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4" r:id="rId9"/>
    <p:sldId id="885" r:id="rId10"/>
    <p:sldId id="886" r:id="rId11"/>
    <p:sldId id="919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5" r:id="rId20"/>
    <p:sldId id="896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10" r:id="rId33"/>
    <p:sldId id="911" r:id="rId34"/>
    <p:sldId id="912" r:id="rId35"/>
    <p:sldId id="913" r:id="rId36"/>
    <p:sldId id="914" r:id="rId37"/>
    <p:sldId id="915" r:id="rId38"/>
    <p:sldId id="916" r:id="rId39"/>
    <p:sldId id="917" r:id="rId40"/>
    <p:sldId id="918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9" d="100"/>
          <a:sy n="119" d="100"/>
        </p:scale>
        <p:origin x="1554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2022-09-15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전송되는 요청 파라미터 중 </a:t>
            </a:r>
            <a:endParaRPr lang="en-US" altLang="ko-KR" b="0" dirty="0"/>
          </a:p>
          <a:p>
            <a:pPr lvl="2"/>
            <a:r>
              <a:rPr lang="ko-KR" altLang="en-US" b="0" dirty="0"/>
              <a:t>일반 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받음 </a:t>
            </a:r>
            <a:endParaRPr lang="en-US" altLang="ko-KR" b="0" dirty="0"/>
          </a:p>
          <a:p>
            <a:pPr lvl="2"/>
            <a:r>
              <a:rPr lang="ko-KR" altLang="en-US" b="0" dirty="0"/>
              <a:t>파일의 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받</a:t>
            </a:r>
            <a:r>
              <a:rPr lang="ko-KR" altLang="en-US" dirty="0"/>
              <a:t>음</a:t>
            </a:r>
            <a:endParaRPr lang="en-US" altLang="ko-KR" dirty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B2792-14C2-40C1-9B15-2E21F3D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556792"/>
            <a:ext cx="820102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r>
              <a:rPr lang="ko-KR" altLang="en-US" sz="1600" b="0" dirty="0"/>
              <a:t>오픈 라이브러리 </a:t>
            </a:r>
            <a:r>
              <a:rPr lang="en-US" altLang="ko-KR" sz="1600" b="0" dirty="0"/>
              <a:t>cos.jar </a:t>
            </a:r>
            <a:r>
              <a:rPr lang="ko-KR" altLang="en-US" sz="1600" b="0" dirty="0"/>
              <a:t>파일을 다운로드하여 </a:t>
            </a:r>
            <a:r>
              <a:rPr lang="en-US" altLang="ko-KR" sz="1600" b="0" dirty="0"/>
              <a:t>/</a:t>
            </a:r>
            <a:r>
              <a:rPr lang="en-US" altLang="ko-KR" sz="1600" b="0" dirty="0" err="1"/>
              <a:t>WebContent</a:t>
            </a:r>
            <a:r>
              <a:rPr lang="en-US" altLang="ko-KR" sz="1600" b="0" dirty="0"/>
              <a:t>/WEB-INF/lib/ </a:t>
            </a:r>
            <a:r>
              <a:rPr lang="ko-KR" altLang="en-US" sz="1600" b="0" dirty="0"/>
              <a:t>폴더에 추가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3945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760910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2494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1520" y="818956"/>
            <a:ext cx="5816923" cy="5963584"/>
            <a:chOff x="251520" y="818956"/>
            <a:chExt cx="5816923" cy="596358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553"/>
            <a:stretch/>
          </p:blipFill>
          <p:spPr bwMode="auto">
            <a:xfrm>
              <a:off x="404414" y="4148096"/>
              <a:ext cx="5629635" cy="263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18956"/>
              <a:ext cx="5816923" cy="3385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901386" cy="572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0728"/>
            <a:ext cx="3811649" cy="1334025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01905"/>
            <a:ext cx="3271793" cy="2021248"/>
          </a:xfrm>
          <a:prstGeom prst="rect">
            <a:avLst/>
          </a:prstGeom>
        </p:spPr>
      </p:pic>
      <p:pic>
        <p:nvPicPr>
          <p:cNvPr id="2051" name="Picture 3" descr="D:\송미영jsp\2쇄수정\수정그림\p228_그림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26" y="2357589"/>
            <a:ext cx="2676446" cy="14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endParaRPr lang="en-US" altLang="ko-KR" dirty="0"/>
          </a:p>
          <a:p>
            <a:pPr lvl="1"/>
            <a:r>
              <a:rPr lang="ko-KR" altLang="en-US" b="0" dirty="0"/>
              <a:t>파일 업로드 패키지</a:t>
            </a:r>
            <a:endParaRPr lang="en-US" altLang="ko-KR" b="0" dirty="0"/>
          </a:p>
          <a:p>
            <a:pPr lvl="1"/>
            <a:r>
              <a:rPr lang="ko-KR" altLang="en-US" b="0" dirty="0"/>
              <a:t>서버의 메모리상에서 파일 처리가 가능하도록 지원</a:t>
            </a:r>
            <a:endParaRPr lang="en-US" altLang="ko-KR" b="0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commons-fileupload.jar, commons-io.jar </a:t>
            </a:r>
            <a:r>
              <a:rPr lang="ko-KR" altLang="en-US" b="0" dirty="0"/>
              <a:t>파일을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org.apache.commons.fileupload.*</a:t>
            </a:r>
            <a:r>
              <a:rPr lang="ko-KR" altLang="en-US" b="0" dirty="0"/>
              <a:t>를 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D1C4B-3150-48FD-BA2B-3A0DE1E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4149080"/>
            <a:ext cx="7560840" cy="22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56877" y="950465"/>
            <a:ext cx="6039852" cy="5636732"/>
            <a:chOff x="76777" y="82550"/>
            <a:chExt cx="8255370" cy="10582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B6E896-DAA6-4AA4-A8CD-6FE30439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77" y="82550"/>
              <a:ext cx="8255370" cy="49149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1347BC-365E-4477-880A-ED4B057E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46" y="4997450"/>
              <a:ext cx="82296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25" y="4005064"/>
            <a:ext cx="7416824" cy="18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FileItem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0" y="98072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38137" y="1628800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69" y="2132856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81238-D900-49DF-9BE2-2E0FFD2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5" y="931818"/>
            <a:ext cx="6624736" cy="5521518"/>
          </a:xfrm>
          <a:prstGeom prst="rect">
            <a:avLst/>
          </a:prstGeom>
        </p:spPr>
      </p:pic>
      <p:pic>
        <p:nvPicPr>
          <p:cNvPr id="5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593" y="3273223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5" y="1599841"/>
            <a:ext cx="2304256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BE0B6-F61A-434A-89C1-8948D94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6543093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80728"/>
            <a:ext cx="4861051" cy="4232899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261" y="1628800"/>
            <a:ext cx="531121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8134350" cy="48577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5"/>
            <a:ext cx="7128792" cy="331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upload)</a:t>
            </a:r>
          </a:p>
          <a:p>
            <a:pPr lvl="1"/>
            <a:r>
              <a:rPr lang="ko-KR" altLang="en-US" b="0" dirty="0"/>
              <a:t>웹 브라우저에서 서버로 파일을 전송하여 서버에 저장하는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서버로 업로드할 수 있는 파일</a:t>
            </a:r>
            <a:endParaRPr lang="en-US" altLang="ko-KR" b="0" dirty="0"/>
          </a:p>
          <a:p>
            <a:pPr lvl="2"/>
            <a:r>
              <a:rPr lang="ko-KR" altLang="en-US" b="0" dirty="0"/>
              <a:t>텍스트 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등 다양한 유형이 있음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태그 사용</a:t>
            </a:r>
            <a:endParaRPr lang="en-US" altLang="ko-KR" b="0" dirty="0"/>
          </a:p>
          <a:p>
            <a:pPr lvl="1"/>
            <a:r>
              <a:rPr lang="ko-KR" altLang="en-US" b="0" dirty="0"/>
              <a:t>전송된 파일을 서버에 저장하기 위해 오픈 라이브러리 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등록</a:t>
            </a:r>
            <a:endParaRPr lang="en-US" altLang="ko-KR" b="0" dirty="0"/>
          </a:p>
          <a:p>
            <a:pPr lvl="2"/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268760"/>
            <a:ext cx="7380898" cy="4608512"/>
            <a:chOff x="683568" y="1268760"/>
            <a:chExt cx="7380898" cy="4608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789040"/>
              <a:ext cx="7380898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268760"/>
              <a:ext cx="7051806" cy="2488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만들기</a:t>
            </a:r>
            <a:endParaRPr lang="en-US" altLang="ko-KR" b="0" dirty="0"/>
          </a:p>
          <a:p>
            <a:pPr lvl="2"/>
            <a:r>
              <a:rPr lang="en-US" altLang="ko-KR" b="0" dirty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이미지 파일명을 상품 아이디로 하여 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15616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707F115-1CF2-45CE-BCA6-BF843C112EDC}"/>
              </a:ext>
            </a:extLst>
          </p:cNvPr>
          <p:cNvSpPr txBox="1">
            <a:spLocks/>
          </p:cNvSpPr>
          <p:nvPr/>
        </p:nvSpPr>
        <p:spPr bwMode="auto">
          <a:xfrm>
            <a:off x="386463" y="983657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/>
              <a:t>상품 등록 처리 페이지 수정하기</a:t>
            </a:r>
          </a:p>
        </p:txBody>
      </p: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설정</a:t>
            </a:r>
            <a:endParaRPr lang="en-US" altLang="ko-KR" b="0" dirty="0"/>
          </a:p>
          <a:p>
            <a:pPr lvl="2"/>
            <a:r>
              <a:rPr lang="ko-KR" altLang="en-US" b="0" dirty="0"/>
              <a:t>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lvl="3"/>
            <a:r>
              <a:rPr lang="ko-KR" altLang="en-US" b="0" dirty="0"/>
              <a:t>만약 여러 파일을 </a:t>
            </a:r>
            <a:r>
              <a:rPr lang="ko-KR" altLang="en-US" b="0" dirty="0" err="1"/>
              <a:t>업로드하려면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8C9AB-017C-452D-A3CA-8A9D6C88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704856" cy="1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0925" y="997915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00808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/>
              <a:t>단순한 자바 코드로 작성하여 처리할 수 없어  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/>
              <a:t>commonsfileupload.jar</a:t>
            </a:r>
            <a:r>
              <a:rPr lang="ko-KR" altLang="en-US" b="0" dirty="0"/>
              <a:t>를 사용해야 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15153"/>
            <a:ext cx="7380808" cy="1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/>
              <a:t>MultipartRequest</a:t>
            </a:r>
            <a:endParaRPr lang="en-US" altLang="ko-KR" dirty="0"/>
          </a:p>
          <a:p>
            <a:pPr lvl="1"/>
            <a:r>
              <a:rPr lang="ko-KR" altLang="en-US" b="0" dirty="0"/>
              <a:t>웹 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클래스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브라우저가 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후 일반 데이터와 파일 데이터를 구분하여 파일 데이터에 접근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한글 인코딩 값을 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변경</a:t>
            </a:r>
            <a:endParaRPr lang="en-US" altLang="ko-KR" b="0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</a:t>
            </a:r>
            <a:r>
              <a:rPr lang="en-US" altLang="ko-KR" dirty="0"/>
              <a:t>www.</a:t>
            </a:r>
            <a:r>
              <a:rPr lang="en-US" altLang="ko-KR" b="0" dirty="0"/>
              <a:t>servlets.com/cos/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com.oreilly.servlet.*</a:t>
            </a:r>
            <a:r>
              <a:rPr lang="ko-KR" altLang="en-US" b="0" dirty="0"/>
              <a:t>을 설정</a:t>
            </a:r>
            <a:endParaRPr lang="en-US" altLang="ko-KR" b="0" dirty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생성자의 매개변수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1" y="4005064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234</TotalTime>
  <Words>816</Words>
  <Application>Microsoft Office PowerPoint</Application>
  <PresentationFormat>화면 슬라이드 쇼(4:3)</PresentationFormat>
  <Paragraphs>126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320</cp:revision>
  <dcterms:created xsi:type="dcterms:W3CDTF">2011-01-05T15:14:06Z</dcterms:created>
  <dcterms:modified xsi:type="dcterms:W3CDTF">2022-09-15T02:35:34Z</dcterms:modified>
</cp:coreProperties>
</file>