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915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916" r:id="rId20"/>
    <p:sldId id="894" r:id="rId21"/>
    <p:sldId id="895" r:id="rId22"/>
    <p:sldId id="896" r:id="rId23"/>
    <p:sldId id="897" r:id="rId24"/>
    <p:sldId id="898" r:id="rId25"/>
    <p:sldId id="899" r:id="rId26"/>
    <p:sldId id="917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예외처리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75163" y="980728"/>
            <a:ext cx="8363545" cy="4464496"/>
            <a:chOff x="475164" y="980728"/>
            <a:chExt cx="7079644" cy="3779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23" y="980728"/>
              <a:ext cx="7056785" cy="3142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4005064"/>
              <a:ext cx="7056784" cy="75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732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67137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76593"/>
            <a:ext cx="8315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287" y="1052736"/>
            <a:ext cx="8353425" cy="4816620"/>
            <a:chOff x="395287" y="1052736"/>
            <a:chExt cx="8353425" cy="4816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1052736"/>
              <a:ext cx="8353425" cy="1809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868981"/>
              <a:ext cx="8324850" cy="30003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62486"/>
            <a:ext cx="3914064" cy="1769085"/>
          </a:xfrm>
        </p:spPr>
      </p:pic>
    </p:spTree>
    <p:extLst>
      <p:ext uri="{BB962C8B-B14F-4D97-AF65-F5344CB8AC3E}">
        <p14:creationId xmlns:p14="http://schemas.microsoft.com/office/powerpoint/2010/main" val="425871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3" y="940285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19100" y="1628800"/>
            <a:ext cx="8305800" cy="4825020"/>
            <a:chOff x="419100" y="1370576"/>
            <a:chExt cx="8305800" cy="48250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370576"/>
              <a:ext cx="8305800" cy="3971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366921"/>
              <a:ext cx="8296275" cy="8286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47064"/>
            <a:ext cx="2568724" cy="1656184"/>
          </a:xfrm>
        </p:spPr>
      </p:pic>
    </p:spTree>
    <p:extLst>
      <p:ext uri="{BB962C8B-B14F-4D97-AF65-F5344CB8AC3E}">
        <p14:creationId xmlns:p14="http://schemas.microsoft.com/office/powerpoint/2010/main" val="26497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315325" cy="5848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1" y="1844824"/>
            <a:ext cx="3295238" cy="1142857"/>
          </a:xfrm>
        </p:spPr>
      </p:pic>
    </p:spTree>
    <p:extLst>
      <p:ext uri="{BB962C8B-B14F-4D97-AF65-F5344CB8AC3E}">
        <p14:creationId xmlns:p14="http://schemas.microsoft.com/office/powerpoint/2010/main" val="56379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812" y="888955"/>
            <a:ext cx="8334375" cy="5800725"/>
            <a:chOff x="394225" y="763116"/>
            <a:chExt cx="8334375" cy="5800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5" y="763116"/>
              <a:ext cx="8334375" cy="4610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26" y="5373216"/>
              <a:ext cx="8258175" cy="11906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99" y="3552429"/>
            <a:ext cx="3406699" cy="1874007"/>
          </a:xfrm>
          <a:prstGeom prst="rect">
            <a:avLst/>
          </a:prstGeom>
        </p:spPr>
      </p:pic>
      <p:pic>
        <p:nvPicPr>
          <p:cNvPr id="2050" name="Picture 2" descr="D:\송미영jsp\2쇄수정\수정그림\p3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72817"/>
            <a:ext cx="2678839" cy="16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처리</a:t>
            </a:r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파일을 통해 오류 상태와 오류 페이지를 보여주는 방법</a:t>
            </a:r>
            <a:endParaRPr lang="en-US" altLang="ko-KR" b="0" dirty="0"/>
          </a:p>
          <a:p>
            <a:pPr lvl="1"/>
            <a:r>
              <a:rPr lang="en-US" altLang="ko-KR" b="0" dirty="0"/>
              <a:t>&lt;error-page&gt;…&lt;/error-page&gt; </a:t>
            </a:r>
            <a:r>
              <a:rPr lang="ko-KR" altLang="en-US" b="0" dirty="0"/>
              <a:t>요소 내에 처리할 오류 코드나 오류 유형 및 </a:t>
            </a:r>
            <a:br>
              <a:rPr lang="en-US" altLang="ko-KR" b="0" dirty="0"/>
            </a:br>
            <a:r>
              <a:rPr lang="ko-KR" altLang="en-US" b="0" dirty="0"/>
              <a:t>오류 페이지를 호출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/WEB-INF/</a:t>
            </a:r>
            <a:r>
              <a:rPr lang="ko-KR" altLang="en-US" b="0" dirty="0"/>
              <a:t>폴더에 있어야 </a:t>
            </a:r>
            <a:r>
              <a:rPr lang="ko-KR" altLang="en-US" dirty="0"/>
              <a:t>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463979"/>
            <a:ext cx="7848872" cy="1388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6448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 코드로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오류 코드는 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</a:t>
            </a:r>
            <a:br>
              <a:rPr lang="en-US" altLang="ko-KR" b="0" dirty="0"/>
            </a:br>
            <a:r>
              <a:rPr lang="ko-KR" altLang="en-US" b="0" dirty="0"/>
              <a:t>같이 사용자의 요청이 올바르지 않을 때 출력되는 코드로 응답 상태 코드</a:t>
            </a:r>
            <a:br>
              <a:rPr lang="en-US" altLang="ko-KR" b="0" dirty="0"/>
            </a:br>
            <a:r>
              <a:rPr lang="ko-KR" altLang="en-US" b="0" dirty="0"/>
              <a:t>라고도 </a:t>
            </a:r>
            <a:r>
              <a:rPr lang="ko-KR" altLang="en-US" dirty="0"/>
              <a:t>함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보여줌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dirty="0"/>
              <a:t>web.xml </a:t>
            </a:r>
            <a:r>
              <a:rPr lang="ko-KR" altLang="en-US" dirty="0"/>
              <a:t>파일에 오류 코드와 오류 페이지를 설정하는 형식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05064"/>
            <a:ext cx="8258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4542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181665" cy="3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이용한 예외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이용한 예외처리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Try-catch-finally</a:t>
            </a:r>
            <a:r>
              <a:rPr lang="ko-KR" altLang="en-US" b="1" dirty="0">
                <a:latin typeface="맑은 고딕" panose="020B0503020000020004" pitchFamily="50" charset="-127"/>
              </a:rPr>
              <a:t>를 이용한 예외처리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예외 처리 페이지 처리하기</a:t>
            </a: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" y="4554662"/>
            <a:ext cx="7606414" cy="1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8" y="1190332"/>
            <a:ext cx="821055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5" y="1898402"/>
            <a:ext cx="8334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4744"/>
            <a:ext cx="832485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35" y="1615519"/>
            <a:ext cx="2876190" cy="1904762"/>
          </a:xfrm>
        </p:spPr>
      </p:pic>
    </p:spTree>
    <p:extLst>
      <p:ext uri="{BB962C8B-B14F-4D97-AF65-F5344CB8AC3E}">
        <p14:creationId xmlns:p14="http://schemas.microsoft.com/office/powerpoint/2010/main" val="30671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62950" cy="5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6752"/>
            <a:ext cx="8305800" cy="36004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4032448" cy="1368152"/>
          </a:xfrm>
        </p:spPr>
      </p:pic>
    </p:spTree>
    <p:extLst>
      <p:ext uri="{BB962C8B-B14F-4D97-AF65-F5344CB8AC3E}">
        <p14:creationId xmlns:p14="http://schemas.microsoft.com/office/powerpoint/2010/main" val="401983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유형으로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예외 유형에 따른 오류 페이지 호출 방법은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예외 유형과 일치하는 경우 예외 유형과 오류 페이지를 보여줌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dirty="0"/>
              <a:t>web.xml </a:t>
            </a:r>
            <a:r>
              <a:rPr lang="ko-KR" altLang="en-US" dirty="0"/>
              <a:t>파일에 예외 유형과 오류 페이지를 설정하는 형식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212976"/>
            <a:ext cx="8267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8" y="1344563"/>
            <a:ext cx="8350415" cy="42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6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82555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16832"/>
            <a:ext cx="829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33774" y="908720"/>
            <a:ext cx="7771651" cy="4451692"/>
            <a:chOff x="533774" y="908720"/>
            <a:chExt cx="7771651" cy="44516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77" y="4456162"/>
              <a:ext cx="7737437" cy="90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4" y="908720"/>
              <a:ext cx="7771651" cy="368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5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80728"/>
            <a:ext cx="8334375" cy="5715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1" y="1772816"/>
            <a:ext cx="3114286" cy="1904762"/>
          </a:xfrm>
        </p:spPr>
      </p:pic>
    </p:spTree>
    <p:extLst>
      <p:ext uri="{BB962C8B-B14F-4D97-AF65-F5344CB8AC3E}">
        <p14:creationId xmlns:p14="http://schemas.microsoft.com/office/powerpoint/2010/main" val="8258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프로그램이 처리되는 동안 특정한 문제가 발생했을 때 처리를 중단하고 다른 처리를 하는 것으로 오류 처리라고도 함</a:t>
            </a:r>
            <a:endParaRPr lang="en-US" altLang="ko-KR" b="0" dirty="0"/>
          </a:p>
          <a:p>
            <a:pPr lvl="1"/>
            <a:r>
              <a:rPr lang="ko-KR" altLang="en-US" b="0" dirty="0"/>
              <a:t>웹 사이트를 이용하다가 주소를 잘못 입력하면 오류 페이지를 보게 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웹 서버가 제공하는 오류 페이지로 해당 페이지에 발생한 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쉽게 해킹 당할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8" y="3284984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68760"/>
            <a:ext cx="8296275" cy="35242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178504"/>
            <a:ext cx="4392488" cy="1394512"/>
          </a:xfrm>
        </p:spPr>
      </p:pic>
    </p:spTree>
    <p:extLst>
      <p:ext uri="{BB962C8B-B14F-4D97-AF65-F5344CB8AC3E}">
        <p14:creationId xmlns:p14="http://schemas.microsoft.com/office/powerpoint/2010/main" val="317706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</a:p>
          <a:p>
            <a:pPr lvl="1"/>
            <a:r>
              <a:rPr lang="ko-KR" altLang="en-US" b="0" dirty="0"/>
              <a:t>자바의 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작성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/>
              <a:t>try </a:t>
            </a:r>
            <a:r>
              <a:rPr lang="ko-KR" altLang="en-US" b="0" dirty="0"/>
              <a:t>구문에는 예외가 발생할 수 있는 코드를 작성하고</a:t>
            </a:r>
            <a:r>
              <a:rPr lang="en-US" altLang="ko-KR" b="0" dirty="0"/>
              <a:t>, catch </a:t>
            </a:r>
            <a:r>
              <a:rPr lang="ko-KR" altLang="en-US" b="0" dirty="0"/>
              <a:t>구문에는 오류가 </a:t>
            </a:r>
            <a:r>
              <a:rPr lang="ko-KR" altLang="en-US" b="0" dirty="0" err="1"/>
              <a:t>발생할수</a:t>
            </a:r>
            <a:r>
              <a:rPr lang="ko-KR" altLang="en-US" b="0" dirty="0"/>
              <a:t> 있는 예외 사항을 예측하여 오류를 처리하는 코드를 작성</a:t>
            </a:r>
            <a:endParaRPr lang="en-US" altLang="ko-KR" b="0" dirty="0"/>
          </a:p>
          <a:p>
            <a:pPr lvl="1"/>
            <a:r>
              <a:rPr lang="en-US" altLang="ko-KR" b="0" dirty="0"/>
              <a:t>finally </a:t>
            </a:r>
            <a:r>
              <a:rPr lang="ko-KR" altLang="en-US" b="0" dirty="0"/>
              <a:t>구문에는 </a:t>
            </a:r>
            <a:r>
              <a:rPr lang="en-US" altLang="ko-KR" b="0" dirty="0"/>
              <a:t>try </a:t>
            </a:r>
            <a:r>
              <a:rPr lang="ko-KR" altLang="en-US" b="0" dirty="0"/>
              <a:t>구문이 실행된 후 실행할 코드를 작성하는데 이는 생략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772816"/>
            <a:ext cx="770485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982493"/>
            <a:ext cx="7740784" cy="5688632"/>
            <a:chOff x="359608" y="1052736"/>
            <a:chExt cx="7020704" cy="49932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4" y="1052736"/>
              <a:ext cx="6989598" cy="1275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08" y="2233439"/>
              <a:ext cx="7020704" cy="3812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56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5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243"/>
            <a:ext cx="8324850" cy="4762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7" y="2161028"/>
            <a:ext cx="2809524" cy="1904762"/>
          </a:xfrm>
        </p:spPr>
      </p:pic>
    </p:spTree>
    <p:extLst>
      <p:ext uri="{BB962C8B-B14F-4D97-AF65-F5344CB8AC3E}">
        <p14:creationId xmlns:p14="http://schemas.microsoft.com/office/powerpoint/2010/main" val="120208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149" y="931818"/>
            <a:ext cx="7993275" cy="5746169"/>
            <a:chOff x="395011" y="-315416"/>
            <a:chExt cx="8353701" cy="72352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-315416"/>
              <a:ext cx="8353425" cy="6715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11" y="6357848"/>
              <a:ext cx="830580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44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96752"/>
            <a:ext cx="8267700" cy="4191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05" y="1772816"/>
            <a:ext cx="2554527" cy="1656184"/>
          </a:xfrm>
        </p:spPr>
      </p:pic>
    </p:spTree>
    <p:extLst>
      <p:ext uri="{BB962C8B-B14F-4D97-AF65-F5344CB8AC3E}">
        <p14:creationId xmlns:p14="http://schemas.microsoft.com/office/powerpoint/2010/main" val="9501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12776"/>
            <a:ext cx="8115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4892230" cy="346679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36912"/>
            <a:ext cx="50669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2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96253"/>
            <a:ext cx="816292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34808" cy="4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0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보기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5741"/>
            <a:ext cx="8277225" cy="223837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538510"/>
            <a:ext cx="4032448" cy="28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ko-KR" altLang="en-US" sz="2200" b="1" dirty="0"/>
              <a:t>예외 처리</a:t>
            </a:r>
            <a:endParaRPr lang="en-US" altLang="ko-KR" sz="2200" b="1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웹 애플리케이션 실행 도중에 발생할 수 있는 오류에 대비한 예외 처리 코드를 작성하여 비정상적인 종료를 막을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예외 처리 방법의 종류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381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5848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4888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8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0" y="1196752"/>
            <a:ext cx="6736804" cy="496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1" y="4258719"/>
            <a:ext cx="3125766" cy="21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  <a:endParaRPr lang="en-US" altLang="ko-KR" dirty="0"/>
          </a:p>
          <a:p>
            <a:pPr lvl="1"/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2"/>
            <a:r>
              <a:rPr lang="ko-KR" altLang="en-US" b="0" dirty="0"/>
              <a:t>오류 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ko-KR" altLang="en-US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실행되는 도중에 오류가 발생하면 웹 서버의 기본 오류 페이지를 대신하여 </a:t>
            </a:r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속성에 설정한 페이지가 오류 페이지로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32856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86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8" y="962862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59742"/>
            <a:ext cx="8296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3770"/>
            <a:ext cx="8324850" cy="35147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1132"/>
            <a:ext cx="2866667" cy="1142857"/>
          </a:xfrm>
        </p:spPr>
      </p:pic>
    </p:spTree>
    <p:extLst>
      <p:ext uri="{BB962C8B-B14F-4D97-AF65-F5344CB8AC3E}">
        <p14:creationId xmlns:p14="http://schemas.microsoft.com/office/powerpoint/2010/main" val="28538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  <a:endParaRPr lang="en-US" altLang="ko-KR" dirty="0"/>
          </a:p>
          <a:p>
            <a:pPr lvl="1"/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2"/>
            <a:r>
              <a:rPr lang="ko-KR" altLang="en-US" b="0" dirty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</a:p>
          <a:p>
            <a:pPr lvl="2"/>
            <a:r>
              <a:rPr lang="ko-KR" altLang="en-US" b="0" dirty="0"/>
              <a:t>이때 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82486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5" y="3399846"/>
            <a:ext cx="8324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309</TotalTime>
  <Words>708</Words>
  <Application>Microsoft Office PowerPoint</Application>
  <PresentationFormat>화면 슬라이드 쇼(4:3)</PresentationFormat>
  <Paragraphs>120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예외처리</vt:lpstr>
      <vt:lpstr>PowerPoint 프레젠테이션</vt:lpstr>
      <vt:lpstr>1. 예외 처리의 개요</vt:lpstr>
      <vt:lpstr>1. 예외 처리의 개요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317</cp:revision>
  <dcterms:created xsi:type="dcterms:W3CDTF">2011-01-05T15:14:06Z</dcterms:created>
  <dcterms:modified xsi:type="dcterms:W3CDTF">2022-09-22T00:09:35Z</dcterms:modified>
</cp:coreProperties>
</file>