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4" r:id="rId29"/>
    <p:sldId id="906" r:id="rId30"/>
    <p:sldId id="907" r:id="rId31"/>
    <p:sldId id="908" r:id="rId32"/>
    <p:sldId id="909" r:id="rId33"/>
    <p:sldId id="918" r:id="rId34"/>
    <p:sldId id="911" r:id="rId35"/>
    <p:sldId id="912" r:id="rId36"/>
    <p:sldId id="913" r:id="rId37"/>
    <p:sldId id="914" r:id="rId38"/>
    <p:sldId id="916" r:id="rId39"/>
    <p:sldId id="917" r:id="rId40"/>
    <p:sldId id="275" r:id="rId4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193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2022-09-26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/39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필터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destroy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종료하기 전에 호출하는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삭제하기 전에 청소 작업을 수행하는 데 사용되며</a:t>
            </a:r>
            <a:r>
              <a:rPr lang="en-US" altLang="ko-KR" b="0" dirty="0"/>
              <a:t>, </a:t>
            </a:r>
            <a:r>
              <a:rPr lang="ko-KR" altLang="en-US" b="0" dirty="0"/>
              <a:t>이는 </a:t>
            </a:r>
            <a:r>
              <a:rPr lang="ko-KR" altLang="en-US" b="0" dirty="0" smtClean="0"/>
              <a:t>필터로 </a:t>
            </a:r>
            <a:r>
              <a:rPr lang="ko-KR" altLang="en-US" b="0" dirty="0"/>
              <a:t>열린 리소스를 모두 닫을 수 있는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destroy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필터의 수명 동안 한 </a:t>
            </a:r>
            <a:r>
              <a:rPr lang="ko-KR" altLang="en-US" b="0" dirty="0" smtClean="0"/>
              <a:t>번만 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4" y="1772816"/>
            <a:ext cx="8248650" cy="66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8" y="3645024"/>
            <a:ext cx="82962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파일에 필터를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필터를 </a:t>
            </a:r>
            <a:r>
              <a:rPr lang="ko-KR" altLang="en-US" b="0" dirty="0"/>
              <a:t>사용하려면 어떤 필터가 어떤 리소스에 대해 적용되는지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알려주어야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filter&gt;</a:t>
            </a:r>
            <a:r>
              <a:rPr lang="ko-KR" altLang="en-US" b="0" dirty="0"/>
              <a:t>와 </a:t>
            </a:r>
            <a:r>
              <a:rPr lang="en-US" altLang="ko-KR" b="0" dirty="0"/>
              <a:t>&lt;filter-mapping&gt; </a:t>
            </a:r>
            <a:r>
              <a:rPr lang="ko-KR" altLang="en-US" b="0" dirty="0"/>
              <a:t>요소를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여러 개의 필터가 설정되어 있으면 선언된 순서대로 </a:t>
            </a:r>
            <a:r>
              <a:rPr lang="ko-KR" altLang="en-US" b="0" dirty="0" smtClean="0"/>
              <a:t>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35" y="2828926"/>
            <a:ext cx="6165014" cy="3287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96" y="3068960"/>
            <a:ext cx="387667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45" y="5145714"/>
            <a:ext cx="3609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0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smtClean="0"/>
              <a:t>filter&gt;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b="0" dirty="0"/>
              <a:t>&lt;filter&gt; </a:t>
            </a:r>
            <a:r>
              <a:rPr lang="ko-KR" altLang="en-US" b="0" dirty="0"/>
              <a:t>요소는 웹 애플리케이션에서 자바 필터와 매개변수를 설정하는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82772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init-param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설정된 </a:t>
            </a:r>
            <a:r>
              <a:rPr lang="ko-KR" altLang="en-US" b="0" dirty="0"/>
              <a:t>매개변수와 값을 자바 또는 </a:t>
            </a:r>
            <a:r>
              <a:rPr lang="en-US" altLang="ko-KR" b="0" dirty="0"/>
              <a:t>JSP </a:t>
            </a:r>
            <a:r>
              <a:rPr lang="ko-KR" altLang="en-US" b="0" dirty="0"/>
              <a:t>코드에서 </a:t>
            </a:r>
            <a:r>
              <a:rPr lang="ko-KR" altLang="en-US" b="0" dirty="0" smtClean="0"/>
              <a:t>접근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772816"/>
            <a:ext cx="8267700" cy="70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708920"/>
            <a:ext cx="8239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위의 </a:t>
            </a:r>
            <a:r>
              <a:rPr lang="ko-KR" altLang="en-US" b="0" dirty="0"/>
              <a:t>예에서 </a:t>
            </a:r>
            <a:r>
              <a:rPr lang="en-US" altLang="ko-KR" b="0" dirty="0"/>
              <a:t>&lt;</a:t>
            </a:r>
            <a:r>
              <a:rPr lang="en-US" altLang="ko-KR" b="0" dirty="0" err="1"/>
              <a:t>init-param</a:t>
            </a:r>
            <a:r>
              <a:rPr lang="en-US" altLang="ko-KR" b="0" dirty="0"/>
              <a:t>&gt; </a:t>
            </a:r>
            <a:r>
              <a:rPr lang="ko-KR" altLang="en-US" b="0" dirty="0"/>
              <a:t>요소에 설정된 매개변수와 값을 자바 클래스에서 접근하려면 </a:t>
            </a:r>
            <a:r>
              <a:rPr lang="ko-KR" altLang="en-US" b="0" dirty="0" smtClean="0"/>
              <a:t>다음과 </a:t>
            </a:r>
            <a:r>
              <a:rPr lang="ko-KR" altLang="en-US" b="0" dirty="0"/>
              <a:t>같이 </a:t>
            </a:r>
            <a:r>
              <a:rPr lang="ko-KR" altLang="en-US" b="0" dirty="0" smtClean="0"/>
              <a:t>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124744"/>
            <a:ext cx="8353425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1" y="5045360"/>
            <a:ext cx="82391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&lt;filter-mapping&gt;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특정 </a:t>
            </a:r>
            <a:r>
              <a:rPr lang="ko-KR" altLang="en-US" b="0" dirty="0"/>
              <a:t>리소스에 대해 어떤 필터를 사용할지 설정하는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87" y="1683886"/>
            <a:ext cx="7531205" cy="12385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2981188"/>
            <a:ext cx="7632848" cy="1614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7" y="4674426"/>
            <a:ext cx="7681292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9" y="959441"/>
            <a:ext cx="8210550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23861" y="1700808"/>
            <a:ext cx="8296275" cy="4672097"/>
            <a:chOff x="423862" y="1747748"/>
            <a:chExt cx="8296275" cy="54892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1747748"/>
              <a:ext cx="8296275" cy="91725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" y="2665001"/>
              <a:ext cx="79248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90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534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6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23975"/>
            <a:ext cx="8401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190625"/>
            <a:ext cx="8391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필터의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구현 클래스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필터 구성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로그 기록하기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3" y="4141462"/>
            <a:ext cx="79343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68502"/>
            <a:ext cx="8382000" cy="445770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32856"/>
            <a:ext cx="5209524" cy="162857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993034"/>
            <a:ext cx="2742857" cy="11428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972471"/>
            <a:ext cx="31718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4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931818"/>
            <a:ext cx="817245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628800"/>
            <a:ext cx="84201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1160418"/>
            <a:ext cx="7915275" cy="5257800"/>
            <a:chOff x="414586" y="1341135"/>
            <a:chExt cx="7915275" cy="52578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586" y="1341135"/>
              <a:ext cx="7915275" cy="16002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586" y="2941335"/>
              <a:ext cx="7896225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20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43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007373" cy="549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401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124744"/>
            <a:ext cx="8410575" cy="48291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91" y="1642970"/>
            <a:ext cx="2742857" cy="1904762"/>
          </a:xfrm>
        </p:spPr>
      </p:pic>
    </p:spTree>
    <p:extLst>
      <p:ext uri="{BB962C8B-B14F-4D97-AF65-F5344CB8AC3E}">
        <p14:creationId xmlns:p14="http://schemas.microsoft.com/office/powerpoint/2010/main" val="103271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6976268" cy="421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71" y="1620091"/>
            <a:ext cx="2664296" cy="165863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725144"/>
            <a:ext cx="4176464" cy="16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7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961024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98265" y="1484784"/>
            <a:ext cx="6089959" cy="5184576"/>
            <a:chOff x="347662" y="1512843"/>
            <a:chExt cx="8315325" cy="800255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662" y="1512843"/>
              <a:ext cx="8315325" cy="45529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1" y="6095925"/>
              <a:ext cx="8181975" cy="3419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25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3653" y="1052736"/>
            <a:ext cx="6292563" cy="5688632"/>
            <a:chOff x="107504" y="1052736"/>
            <a:chExt cx="8410575" cy="79567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052736"/>
              <a:ext cx="8020050" cy="5172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5085184"/>
              <a:ext cx="8410575" cy="392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16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370339" cy="417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web.xml </a:t>
            </a:r>
            <a:r>
              <a:rPr lang="ko-KR" altLang="en-US" b="0" dirty="0"/>
              <a:t>파일의 필터 구성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725144"/>
            <a:ext cx="3923809" cy="149523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556792"/>
            <a:ext cx="2232248" cy="155017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84984"/>
            <a:ext cx="2257863" cy="135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서버 사이에서 </a:t>
            </a:r>
            <a:r>
              <a:rPr lang="en-US" altLang="ko-KR" b="0" dirty="0"/>
              <a:t>request</a:t>
            </a:r>
            <a:r>
              <a:rPr lang="ko-KR" altLang="en-US" b="0" dirty="0"/>
              <a:t>와 </a:t>
            </a:r>
            <a:r>
              <a:rPr lang="en-US" altLang="ko-KR" b="0" dirty="0"/>
              <a:t>response </a:t>
            </a:r>
            <a:r>
              <a:rPr lang="ko-KR" altLang="en-US" b="0" dirty="0"/>
              <a:t>객체를 먼저 받아 사전</a:t>
            </a:r>
            <a:r>
              <a:rPr lang="en-US" altLang="ko-KR" b="0" dirty="0"/>
              <a:t>/</a:t>
            </a:r>
            <a:r>
              <a:rPr lang="ko-KR" altLang="en-US" b="0" dirty="0" smtClean="0"/>
              <a:t>사후 작업 </a:t>
            </a:r>
            <a:r>
              <a:rPr lang="ko-KR" altLang="en-US" b="0" dirty="0"/>
              <a:t>등 공통적으로 필요한 부분을 처리하는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클라이언트의 </a:t>
            </a:r>
            <a:r>
              <a:rPr lang="ko-KR" altLang="en-US" b="0" dirty="0"/>
              <a:t>요청이 웹 </a:t>
            </a:r>
            <a:r>
              <a:rPr lang="ko-KR" altLang="en-US" b="0" dirty="0" smtClean="0"/>
              <a:t>서버의 </a:t>
            </a:r>
            <a:r>
              <a:rPr lang="ko-KR" altLang="en-US" b="0" dirty="0" err="1"/>
              <a:t>서블릿</a:t>
            </a:r>
            <a:r>
              <a:rPr lang="en-US" altLang="ko-KR" b="0" dirty="0"/>
              <a:t>, JSP, HTML </a:t>
            </a:r>
            <a:r>
              <a:rPr lang="ko-KR" altLang="en-US" b="0" dirty="0"/>
              <a:t>페이지 같은 정적 리소스에 도달하기 전과</a:t>
            </a:r>
            <a:r>
              <a:rPr lang="en-US" altLang="ko-KR" b="0" dirty="0"/>
              <a:t>, </a:t>
            </a:r>
            <a:r>
              <a:rPr lang="ko-KR" altLang="en-US" b="0" dirty="0"/>
              <a:t>반대로 정적 </a:t>
            </a:r>
            <a:r>
              <a:rPr lang="ko-KR" altLang="en-US" b="0" dirty="0" smtClean="0"/>
              <a:t>리소스에서 클라이언트로 </a:t>
            </a:r>
            <a:r>
              <a:rPr lang="ko-KR" altLang="en-US" b="0" dirty="0"/>
              <a:t>응답하기 전에 필요한 </a:t>
            </a:r>
            <a:r>
              <a:rPr lang="ko-KR" altLang="en-US" b="0" dirty="0" err="1"/>
              <a:t>전처리를</a:t>
            </a:r>
            <a:r>
              <a:rPr lang="ko-KR" altLang="en-US" b="0" dirty="0"/>
              <a:t> 가능하게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pPr lvl="1"/>
            <a:r>
              <a:rPr lang="ko-KR" altLang="en-US" b="0" dirty="0"/>
              <a:t>필터는 </a:t>
            </a:r>
            <a:r>
              <a:rPr lang="en-US" altLang="ko-KR" b="0" dirty="0"/>
              <a:t>HTTP </a:t>
            </a:r>
            <a:r>
              <a:rPr lang="ko-KR" altLang="en-US" b="0" dirty="0"/>
              <a:t>요청과 응답을 변경할 수 있는 코드로 </a:t>
            </a:r>
            <a:r>
              <a:rPr lang="ko-KR" altLang="en-US" b="0" dirty="0" smtClean="0"/>
              <a:t>재사용 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클라이언트와 정적 </a:t>
            </a:r>
            <a:r>
              <a:rPr lang="ko-KR" altLang="en-US" b="0" dirty="0"/>
              <a:t>리소스 사이에 여러 개의 필터로 이루어진 필터 체인을 제공하기도 </a:t>
            </a:r>
            <a:r>
              <a:rPr lang="ko-KR" altLang="en-US" b="0" dirty="0" smtClean="0"/>
              <a:t>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필터의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로그 </a:t>
            </a:r>
            <a:r>
              <a:rPr lang="ko-KR" altLang="en-US" b="0" dirty="0"/>
              <a:t>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28800"/>
            <a:ext cx="8039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5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6620027" cy="416404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12976"/>
            <a:ext cx="4176464" cy="27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8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5" y="931818"/>
            <a:ext cx="8191500" cy="5334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90065" y="1556792"/>
            <a:ext cx="7877696" cy="5057804"/>
            <a:chOff x="361950" y="1465218"/>
            <a:chExt cx="8410575" cy="84939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" y="1465218"/>
              <a:ext cx="8401050" cy="4229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50" y="5710982"/>
              <a:ext cx="8410575" cy="424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31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sz="1800" dirty="0" smtClean="0"/>
          </a:p>
          <a:p>
            <a:r>
              <a:rPr lang="en-US" altLang="ko-KR" sz="1800" dirty="0"/>
              <a:t>public interface Filter {</a:t>
            </a:r>
          </a:p>
          <a:p>
            <a:r>
              <a:rPr lang="en-US" altLang="ko-KR" sz="1800" dirty="0"/>
              <a:t>    public default void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FilterConfig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filterConfig</a:t>
            </a:r>
            <a:r>
              <a:rPr lang="en-US" altLang="ko-KR" sz="1800" dirty="0"/>
              <a:t>) throws </a:t>
            </a:r>
            <a:r>
              <a:rPr lang="en-US" altLang="ko-KR" sz="1800" dirty="0" err="1"/>
              <a:t>ServletException</a:t>
            </a:r>
            <a:r>
              <a:rPr lang="en-US" altLang="ko-KR" sz="1800" dirty="0"/>
              <a:t> {}</a:t>
            </a:r>
          </a:p>
          <a:p>
            <a:endParaRPr lang="en-US" altLang="ko-KR" sz="1800" dirty="0"/>
          </a:p>
          <a:p>
            <a:r>
              <a:rPr lang="en-US" altLang="ko-KR" sz="1800" dirty="0"/>
              <a:t>    public void </a:t>
            </a:r>
            <a:r>
              <a:rPr lang="en-US" altLang="ko-KR" sz="1800" dirty="0" err="1"/>
              <a:t>doFilter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ServletRequest</a:t>
            </a:r>
            <a:r>
              <a:rPr lang="en-US" altLang="ko-KR" sz="1800" dirty="0"/>
              <a:t> request, </a:t>
            </a:r>
            <a:r>
              <a:rPr lang="en-US" altLang="ko-KR" sz="1800" dirty="0" err="1"/>
              <a:t>ServletResponse</a:t>
            </a:r>
            <a:r>
              <a:rPr lang="en-US" altLang="ko-KR" sz="1800" dirty="0"/>
              <a:t> response,</a:t>
            </a:r>
          </a:p>
          <a:p>
            <a:r>
              <a:rPr lang="en-US" altLang="ko-KR" sz="1800" dirty="0"/>
              <a:t>            </a:t>
            </a:r>
            <a:r>
              <a:rPr lang="en-US" altLang="ko-KR" sz="1800" dirty="0" err="1"/>
              <a:t>FilterChain</a:t>
            </a:r>
            <a:r>
              <a:rPr lang="en-US" altLang="ko-KR" sz="1800" dirty="0"/>
              <a:t> chain) throws </a:t>
            </a:r>
            <a:r>
              <a:rPr lang="en-US" altLang="ko-KR" sz="1800" dirty="0" err="1"/>
              <a:t>IOException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ServletException</a:t>
            </a:r>
            <a:r>
              <a:rPr lang="en-US" altLang="ko-KR" sz="1800" dirty="0"/>
              <a:t>;</a:t>
            </a:r>
          </a:p>
          <a:p>
            <a:endParaRPr lang="en-US" altLang="ko-KR" sz="1800" dirty="0"/>
          </a:p>
          <a:p>
            <a:r>
              <a:rPr lang="en-US" altLang="ko-KR" sz="1800" dirty="0"/>
              <a:t>    public default void destroy() {}</a:t>
            </a:r>
          </a:p>
          <a:p>
            <a:r>
              <a:rPr lang="en-US" altLang="ko-KR" sz="1800" dirty="0"/>
              <a:t>}</a:t>
            </a:r>
          </a:p>
          <a:p>
            <a:r>
              <a:rPr lang="en-US" altLang="ko-KR" sz="1800" dirty="0"/>
              <a:t>Java</a:t>
            </a:r>
          </a:p>
          <a:p>
            <a:r>
              <a:rPr lang="ko-KR" altLang="en-US" sz="1800" dirty="0"/>
              <a:t>필터 인터페이스를 구현한 뒤 등록하면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컨테이너가 필터를 등록  후 </a:t>
            </a:r>
            <a:r>
              <a:rPr lang="ko-KR" altLang="en-US" sz="1800" dirty="0" err="1"/>
              <a:t>싱글톤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객체고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생성 및 </a:t>
            </a:r>
            <a:r>
              <a:rPr lang="ko-KR" altLang="en-US" sz="1800" dirty="0"/>
              <a:t>관리한다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init</a:t>
            </a:r>
            <a:r>
              <a:rPr lang="en-US" altLang="ko-KR" sz="1800" dirty="0"/>
              <a:t>, destroy </a:t>
            </a:r>
            <a:r>
              <a:rPr lang="ko-KR" altLang="en-US" sz="1800" dirty="0"/>
              <a:t>메서드는 </a:t>
            </a:r>
            <a:r>
              <a:rPr lang="en-US" altLang="ko-KR" sz="1800" dirty="0"/>
              <a:t>default </a:t>
            </a:r>
            <a:r>
              <a:rPr lang="ko-KR" altLang="en-US" sz="1800" dirty="0"/>
              <a:t>메서드 이기에 따로 구현하지 않아도 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init</a:t>
            </a:r>
            <a:r>
              <a:rPr lang="en-US" altLang="ko-KR" sz="1800" dirty="0"/>
              <a:t>(): </a:t>
            </a:r>
            <a:r>
              <a:rPr lang="ko-KR" altLang="en-US" sz="1800" dirty="0"/>
              <a:t>필터 초기화 메서드로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컨테이너가 생성될 때 호출된다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doFilter</a:t>
            </a:r>
            <a:r>
              <a:rPr lang="en-US" altLang="ko-KR" sz="1800" dirty="0"/>
              <a:t>(): </a:t>
            </a:r>
            <a:r>
              <a:rPr lang="ko-KR" altLang="en-US" sz="1800" dirty="0"/>
              <a:t>고객의 요청이 올 때마다 해당 메서드가 호출된다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destroy(): </a:t>
            </a:r>
            <a:r>
              <a:rPr lang="ko-KR" altLang="en-US" sz="1800" dirty="0"/>
              <a:t>필터 종료 메서드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컨테이너가 종료될 때 호출된다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398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1124744"/>
            <a:ext cx="7524328" cy="5522074"/>
            <a:chOff x="0" y="1052736"/>
            <a:chExt cx="8485188" cy="73860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13" y="1052736"/>
              <a:ext cx="8258175" cy="18478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80928"/>
              <a:ext cx="8382000" cy="565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005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947754"/>
            <a:ext cx="8353425" cy="4429125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4425031"/>
            <a:ext cx="4066704" cy="227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123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로그 기록 파일의 저장 폴더 만들기</a:t>
            </a:r>
            <a:r>
              <a:rPr lang="en-US" altLang="ko-KR" b="0" dirty="0"/>
              <a:t>: C </a:t>
            </a:r>
            <a:r>
              <a:rPr lang="ko-KR" altLang="en-US" b="0" dirty="0"/>
              <a:t>드라이브에 </a:t>
            </a:r>
            <a:r>
              <a:rPr lang="en-US" altLang="ko-KR" b="0" dirty="0"/>
              <a:t>log </a:t>
            </a:r>
            <a:r>
              <a:rPr lang="ko-KR" altLang="en-US" b="0" dirty="0"/>
              <a:t>폴더를 </a:t>
            </a:r>
            <a:r>
              <a:rPr lang="ko-KR" altLang="en-US" b="0" dirty="0" smtClean="0"/>
              <a:t>생성</a:t>
            </a:r>
            <a:endParaRPr lang="en-US" altLang="ko-KR" b="0" dirty="0"/>
          </a:p>
          <a:p>
            <a:pPr lvl="1"/>
            <a:r>
              <a:rPr lang="en-US" altLang="ko-KR" b="0" dirty="0" smtClean="0"/>
              <a:t>Filter </a:t>
            </a:r>
            <a:r>
              <a:rPr lang="ko-KR" altLang="en-US" b="0" dirty="0"/>
              <a:t>인터페이스의 구현 클래스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51223"/>
            <a:ext cx="81629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92896"/>
            <a:ext cx="775273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37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95536" y="1052736"/>
            <a:ext cx="8201025" cy="5364229"/>
            <a:chOff x="471486" y="1340768"/>
            <a:chExt cx="8201025" cy="56522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2" y="1340768"/>
              <a:ext cx="8029575" cy="27174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6" y="4058193"/>
              <a:ext cx="8201025" cy="2934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875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로그 기록하기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96752"/>
            <a:ext cx="8362950" cy="48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3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/>
              <a:t>로그 기록하기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5750" y="957196"/>
            <a:ext cx="8534400" cy="5738643"/>
            <a:chOff x="285750" y="957196"/>
            <a:chExt cx="8534400" cy="57386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957196"/>
              <a:ext cx="8439150" cy="3324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0" y="4228864"/>
              <a:ext cx="8382000" cy="24669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09" y="4509120"/>
            <a:ext cx="2985041" cy="1584274"/>
          </a:xfrm>
        </p:spPr>
      </p:pic>
    </p:spTree>
    <p:extLst>
      <p:ext uri="{BB962C8B-B14F-4D97-AF65-F5344CB8AC3E}">
        <p14:creationId xmlns:p14="http://schemas.microsoft.com/office/powerpoint/2010/main" val="387934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필터의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93096"/>
            <a:ext cx="4884232" cy="2348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84784"/>
            <a:ext cx="7581900" cy="25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6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Filter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필터 </a:t>
            </a:r>
            <a:r>
              <a:rPr lang="ko-KR" altLang="en-US" b="0" dirty="0"/>
              <a:t>기능을 구현하는 데 핵심적인 역할을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서버의 </a:t>
            </a:r>
            <a:r>
              <a:rPr lang="ko-KR" altLang="en-US" b="0" dirty="0" smtClean="0"/>
              <a:t>리소스 </a:t>
            </a:r>
            <a:r>
              <a:rPr lang="ko-KR" altLang="en-US" b="0" dirty="0"/>
              <a:t>사이에 위치한 필터의 기능을 제공하기 위해 자바 클래스로 구현해야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29" y="2492896"/>
            <a:ext cx="7239800" cy="1824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653136"/>
            <a:ext cx="5124450" cy="18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필터를 초기화할 때 호출되는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ko-KR" altLang="en-US" b="0" dirty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</a:t>
            </a:r>
            <a:r>
              <a:rPr lang="en-US" altLang="ko-KR" b="0" dirty="0"/>
              <a:t>JSP </a:t>
            </a:r>
            <a:r>
              <a:rPr lang="ko-KR" altLang="en-US" b="0" dirty="0"/>
              <a:t>컨테이너 내에서 초기화 작업을 수행할 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생성한 후 </a:t>
            </a:r>
            <a:r>
              <a:rPr lang="ko-KR" altLang="en-US" b="0" dirty="0" smtClean="0"/>
              <a:t>한 번만 호출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의해 호출되어 필터의 서비스가 시작되고 </a:t>
            </a:r>
            <a:r>
              <a:rPr lang="ko-KR" altLang="en-US" b="0" dirty="0" smtClean="0"/>
              <a:t>있음을 나타냄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9" y="1844824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5" y="1268760"/>
            <a:ext cx="8267700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5" y="4223728"/>
            <a:ext cx="8305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7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doFilter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컨테이너가 필터를 리소스에 적용할 때마다 호출되는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후에 호출되며</a:t>
            </a:r>
            <a:r>
              <a:rPr lang="en-US" altLang="ko-KR" b="0" dirty="0"/>
              <a:t>, </a:t>
            </a:r>
            <a:r>
              <a:rPr lang="ko-KR" altLang="en-US" b="0" dirty="0"/>
              <a:t>필터가 어떤 기능을 </a:t>
            </a:r>
            <a:r>
              <a:rPr lang="ko-KR" altLang="en-US" b="0" dirty="0" smtClean="0"/>
              <a:t>수행할 필요가 </a:t>
            </a:r>
            <a:r>
              <a:rPr lang="ko-KR" altLang="en-US" b="0" dirty="0"/>
              <a:t>있을 때마다 </a:t>
            </a:r>
            <a:r>
              <a:rPr lang="ko-KR" altLang="en-US" b="0" dirty="0" smtClean="0"/>
              <a:t>호출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 err="1"/>
              <a:t>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객체는 체인을 따라 전달하는 요청이고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</a:t>
            </a:r>
            <a:r>
              <a:rPr lang="ko-KR" altLang="en-US" b="0" dirty="0" smtClean="0"/>
              <a:t>매개변수 </a:t>
            </a:r>
            <a:r>
              <a:rPr lang="en-US" altLang="ko-KR" b="0" dirty="0" err="1" smtClean="0"/>
              <a:t>ServletResponse</a:t>
            </a:r>
            <a:r>
              <a:rPr lang="en-US" altLang="ko-KR" b="0" dirty="0" smtClean="0"/>
              <a:t> </a:t>
            </a:r>
            <a:r>
              <a:rPr lang="ko-KR" altLang="en-US" b="0" dirty="0"/>
              <a:t>객체는 체인을 따라 전달할 </a:t>
            </a:r>
            <a:r>
              <a:rPr lang="ko-KR" altLang="en-US" b="0" dirty="0" smtClean="0"/>
              <a:t>응답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세 </a:t>
            </a:r>
            <a:r>
              <a:rPr lang="ko-KR" altLang="en-US" b="0" dirty="0"/>
              <a:t>번째 매개변수 </a:t>
            </a:r>
            <a:r>
              <a:rPr lang="en-US" altLang="ko-KR" b="0" dirty="0" err="1"/>
              <a:t>FilterChain</a:t>
            </a:r>
            <a:r>
              <a:rPr lang="en-US" altLang="ko-KR" b="0" dirty="0"/>
              <a:t> </a:t>
            </a:r>
            <a:r>
              <a:rPr lang="ko-KR" altLang="en-US" b="0" dirty="0" smtClean="0"/>
              <a:t>객체는 </a:t>
            </a:r>
            <a:r>
              <a:rPr lang="ko-KR" altLang="en-US" b="0" dirty="0"/>
              <a:t>체인에서 다음 필터를 호출하는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만약 </a:t>
            </a:r>
            <a:r>
              <a:rPr lang="ko-KR" altLang="en-US" b="0" dirty="0"/>
              <a:t>호출 필터가 체인의 마지막 필터이면 </a:t>
            </a:r>
            <a:r>
              <a:rPr lang="ko-KR" altLang="en-US" b="0" dirty="0" smtClean="0"/>
              <a:t>체인의 </a:t>
            </a:r>
            <a:r>
              <a:rPr lang="ko-KR" altLang="en-US" b="0" dirty="0"/>
              <a:t>끝에서 리소스를 </a:t>
            </a:r>
            <a:r>
              <a:rPr lang="ko-KR" altLang="en-US" b="0" dirty="0" smtClean="0"/>
              <a:t>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92896"/>
            <a:ext cx="8248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4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Filter </a:t>
            </a:r>
            <a:r>
              <a:rPr lang="ko-KR" altLang="en-US" b="0" dirty="0"/>
              <a:t>인터페이스의 구현 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8248650" cy="134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95" y="2852936"/>
            <a:ext cx="8305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7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452</TotalTime>
  <Words>697</Words>
  <Application>Microsoft Office PowerPoint</Application>
  <PresentationFormat>화면 슬라이드 쇼(4:3)</PresentationFormat>
  <Paragraphs>123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필터</vt:lpstr>
      <vt:lpstr>PowerPoint 프레젠테이션</vt:lpstr>
      <vt:lpstr>1. 필터의 개요</vt:lpstr>
      <vt:lpstr>1. 필터의 개요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2. Filter 인터페이스의 구현 클래스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3. web.xml 파일의 필터 구성</vt:lpstr>
      <vt:lpstr>4.[웹 쇼핑몰] 로그 기록하기</vt:lpstr>
      <vt:lpstr>4.[웹 쇼핑몰] 로그 기록하기</vt:lpstr>
      <vt:lpstr>4.[웹 쇼핑몰] 로그 기록하기</vt:lpstr>
      <vt:lpstr>필터 인터페이스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4.[웹 쇼핑몰] 로그 기록하기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KGA_17</cp:lastModifiedBy>
  <cp:revision>329</cp:revision>
  <dcterms:created xsi:type="dcterms:W3CDTF">2011-01-05T15:14:06Z</dcterms:created>
  <dcterms:modified xsi:type="dcterms:W3CDTF">2022-09-26T01:02:49Z</dcterms:modified>
</cp:coreProperties>
</file>