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193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7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/38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세션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83452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7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301208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16832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단일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6809195" cy="45657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120679" cy="56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1628800"/>
            <a:ext cx="2232249" cy="1770404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6754091" cy="4250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5760639" cy="549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4" y="1556792"/>
            <a:ext cx="223224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1" y="3417096"/>
            <a:ext cx="6531921" cy="113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"/>
          <a:stretch/>
        </p:blipFill>
        <p:spPr bwMode="auto">
          <a:xfrm>
            <a:off x="251520" y="1124745"/>
            <a:ext cx="6479405" cy="237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6761963" cy="44082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410733" cy="54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37" y="1691930"/>
            <a:ext cx="2304256" cy="1872208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451128" cy="23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</a:rPr>
              <a:t>세션 삭제</a:t>
            </a: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4365378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4460203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장바구니 페이지 만들기</a:t>
            </a:r>
          </a:p>
        </p:txBody>
      </p:sp>
      <p:sp>
        <p:nvSpPr>
          <p:cNvPr id="30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433507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441572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7" y="5124915"/>
            <a:ext cx="7529934" cy="16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1"/>
            <a:r>
              <a:rPr lang="ko-KR" altLang="en-US" b="0" dirty="0"/>
              <a:t>세션을 유지하기 위한 세션의 일정 시간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 마지막 접근한 시간부터 일정 시간 이내에 다시 웹 브라우저에 접근하지 않으면 자동으로 세션이 종료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세션 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3862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53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78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7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7" y="142832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63" y="205320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700808"/>
            <a:ext cx="806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5406001" cy="381039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20888"/>
            <a:ext cx="5544616" cy="39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" y="950674"/>
            <a:ext cx="81915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82306"/>
            <a:ext cx="8410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96330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</a:t>
            </a:r>
            <a:r>
              <a:rPr lang="ko-KR" altLang="en-US" b="0" dirty="0" smtClean="0"/>
              <a:t>수정하기</a:t>
            </a:r>
            <a:r>
              <a:rPr lang="en-US" altLang="ko-KR" b="0" dirty="0" smtClean="0"/>
              <a:t>1</a:t>
            </a:r>
            <a:r>
              <a:rPr lang="ko-KR" altLang="en-US" b="0" dirty="0" err="1" smtClean="0"/>
              <a:t>ㅂ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0768"/>
            <a:ext cx="8324850" cy="5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9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등록하는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340768"/>
            <a:ext cx="8372475" cy="52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96752"/>
            <a:ext cx="7810500" cy="5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2"/>
            <a:r>
              <a:rPr lang="ko-KR" altLang="en-US" b="0" dirty="0"/>
              <a:t>예를 들면 웹 쇼핑몰에서 장바구니나 주문 처리와 같은 회원 전용 페이지의 경우 로그인 인증을 통해 사용 권한을 부여</a:t>
            </a:r>
            <a:endParaRPr lang="en-US" altLang="ko-KR" b="0" dirty="0"/>
          </a:p>
          <a:p>
            <a:pPr lvl="2"/>
            <a:r>
              <a:rPr lang="ko-KR" altLang="en-US" b="0" dirty="0"/>
              <a:t>다른 웹 페이지에 갔다가 되돌아와도 로그인 상태가 유지되므로 회원 전용 페이지를 계속 사용할 수 있음</a:t>
            </a:r>
            <a:endParaRPr lang="en-US" altLang="ko-KR" b="0" dirty="0"/>
          </a:p>
          <a:p>
            <a:pPr lvl="2"/>
            <a:r>
              <a:rPr lang="ko-KR" altLang="en-US" b="0" dirty="0"/>
              <a:t>이렇게 사용자 인증을 통해 특정 페이지를 사용할 수 있도록 권한 상태를 유지하는 것</a:t>
            </a:r>
            <a:endParaRPr lang="en-US" altLang="ko-KR" b="0" dirty="0"/>
          </a:p>
          <a:p>
            <a:pPr lvl="1"/>
            <a:r>
              <a:rPr lang="ko-KR" altLang="en-US" b="0" dirty="0"/>
              <a:t>웹 서버에서만 접근이 가능하므로 보안 유지에 유리하며 데이터를 저장하는 데 한계가 없음</a:t>
            </a:r>
            <a:r>
              <a:rPr lang="en-US" altLang="ko-KR" b="0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3280"/>
            <a:ext cx="8372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12776"/>
            <a:ext cx="8420100" cy="49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106307"/>
            <a:ext cx="8229600" cy="5366021"/>
            <a:chOff x="338386" y="1916832"/>
            <a:chExt cx="8229600" cy="5366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916832"/>
              <a:ext cx="8172450" cy="180937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86" y="3790998"/>
              <a:ext cx="8229600" cy="349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19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10550" cy="55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31818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개별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340768"/>
            <a:ext cx="8305800" cy="5095996"/>
            <a:chOff x="419100" y="1340768"/>
            <a:chExt cx="8305800" cy="59600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340768"/>
              <a:ext cx="8305800" cy="23050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2" y="3671835"/>
              <a:ext cx="7953375" cy="362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82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6792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전체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57325"/>
            <a:ext cx="8334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/>
              <a:t>오직 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908720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생성</a:t>
            </a:r>
            <a:endParaRPr lang="en-US" altLang="ko-KR" dirty="0"/>
          </a:p>
          <a:p>
            <a:pPr lvl="1"/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있음</a:t>
            </a:r>
            <a:endParaRPr lang="en-US" altLang="ko-KR" dirty="0"/>
          </a:p>
          <a:p>
            <a:pPr lvl="1"/>
            <a:r>
              <a:rPr lang="ko-KR" altLang="en-US" dirty="0"/>
              <a:t>만약 동일한 세션의 속성 이름으로 세션을 생성하면 마지막에 설정한 것이 세션 속성 값이 됨</a:t>
            </a:r>
            <a:endParaRPr lang="en-US" altLang="ko-KR" dirty="0"/>
          </a:p>
          <a:p>
            <a:pPr lvl="1"/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값을 찾아오기 위한 키로 사용</a:t>
            </a:r>
            <a:endParaRPr lang="en-US" altLang="ko-KR" b="0" dirty="0"/>
          </a:p>
          <a:p>
            <a:pPr lvl="1"/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값</a:t>
            </a:r>
            <a:endParaRPr lang="en-US" altLang="ko-KR" b="0" dirty="0"/>
          </a:p>
          <a:p>
            <a:pPr lvl="2"/>
            <a:r>
              <a:rPr lang="ko-KR" altLang="en-US" b="0" dirty="0"/>
              <a:t>세션 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8" y="3068960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8" y="544522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1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단일 세션 정보 얻기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이름에 대한 속성 값을 얻어오려면 </a:t>
            </a:r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반드시 형 변환을 하여 사용해야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이름</a:t>
            </a:r>
            <a:endParaRPr lang="en-US" altLang="ko-KR" b="0" dirty="0"/>
          </a:p>
          <a:p>
            <a:pPr lvl="2"/>
            <a:r>
              <a:rPr lang="ko-KR" altLang="en-US" b="0" dirty="0"/>
              <a:t>해당 속성 이름이 없는 경우 </a:t>
            </a:r>
            <a:r>
              <a:rPr lang="en-US" altLang="ko-KR" b="0" dirty="0"/>
              <a:t>null</a:t>
            </a:r>
            <a:r>
              <a:rPr lang="ko-KR" altLang="en-US" b="0" dirty="0"/>
              <a:t>을 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37112"/>
            <a:ext cx="7542068" cy="9092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976268" cy="53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442</TotalTime>
  <Words>544</Words>
  <Application>Microsoft Office PowerPoint</Application>
  <PresentationFormat>화면 슬라이드 쇼(4:3)</PresentationFormat>
  <Paragraphs>93</Paragraphs>
  <Slides>38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 유효 시간 설정</vt:lpstr>
      <vt:lpstr>5. 세션 유효 시간 설정</vt:lpstr>
      <vt:lpstr>5. 세션 유효 시간 설정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332</cp:revision>
  <dcterms:created xsi:type="dcterms:W3CDTF">2011-01-05T15:14:06Z</dcterms:created>
  <dcterms:modified xsi:type="dcterms:W3CDTF">2022-09-26T06:00:16Z</dcterms:modified>
</cp:coreProperties>
</file>