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877" r:id="rId3"/>
    <p:sldId id="878" r:id="rId4"/>
    <p:sldId id="880" r:id="rId5"/>
    <p:sldId id="913" r:id="rId6"/>
    <p:sldId id="914" r:id="rId7"/>
    <p:sldId id="881" r:id="rId8"/>
    <p:sldId id="882" r:id="rId9"/>
    <p:sldId id="883" r:id="rId10"/>
    <p:sldId id="884" r:id="rId11"/>
    <p:sldId id="885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8" r:id="rId23"/>
    <p:sldId id="899" r:id="rId24"/>
    <p:sldId id="901" r:id="rId25"/>
    <p:sldId id="903" r:id="rId26"/>
    <p:sldId id="904" r:id="rId27"/>
    <p:sldId id="905" r:id="rId28"/>
    <p:sldId id="906" r:id="rId29"/>
    <p:sldId id="907" r:id="rId30"/>
    <p:sldId id="908" r:id="rId31"/>
    <p:sldId id="909" r:id="rId32"/>
    <p:sldId id="912" r:id="rId33"/>
    <p:sldId id="275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193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/31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쿠키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9" y="931818"/>
            <a:ext cx="821055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12590"/>
            <a:ext cx="8382000" cy="4695825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260" y="2276872"/>
            <a:ext cx="284761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8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0050" y="950387"/>
            <a:ext cx="8343900" cy="5735258"/>
            <a:chOff x="395599" y="949648"/>
            <a:chExt cx="8343900" cy="6774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99" y="949648"/>
              <a:ext cx="8343900" cy="56141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99" y="6533473"/>
              <a:ext cx="8343900" cy="11906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1" y="148478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 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ko-KR" altLang="en-US" b="0" dirty="0"/>
              <a:t>쿠키 객체가 여러 개일 때는 배열 형태로 가져옴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8" y="2636912"/>
            <a:ext cx="825817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8" y="3776654"/>
            <a:ext cx="8315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 객체의 정보 얻기</a:t>
            </a:r>
            <a:endParaRPr lang="en-US" altLang="ko-KR" dirty="0"/>
          </a:p>
          <a:p>
            <a:pPr lvl="1"/>
            <a:r>
              <a:rPr lang="ko-KR" altLang="en-US" b="0" dirty="0"/>
              <a:t>쿠키 객체를 얻어왔다면 이 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), </a:t>
            </a:r>
            <a:r>
              <a:rPr lang="en-US" altLang="ko-KR" b="0" dirty="0" err="1"/>
              <a:t>getValue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306066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501008"/>
            <a:ext cx="8315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98" y="908720"/>
            <a:ext cx="8191500" cy="5429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038477" cy="445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157192"/>
            <a:ext cx="2808312" cy="1600113"/>
          </a:xfrm>
        </p:spPr>
      </p:pic>
    </p:spTree>
    <p:extLst>
      <p:ext uri="{BB962C8B-B14F-4D97-AF65-F5344CB8AC3E}">
        <p14:creationId xmlns:p14="http://schemas.microsoft.com/office/powerpoint/2010/main" val="79449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 삭제</a:t>
            </a:r>
            <a:endParaRPr lang="en-US" altLang="ko-KR" dirty="0"/>
          </a:p>
          <a:p>
            <a:pPr lvl="1"/>
            <a:r>
              <a:rPr lang="ko-KR" altLang="en-US" b="0" dirty="0"/>
              <a:t>쿠키의 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메소드에</a:t>
            </a:r>
            <a:r>
              <a:rPr lang="ko-KR" altLang="en-US" b="0" dirty="0"/>
              <a:t> 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있음</a:t>
            </a:r>
            <a:endParaRPr lang="en-US" altLang="ko-KR" b="0" dirty="0"/>
          </a:p>
          <a:p>
            <a:pPr lvl="1"/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형식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2780928"/>
            <a:ext cx="82391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" y="3985473"/>
            <a:ext cx="822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" y="967137"/>
            <a:ext cx="8220075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7013" y="1545381"/>
            <a:ext cx="8328779" cy="5124092"/>
            <a:chOff x="227013" y="1545381"/>
            <a:chExt cx="8328779" cy="51240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42" y="1545381"/>
              <a:ext cx="8286750" cy="118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13" y="2662972"/>
              <a:ext cx="8315325" cy="400650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2" y="2620707"/>
            <a:ext cx="3823036" cy="1210230"/>
          </a:xfrm>
        </p:spPr>
      </p:pic>
    </p:spTree>
    <p:extLst>
      <p:ext uri="{BB962C8B-B14F-4D97-AF65-F5344CB8AC3E}">
        <p14:creationId xmlns:p14="http://schemas.microsoft.com/office/powerpoint/2010/main" val="341618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28800"/>
            <a:ext cx="8143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8" y="1196752"/>
            <a:ext cx="3768302" cy="25202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3" y="1187624"/>
            <a:ext cx="3456806" cy="25294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5" y="3933056"/>
            <a:ext cx="3659148" cy="2480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3" y="3933056"/>
            <a:ext cx="3457082" cy="24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장바구니 페이지 수정하기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0" y="967270"/>
            <a:ext cx="7464136" cy="4849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93733"/>
            <a:ext cx="7096241" cy="267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57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정보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</a:rPr>
              <a:t>쿠키 삭제</a:t>
            </a: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주문 처리 페이지 만들기</a:t>
            </a: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21" y="4530049"/>
            <a:ext cx="7525172" cy="21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27584" y="1166122"/>
            <a:ext cx="5894794" cy="5656366"/>
            <a:chOff x="827584" y="1166122"/>
            <a:chExt cx="5894794" cy="565636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166122"/>
              <a:ext cx="5813495" cy="205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746" y="3227155"/>
              <a:ext cx="5688632" cy="3595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130104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5952385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8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6354180" cy="534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77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04"/>
          <a:stretch/>
        </p:blipFill>
        <p:spPr bwMode="auto">
          <a:xfrm>
            <a:off x="467544" y="1223001"/>
            <a:ext cx="5400600" cy="508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처리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81" r="13342"/>
          <a:stretch/>
        </p:blipFill>
        <p:spPr bwMode="auto">
          <a:xfrm>
            <a:off x="4487767" y="4985471"/>
            <a:ext cx="4623860" cy="18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6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131611"/>
            <a:ext cx="5732658" cy="568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97780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398615" cy="548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37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709659" cy="349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0" y="4581129"/>
            <a:ext cx="633477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1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6408712" cy="547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143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12954" y="1124744"/>
            <a:ext cx="6864535" cy="5220307"/>
            <a:chOff x="412954" y="1124744"/>
            <a:chExt cx="6864535" cy="5220307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54" y="2333798"/>
              <a:ext cx="6394576" cy="4011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24744"/>
              <a:ext cx="6737937" cy="12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779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11560" y="1124744"/>
            <a:ext cx="6426130" cy="4642712"/>
            <a:chOff x="611560" y="1124744"/>
            <a:chExt cx="6426130" cy="464271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124744"/>
              <a:ext cx="6382459" cy="1555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6" y="2625867"/>
              <a:ext cx="6336704" cy="3141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완료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367437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  <a:p>
            <a:pPr lvl="1"/>
            <a:r>
              <a:rPr lang="ko-KR" altLang="en-US" b="0" dirty="0"/>
              <a:t>클라이언트와 웹 서버 간의 상태를 지속적으로 유지하는 방법</a:t>
            </a:r>
            <a:endParaRPr lang="en-US" altLang="ko-KR" b="0" dirty="0"/>
          </a:p>
          <a:p>
            <a:pPr lvl="1"/>
            <a:r>
              <a:rPr lang="ko-KR" altLang="en-US" b="0" dirty="0"/>
              <a:t>쿠키는 세션과 달리 상태 정보를 웹 서버가 아닌 클라이언트에 저장</a:t>
            </a:r>
            <a:endParaRPr lang="en-US" altLang="ko-KR" b="0" dirty="0"/>
          </a:p>
          <a:p>
            <a:pPr lvl="2"/>
            <a:r>
              <a:rPr lang="ko-KR" altLang="en-US" b="0" dirty="0"/>
              <a:t>예를 들어 어떤 웹 사이트를 처음 방문한 사용자가 로그인 인증을 하고 나면 아이디와 비밀번호를 기록한 쿠키가 만들어지고 그 다음부터 사용자가 그 웹 사이트에 접속하면 별도의 절차를 거치지 않고 쉽게 접속할 수 있음</a:t>
            </a:r>
            <a:endParaRPr lang="en-US" altLang="ko-KR" b="0" dirty="0"/>
          </a:p>
          <a:p>
            <a:pPr lvl="1"/>
            <a:r>
              <a:rPr lang="ko-KR" altLang="en-US" dirty="0"/>
              <a:t>클라이언트의 일정 폴더에 정보를 저장하기 때문에 웹 서버의 부하를 줄일 수 있다는 것이 장점</a:t>
            </a:r>
            <a:endParaRPr lang="en-US" altLang="ko-KR" dirty="0"/>
          </a:p>
          <a:p>
            <a:pPr lvl="1"/>
            <a:r>
              <a:rPr lang="ko-KR" altLang="en-US" dirty="0"/>
              <a:t>반면에 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120680" cy="562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0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7984"/>
            <a:ext cx="5765511" cy="55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08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6398615" cy="549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취소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267546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쿠키의 동작 과정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❶ 쿠키 생성 단계</a:t>
            </a:r>
            <a:r>
              <a:rPr lang="en-US" altLang="ko-KR" b="0" dirty="0"/>
              <a:t>: </a:t>
            </a:r>
            <a:r>
              <a:rPr lang="ko-KR" altLang="en-US" b="0" dirty="0"/>
              <a:t>주로 웹 서버 측에서 생성</a:t>
            </a:r>
            <a:r>
              <a:rPr lang="en-US" altLang="ko-KR" b="0" dirty="0"/>
              <a:t>. </a:t>
            </a:r>
            <a:r>
              <a:rPr lang="ko-KR" altLang="en-US" b="0" dirty="0"/>
              <a:t>생성된 쿠키는 응답 데이터에 함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께 저장되어 웹 브라우저에 전송됨</a:t>
            </a:r>
            <a:endParaRPr lang="en-US" altLang="ko-KR" b="0" dirty="0"/>
          </a:p>
          <a:p>
            <a:pPr marL="357187" lvl="1" indent="0">
              <a:buNone/>
            </a:pPr>
            <a:endParaRPr lang="en-US" altLang="ko-KR" sz="500" b="0" dirty="0"/>
          </a:p>
          <a:p>
            <a:pPr marL="357187" lvl="1" indent="0">
              <a:buNone/>
            </a:pPr>
            <a:r>
              <a:rPr lang="ko-KR" altLang="en-US" b="0" dirty="0"/>
              <a:t>❷ 쿠키 저장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응답 데이터에 포함된 쿠키를 쿠키 저장소에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보관</a:t>
            </a:r>
            <a:r>
              <a:rPr lang="en-US" altLang="ko-KR" b="0" dirty="0"/>
              <a:t>. </a:t>
            </a:r>
            <a:r>
              <a:rPr lang="ko-KR" altLang="en-US" b="0" dirty="0"/>
              <a:t>쿠키는 종류에 따라 메모리나 파일로 저장됨</a:t>
            </a:r>
            <a:endParaRPr lang="en-US" altLang="ko-KR" b="0" dirty="0"/>
          </a:p>
          <a:p>
            <a:pPr marL="357187" lvl="1" indent="0">
              <a:buNone/>
            </a:pPr>
            <a:endParaRPr lang="en-US" altLang="ko-KR" sz="500" b="0" dirty="0"/>
          </a:p>
          <a:p>
            <a:pPr marL="357187" lvl="1" indent="0">
              <a:buNone/>
            </a:pPr>
            <a:r>
              <a:rPr lang="ko-KR" altLang="en-US" b="0" dirty="0"/>
              <a:t>❸ 쿠키 전송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한 번 저장된 쿠키를 요청이 있을 때마다 웹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서버에 전송</a:t>
            </a:r>
            <a:r>
              <a:rPr lang="en-US" altLang="ko-KR" b="0" dirty="0"/>
              <a:t>. </a:t>
            </a:r>
            <a:r>
              <a:rPr lang="ko-KR" altLang="en-US" b="0" dirty="0"/>
              <a:t>웹 서버는 웹 브라우저가 전송한 쿠키를 사용하여 필요한 작업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을 수행할 수 있음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340768"/>
            <a:ext cx="6581775" cy="2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050" dirty="0"/>
              <a:t>쿠키</a:t>
            </a:r>
            <a:r>
              <a:rPr lang="en-US" altLang="ko-KR" sz="1050" dirty="0"/>
              <a:t>(Cookie)</a:t>
            </a:r>
          </a:p>
          <a:p>
            <a:r>
              <a:rPr lang="en-US" altLang="ko-KR" sz="1050" dirty="0"/>
              <a:t>HTTP</a:t>
            </a:r>
            <a:r>
              <a:rPr lang="ko-KR" altLang="en-US" sz="1050" dirty="0"/>
              <a:t>의 일종으로 사용자가 어떠한 웹 사이트를 방문할 경우</a:t>
            </a:r>
            <a:r>
              <a:rPr lang="en-US" altLang="ko-KR" sz="1050" dirty="0"/>
              <a:t>,</a:t>
            </a:r>
          </a:p>
          <a:p>
            <a:r>
              <a:rPr lang="ko-KR" altLang="en-US" sz="1050" dirty="0"/>
              <a:t>그 사이트가 사용하고 있는 서버에서 사용자의 컴퓨터에 저장하는 작은 기록 정보 파일이다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HTTP</a:t>
            </a:r>
            <a:r>
              <a:rPr lang="ko-KR" altLang="en-US" sz="1050" dirty="0"/>
              <a:t>에서 클라이언트의 상태 정보를 클라이언트의 </a:t>
            </a:r>
            <a:r>
              <a:rPr lang="en-US" altLang="ko-KR" sz="1050" dirty="0"/>
              <a:t>PC</a:t>
            </a:r>
            <a:r>
              <a:rPr lang="ko-KR" altLang="en-US" sz="1050" dirty="0"/>
              <a:t>에 저장하였다가 필요시 정보를 참조하거나 재사용할 수 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 </a:t>
            </a:r>
          </a:p>
          <a:p>
            <a:endParaRPr lang="en-US" altLang="ko-KR" sz="1050" dirty="0"/>
          </a:p>
          <a:p>
            <a:r>
              <a:rPr lang="ko-KR" altLang="en-US" sz="1050" dirty="0"/>
              <a:t>쿠키 특징</a:t>
            </a:r>
          </a:p>
          <a:p>
            <a:endParaRPr lang="ko-KR" altLang="en-US" sz="1050" dirty="0"/>
          </a:p>
          <a:p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값</a:t>
            </a:r>
            <a:r>
              <a:rPr lang="en-US" altLang="ko-KR" sz="1050" dirty="0"/>
              <a:t>, </a:t>
            </a:r>
            <a:r>
              <a:rPr lang="ko-KR" altLang="en-US" sz="1050" dirty="0"/>
              <a:t>만료일</a:t>
            </a:r>
            <a:r>
              <a:rPr lang="en-US" altLang="ko-KR" sz="1050" dirty="0"/>
              <a:t>(</a:t>
            </a:r>
            <a:r>
              <a:rPr lang="ko-KR" altLang="en-US" sz="1050" dirty="0"/>
              <a:t>저장기간</a:t>
            </a:r>
            <a:r>
              <a:rPr lang="en-US" altLang="ko-KR" sz="1050" dirty="0"/>
              <a:t>), </a:t>
            </a:r>
            <a:r>
              <a:rPr lang="ko-KR" altLang="en-US" sz="1050" dirty="0"/>
              <a:t>경로 정보로 구성되어 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클라이언트에 총 </a:t>
            </a:r>
            <a:r>
              <a:rPr lang="en-US" altLang="ko-KR" sz="1050" dirty="0"/>
              <a:t>300</a:t>
            </a:r>
            <a:r>
              <a:rPr lang="ko-KR" altLang="en-US" sz="1050" dirty="0"/>
              <a:t>개의 쿠키를 저장할 수 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하나의 도메인 당 </a:t>
            </a:r>
            <a:r>
              <a:rPr lang="en-US" altLang="ko-KR" sz="1050" dirty="0"/>
              <a:t>20</a:t>
            </a:r>
            <a:r>
              <a:rPr lang="ko-KR" altLang="en-US" sz="1050" dirty="0"/>
              <a:t>개의 쿠키를 가질 수 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하나의 쿠키는 </a:t>
            </a:r>
            <a:r>
              <a:rPr lang="en-US" altLang="ko-KR" sz="1050" dirty="0"/>
              <a:t>4KB(=4096byte)</a:t>
            </a:r>
            <a:r>
              <a:rPr lang="ko-KR" altLang="en-US" sz="1050" dirty="0"/>
              <a:t>까지 저장 가능하다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쿠키의 동작 순서</a:t>
            </a:r>
          </a:p>
          <a:p>
            <a:endParaRPr lang="ko-KR" altLang="en-US" sz="1050" dirty="0"/>
          </a:p>
          <a:p>
            <a:r>
              <a:rPr lang="ko-KR" altLang="en-US" sz="1050" dirty="0"/>
              <a:t>클라이언트가 페이지를 요청한다</a:t>
            </a:r>
            <a:r>
              <a:rPr lang="en-US" altLang="ko-KR" sz="1050" dirty="0"/>
              <a:t>. (</a:t>
            </a:r>
            <a:r>
              <a:rPr lang="ko-KR" altLang="en-US" sz="1050" dirty="0"/>
              <a:t>사용자가 웹사이트에 접근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웹 서버는 쿠키를 생성한다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생성한 쿠키에 정보를 담아 </a:t>
            </a:r>
            <a:r>
              <a:rPr lang="en-US" altLang="ko-KR" sz="1050" dirty="0"/>
              <a:t>HTTP </a:t>
            </a:r>
            <a:r>
              <a:rPr lang="ko-KR" altLang="en-US" sz="1050" dirty="0"/>
              <a:t>화면을 돌려줄 때</a:t>
            </a:r>
            <a:r>
              <a:rPr lang="en-US" altLang="ko-KR" sz="1050" dirty="0"/>
              <a:t>, </a:t>
            </a:r>
            <a:r>
              <a:rPr lang="ko-KR" altLang="en-US" sz="1050" dirty="0"/>
              <a:t>같이 클라이언트에게 돌려준다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넘겨받은 쿠키는 클라이언트가 가지고 있다가</a:t>
            </a:r>
            <a:r>
              <a:rPr lang="en-US" altLang="ko-KR" sz="1050" dirty="0"/>
              <a:t>(</a:t>
            </a:r>
            <a:r>
              <a:rPr lang="ko-KR" altLang="en-US" sz="1050" dirty="0"/>
              <a:t>로컬 </a:t>
            </a:r>
            <a:r>
              <a:rPr lang="en-US" altLang="ko-KR" sz="1050" dirty="0"/>
              <a:t>PC</a:t>
            </a:r>
            <a:r>
              <a:rPr lang="ko-KR" altLang="en-US" sz="1050" dirty="0"/>
              <a:t>에 저장</a:t>
            </a:r>
            <a:r>
              <a:rPr lang="en-US" altLang="ko-KR" sz="1050" dirty="0"/>
              <a:t>) </a:t>
            </a:r>
            <a:r>
              <a:rPr lang="ko-KR" altLang="en-US" sz="1050" dirty="0"/>
              <a:t>다시 서버에 요청할 때 요청과 함께 쿠키를 전송한다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동일 사이트 재방문 시 클라이언트의 </a:t>
            </a:r>
            <a:r>
              <a:rPr lang="en-US" altLang="ko-KR" sz="1050" dirty="0"/>
              <a:t>PC</a:t>
            </a:r>
            <a:r>
              <a:rPr lang="ko-KR" altLang="en-US" sz="1050" dirty="0"/>
              <a:t>에 해당 쿠키가 있는 경우</a:t>
            </a:r>
            <a:r>
              <a:rPr lang="en-US" altLang="ko-KR" sz="1050" dirty="0"/>
              <a:t>, </a:t>
            </a:r>
            <a:r>
              <a:rPr lang="ko-KR" altLang="en-US" sz="1050" dirty="0"/>
              <a:t>요청 페이지와 함께 쿠키를 전송한다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사용 예시</a:t>
            </a:r>
          </a:p>
          <a:p>
            <a:endParaRPr lang="ko-KR" altLang="en-US" sz="1050" dirty="0"/>
          </a:p>
          <a:p>
            <a:r>
              <a:rPr lang="ko-KR" altLang="en-US" sz="1050" dirty="0"/>
              <a:t>방문 사이트에서 로그인 시</a:t>
            </a:r>
            <a:r>
              <a:rPr lang="en-US" altLang="ko-KR" sz="1050" dirty="0"/>
              <a:t>, "</a:t>
            </a:r>
            <a:r>
              <a:rPr lang="ko-KR" altLang="en-US" sz="1050" dirty="0"/>
              <a:t>아이디와 비밀번호를 저장하시겠습니까</a:t>
            </a:r>
            <a:r>
              <a:rPr lang="en-US" altLang="ko-KR" sz="1050" dirty="0"/>
              <a:t>?"</a:t>
            </a:r>
          </a:p>
          <a:p>
            <a:r>
              <a:rPr lang="ko-KR" altLang="en-US" sz="1050" dirty="0" err="1"/>
              <a:t>팝업창을</a:t>
            </a:r>
            <a:r>
              <a:rPr lang="ko-KR" altLang="en-US" sz="1050" dirty="0"/>
              <a:t> 통해 </a:t>
            </a:r>
            <a:r>
              <a:rPr lang="en-US" altLang="ko-KR" sz="1050" dirty="0"/>
              <a:t>"</a:t>
            </a:r>
            <a:r>
              <a:rPr lang="ko-KR" altLang="en-US" sz="1050" dirty="0"/>
              <a:t>오늘 이 창을 다시 보지 않기</a:t>
            </a:r>
            <a:r>
              <a:rPr lang="en-US" altLang="ko-KR" sz="1050" dirty="0"/>
              <a:t>" </a:t>
            </a:r>
            <a:r>
              <a:rPr lang="ko-KR" altLang="en-US" sz="1050" dirty="0"/>
              <a:t>체크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추가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2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400" dirty="0"/>
              <a:t>쿠키와 세션의 차이</a:t>
            </a:r>
          </a:p>
          <a:p>
            <a:endParaRPr lang="ko-KR" altLang="en-US" sz="1400" dirty="0"/>
          </a:p>
          <a:p>
            <a:r>
              <a:rPr lang="ko-KR" altLang="en-US" sz="1400" dirty="0"/>
              <a:t>쿠키와 세션은 비슷한 역할을 하며</a:t>
            </a:r>
            <a:r>
              <a:rPr lang="en-US" altLang="ko-KR" sz="1400" dirty="0"/>
              <a:t>, </a:t>
            </a:r>
            <a:r>
              <a:rPr lang="ko-KR" altLang="en-US" sz="1400" dirty="0"/>
              <a:t>동작 원리도 비슷하다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 이유는 세션도 결국 쿠키를 사용하기 때문이다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큰 차이점은 사용자의 정보가 저장되는 위치이다</a:t>
            </a:r>
            <a:r>
              <a:rPr lang="en-US" altLang="ko-KR" sz="1400" dirty="0"/>
              <a:t>. </a:t>
            </a:r>
            <a:r>
              <a:rPr lang="ko-KR" altLang="en-US" sz="1400" dirty="0"/>
              <a:t>쿠키는 서버의 자원을 전혀 사용하지 않으며</a:t>
            </a:r>
            <a:r>
              <a:rPr lang="en-US" altLang="ko-KR" sz="1400" dirty="0"/>
              <a:t>, </a:t>
            </a:r>
            <a:r>
              <a:rPr lang="ko-KR" altLang="en-US" sz="1400" dirty="0"/>
              <a:t>세션은 서버의 자원을 사용한다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보안 면에서 세션이 더 우수하며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쿠키는 클라이언트 로컬에 저장되기 때문에 변질되거나 </a:t>
            </a:r>
            <a:r>
              <a:rPr lang="en-US" altLang="ko-KR" sz="1400" dirty="0"/>
              <a:t>request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스니핑</a:t>
            </a:r>
            <a:r>
              <a:rPr lang="ko-KR" altLang="en-US" sz="1400" dirty="0"/>
              <a:t> 당할 우려가 있어서 보안에 취약하지만</a:t>
            </a:r>
          </a:p>
          <a:p>
            <a:r>
              <a:rPr lang="ko-KR" altLang="en-US" sz="1400" dirty="0"/>
              <a:t>세션은 쿠키를 이용해서 </a:t>
            </a:r>
            <a:r>
              <a:rPr lang="en-US" altLang="ko-KR" sz="1400" dirty="0"/>
              <a:t>session-id</a:t>
            </a:r>
            <a:r>
              <a:rPr lang="ko-KR" altLang="en-US" sz="1400" dirty="0"/>
              <a:t>만 저장하고 그것으로 구분하여 서버에서 처리하기 때문에 비교적 </a:t>
            </a:r>
            <a:r>
              <a:rPr lang="ko-KR" altLang="en-US" sz="1400" dirty="0" err="1"/>
              <a:t>보안성이</a:t>
            </a:r>
            <a:r>
              <a:rPr lang="ko-KR" altLang="en-US" sz="1400" dirty="0"/>
              <a:t> 높다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라이프 사이클은 쿠키도 만료기간이 있지만 파일로 저장되기 때문에 브라우저를 종료해도 정보가 유지될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ko-KR" altLang="en-US" sz="1400" dirty="0" err="1"/>
              <a:t>만료기간을</a:t>
            </a:r>
            <a:r>
              <a:rPr lang="ko-KR" altLang="en-US" sz="1400" dirty="0"/>
              <a:t> 따로 지정해 쿠키를 삭제할 때까지 유지할 수도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반면에 세션도 </a:t>
            </a:r>
            <a:r>
              <a:rPr lang="ko-KR" altLang="en-US" sz="1400" dirty="0" err="1"/>
              <a:t>만료기간을</a:t>
            </a:r>
            <a:r>
              <a:rPr lang="ko-KR" altLang="en-US" sz="1400" dirty="0"/>
              <a:t> 정할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브라우저가 종료되면 </a:t>
            </a:r>
            <a:r>
              <a:rPr lang="ko-KR" altLang="en-US" sz="1400" dirty="0" err="1"/>
              <a:t>만료기간에</a:t>
            </a:r>
            <a:r>
              <a:rPr lang="ko-KR" altLang="en-US" sz="1400" dirty="0"/>
              <a:t> 상관없이 삭제된다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속도 면에서 쿠키가 더 우수하며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쿠키는 쿠키에 정보가 있기 때문에 서버에 요청 시 속도가 빠르고 </a:t>
            </a:r>
          </a:p>
          <a:p>
            <a:r>
              <a:rPr lang="ko-KR" altLang="en-US" sz="1400" dirty="0"/>
              <a:t>세션은 정보가 서버에 있기 때문에 처리가 요구되어 비교적 느린 속도를 낸다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보통 쿠키와 세션의 차이에 대해서 저장 위치와 보안에 대해서는 잘 알고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사실 가장 중요한 것은 </a:t>
            </a:r>
            <a:r>
              <a:rPr lang="ko-KR" altLang="en-US" sz="1400" dirty="0" err="1"/>
              <a:t>라이프사이클이다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세션의 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44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/>
              <a:t>Cookie </a:t>
            </a:r>
            <a:r>
              <a:rPr lang="ko-KR" altLang="en-US" b="1" dirty="0"/>
              <a:t>클래스의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종류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1556792"/>
            <a:ext cx="6953250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쿠키와 세션의 차이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2880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 생성</a:t>
            </a:r>
          </a:p>
          <a:p>
            <a:pPr lvl="1"/>
            <a:r>
              <a:rPr lang="en-US" altLang="ko-KR" b="0" dirty="0"/>
              <a:t>Cookie(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ko-KR" altLang="en-US" b="0" dirty="0"/>
              <a:t>쿠키를 생성한 후에는 반드시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addCookie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쿠키를 설정해야 </a:t>
            </a:r>
            <a:r>
              <a:rPr lang="ko-KR" altLang="en-US" dirty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쿠키를 식별하기 위한 이름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두 번째 매개변수 </a:t>
            </a:r>
            <a:r>
              <a:rPr lang="en-US" altLang="ko-KR" b="0" dirty="0"/>
              <a:t>value</a:t>
            </a:r>
            <a:r>
              <a:rPr lang="ko-KR" altLang="en-US" b="0" dirty="0"/>
              <a:t>는 쿠키 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9" y="2420888"/>
            <a:ext cx="8201025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3" y="4293096"/>
            <a:ext cx="8372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338</TotalTime>
  <Words>685</Words>
  <Application>Microsoft Office PowerPoint</Application>
  <PresentationFormat>화면 슬라이드 쇼(4:3)</PresentationFormat>
  <Paragraphs>126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쿠키</vt:lpstr>
      <vt:lpstr>PowerPoint 프레젠테이션</vt:lpstr>
      <vt:lpstr>1. 쿠키의 개요</vt:lpstr>
      <vt:lpstr>1. 쿠키의 개요</vt:lpstr>
      <vt:lpstr>쿠키 추가 설명</vt:lpstr>
      <vt:lpstr>쿠키와 세션의 차이</vt:lpstr>
      <vt:lpstr>1. 쿠키의 개요</vt:lpstr>
      <vt:lpstr>1. 쿠키의 개요</vt:lpstr>
      <vt:lpstr>2. 쿠키 생성</vt:lpstr>
      <vt:lpstr>2. 쿠키 생성</vt:lpstr>
      <vt:lpstr>2. 쿠키 생성</vt:lpstr>
      <vt:lpstr>3. 쿠키 정보</vt:lpstr>
      <vt:lpstr>3. 쿠키 정보</vt:lpstr>
      <vt:lpstr>3. 쿠키 정보</vt:lpstr>
      <vt:lpstr>4. 쿠키 삭제</vt:lpstr>
      <vt:lpstr>4. 쿠키 삭제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KGA_17</cp:lastModifiedBy>
  <cp:revision>342</cp:revision>
  <dcterms:created xsi:type="dcterms:W3CDTF">2011-01-05T15:14:06Z</dcterms:created>
  <dcterms:modified xsi:type="dcterms:W3CDTF">2022-09-27T05:48:01Z</dcterms:modified>
</cp:coreProperties>
</file>