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930" r:id="rId13"/>
    <p:sldId id="931" r:id="rId14"/>
    <p:sldId id="887" r:id="rId15"/>
    <p:sldId id="932" r:id="rId16"/>
    <p:sldId id="888" r:id="rId17"/>
    <p:sldId id="933" r:id="rId18"/>
    <p:sldId id="934" r:id="rId19"/>
    <p:sldId id="935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275" r:id="rId6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48" autoAdjust="0"/>
  </p:normalViewPr>
  <p:slideViewPr>
    <p:cSldViewPr>
      <p:cViewPr varScale="1">
        <p:scale>
          <a:sx n="119" d="100"/>
          <a:sy n="119" d="100"/>
        </p:scale>
        <p:origin x="1554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/59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데이터베이스 개발 환경 구축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다운로드하기</a:t>
            </a:r>
            <a:r>
              <a:rPr lang="en-US" altLang="ko-KR" b="0" dirty="0"/>
              <a:t>: </a:t>
            </a:r>
            <a:endParaRPr lang="en-US" altLang="ko-KR" dirty="0"/>
          </a:p>
          <a:p>
            <a:pPr lvl="2"/>
            <a:r>
              <a:rPr lang="en-US" altLang="ko-KR" b="0" dirty="0"/>
              <a:t>MySQL Installer 5.7.21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</a:t>
            </a:r>
            <a:r>
              <a:rPr lang="ko-KR" altLang="en-US" b="0" dirty="0"/>
              <a:t>’ 선택한 후</a:t>
            </a:r>
            <a:r>
              <a:rPr lang="en-US" altLang="ko-KR" b="0" dirty="0"/>
              <a:t>&lt;Download&gt;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28438"/>
            <a:ext cx="5714038" cy="39554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7564" y="3779463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2625" y="4581128"/>
            <a:ext cx="625639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라이선스에 동의하기</a:t>
            </a:r>
            <a:r>
              <a:rPr lang="en-US" altLang="ko-KR" b="0" dirty="0"/>
              <a:t>:</a:t>
            </a:r>
          </a:p>
          <a:p>
            <a:pPr lvl="2"/>
            <a:r>
              <a:rPr lang="en-US" altLang="ko-KR" b="0" dirty="0"/>
              <a:t>mysql-installer-community-5.7.21.0.msi </a:t>
            </a:r>
            <a:r>
              <a:rPr lang="ko-KR" altLang="en-US" b="0" dirty="0"/>
              <a:t>설치 패키지 파일을 </a:t>
            </a:r>
            <a:r>
              <a:rPr lang="ko-KR" altLang="en-US" b="0" dirty="0" err="1"/>
              <a:t>더블클릭하여</a:t>
            </a:r>
            <a:r>
              <a:rPr lang="ko-KR" altLang="en-US" b="0" dirty="0"/>
              <a:t> 설치 진행</a:t>
            </a:r>
            <a:endParaRPr lang="en-US" altLang="ko-KR" b="0" dirty="0"/>
          </a:p>
          <a:p>
            <a:pPr lvl="2"/>
            <a:r>
              <a:rPr lang="ko-KR" altLang="en-US" b="0" dirty="0"/>
              <a:t>라이선스 규약을 확인하고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500089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유형 선택하기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사용 목적에 맞게 </a:t>
            </a:r>
            <a:r>
              <a:rPr lang="en-US" altLang="ko-KR" b="0" dirty="0"/>
              <a:t>Setup Type</a:t>
            </a:r>
            <a:r>
              <a:rPr lang="ko-KR" altLang="en-US" b="0" dirty="0"/>
              <a:t> 선택</a:t>
            </a:r>
            <a:endParaRPr lang="en-US" altLang="ko-KR" b="0" dirty="0"/>
          </a:p>
          <a:p>
            <a:pPr lvl="2"/>
            <a:r>
              <a:rPr lang="ko-KR" altLang="en-US" b="0" dirty="0"/>
              <a:t>여기서는 ‘</a:t>
            </a:r>
            <a:r>
              <a:rPr lang="en-US" altLang="ko-KR" b="0" dirty="0"/>
              <a:t>Custom</a:t>
            </a:r>
            <a:r>
              <a:rPr lang="ko-KR" altLang="en-US" b="0" dirty="0"/>
              <a:t>’을 선택하고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177676" cy="38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선택하기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설치 대상을 선택하는 화면의 왼쪽 목록에서 </a:t>
            </a:r>
            <a:r>
              <a:rPr lang="en-US" altLang="ko-KR" b="0" dirty="0"/>
              <a:t>MySQL Server</a:t>
            </a:r>
            <a:r>
              <a:rPr lang="ko-KR" altLang="en-US" b="0" dirty="0"/>
              <a:t>의 아래쪽에 있는 ‘</a:t>
            </a:r>
            <a:r>
              <a:rPr lang="en-US" altLang="ko-KR" b="0" dirty="0"/>
              <a:t>MySQL Server 5.7.21-X64’</a:t>
            </a:r>
            <a:r>
              <a:rPr lang="ko-KR" altLang="en-US" b="0" dirty="0"/>
              <a:t>와 </a:t>
            </a:r>
            <a:r>
              <a:rPr lang="en-US" altLang="ko-KR" b="0" dirty="0"/>
              <a:t>MySQL Connectors</a:t>
            </a:r>
            <a:r>
              <a:rPr lang="ko-KR" altLang="en-US" b="0" dirty="0"/>
              <a:t>의 아래쪽에 있는 ‘</a:t>
            </a:r>
            <a:r>
              <a:rPr lang="en-US" altLang="ko-KR" b="0" dirty="0"/>
              <a:t>Connection/ODBC5.3.9-X64</a:t>
            </a:r>
            <a:r>
              <a:rPr lang="ko-KR" altLang="en-US" b="0" dirty="0"/>
              <a:t>’를 선택한 후 오른쪽 방향 초록색 화살표를 클릭하여 오른쪽의 목록으로 이동하고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400600" cy="40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경로 설정하기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MySQL</a:t>
            </a:r>
            <a:r>
              <a:rPr lang="ko-KR" altLang="en-US" b="0" dirty="0"/>
              <a:t>을 설치할 디렉터리와 데이터를 설치할 디렉터리를 설정하는 화면에서 디폴트 디렉터리를 변경하지 않아도 상관없음</a:t>
            </a:r>
            <a:endParaRPr lang="en-US" altLang="ko-KR" b="0" dirty="0"/>
          </a:p>
          <a:p>
            <a:pPr lvl="2"/>
            <a:r>
              <a:rPr lang="ko-KR" altLang="en-US" b="0" dirty="0"/>
              <a:t>설치 경로를 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5890856" cy="42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설치하기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설치 확인 화면에서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클릭하여 설치 시작</a:t>
            </a:r>
            <a:endParaRPr lang="en-US" altLang="ko-KR" b="0" dirty="0"/>
          </a:p>
          <a:p>
            <a:pPr lvl="2"/>
            <a:r>
              <a:rPr lang="ko-KR" altLang="en-US" b="0" dirty="0"/>
              <a:t>설치가 완료되어 설치 목록에 초록색 체크가 표시되면 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6" y="2852936"/>
            <a:ext cx="4824536" cy="361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4866724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초기 설정 구성하기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root </a:t>
            </a:r>
            <a:r>
              <a:rPr lang="ko-KR" altLang="en-US" b="0" dirty="0"/>
              <a:t>계정의 비밀번호 설정 화면이 나올 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7" y="2780928"/>
            <a:ext cx="4512827" cy="337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4082"/>
            <a:ext cx="4392427" cy="3288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48883"/>
            <a:ext cx="4524047" cy="33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root </a:t>
            </a:r>
            <a:r>
              <a:rPr lang="ko-KR" altLang="en-US" b="0" dirty="0"/>
              <a:t>계정의 비밀번호 설정과 계정 추가 화면에서 관리자 계정인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비밀번호를 설정하고</a:t>
            </a:r>
            <a:r>
              <a:rPr lang="en-US" altLang="ko-KR" b="0" dirty="0"/>
              <a:t>(‘1234</a:t>
            </a:r>
            <a:r>
              <a:rPr lang="ko-KR" altLang="en-US" b="0" dirty="0"/>
              <a:t>’를 입력</a:t>
            </a:r>
            <a:r>
              <a:rPr lang="en-US" altLang="ko-KR" b="0" dirty="0"/>
              <a:t>) </a:t>
            </a:r>
            <a:r>
              <a:rPr lang="ko-KR" altLang="en-US" b="0" dirty="0"/>
              <a:t>계정의 추가는 생략</a:t>
            </a:r>
            <a:endParaRPr lang="en-US" altLang="ko-KR" b="0" dirty="0"/>
          </a:p>
          <a:p>
            <a:pPr lvl="2"/>
            <a:r>
              <a:rPr lang="ko-KR" altLang="en-US" b="0" dirty="0"/>
              <a:t>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66035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진행 및 완료하기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Windows Service </a:t>
            </a:r>
            <a:r>
              <a:rPr lang="ko-KR" altLang="en-US" b="0" dirty="0"/>
              <a:t>설정 화면부터는 각 설치 단계마다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 클릭</a:t>
            </a:r>
            <a:endParaRPr lang="en-US" altLang="ko-KR" b="0" dirty="0"/>
          </a:p>
          <a:p>
            <a:pPr lvl="2"/>
            <a:r>
              <a:rPr lang="ko-KR" altLang="en-US" b="0" dirty="0"/>
              <a:t>설치 진행 작업의 완료로 </a:t>
            </a:r>
            <a:r>
              <a:rPr lang="en-US" altLang="ko-KR" b="0" dirty="0"/>
              <a:t>&lt;Finish&gt; </a:t>
            </a:r>
            <a:r>
              <a:rPr lang="ko-KR" altLang="en-US" b="0" dirty="0"/>
              <a:t>버튼이 나오면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2" y="2249046"/>
            <a:ext cx="4610916" cy="3428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30" y="2706646"/>
            <a:ext cx="4610916" cy="3428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41" y="3125073"/>
            <a:ext cx="4863556" cy="3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328592" cy="39045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328592" cy="39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환경과 데이터베이스 연동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MySQL </a:t>
            </a:r>
            <a:r>
              <a:rPr lang="ko-KR" altLang="en-US" b="1" dirty="0">
                <a:latin typeface="맑은 고딕" panose="020B0503020000020004" pitchFamily="50" charset="-127"/>
              </a:rPr>
              <a:t>기본 명령어</a:t>
            </a: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관리 테이블 생성 및 상품 등록하기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8" y="4507875"/>
            <a:ext cx="7747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이 제대로 설치되었는지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5" y="931818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02" y="2708920"/>
            <a:ext cx="5534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드라이버 다운로드 사이트에 접속하기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드라이버 다운로드 사이트</a:t>
            </a:r>
            <a:r>
              <a:rPr lang="en-US" altLang="ko-KR" b="0" dirty="0"/>
              <a:t>https://dev.mysql.com/downloads/connector/j/5.1.html)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</a:t>
            </a:r>
            <a:r>
              <a:rPr lang="en-US" altLang="ko-KR" b="0" dirty="0" err="1"/>
              <a:t>MySQLConnectors</a:t>
            </a:r>
            <a:r>
              <a:rPr lang="en-US" altLang="ko-KR" b="0" dirty="0"/>
              <a:t>]-[Connector/J]</a:t>
            </a:r>
            <a:r>
              <a:rPr lang="ko-KR" altLang="en-US" b="0" dirty="0"/>
              <a:t>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052736"/>
            <a:ext cx="81629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66" y="3140968"/>
            <a:ext cx="4680520" cy="34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드라이버 다운로드하기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[Platform Independent (Architecture Independent), ZIP Archive]</a:t>
            </a:r>
            <a:r>
              <a:rPr lang="ko-KR" altLang="en-US" b="0" dirty="0"/>
              <a:t>의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클릭하여 설치 파일 다운로드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8353"/>
            <a:ext cx="7013156" cy="4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 err="1"/>
              <a:t>다운로드한</a:t>
            </a:r>
            <a:r>
              <a:rPr lang="ko-KR" altLang="en-US" b="0" dirty="0"/>
              <a:t> </a:t>
            </a: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mysql-connector-java-5.1.46 </a:t>
            </a:r>
            <a:r>
              <a:rPr lang="ko-KR" altLang="en-US" b="0" dirty="0"/>
              <a:t>파일의 압축 풀기</a:t>
            </a:r>
            <a:endParaRPr lang="en-US" altLang="ko-KR" b="0" dirty="0"/>
          </a:p>
          <a:p>
            <a:pPr lvl="1"/>
            <a:r>
              <a:rPr lang="ko-KR" altLang="en-US" b="0" dirty="0"/>
              <a:t>압축을 푼 폴더에 </a:t>
            </a:r>
            <a:r>
              <a:rPr lang="en-US" altLang="ko-KR" b="0" dirty="0"/>
              <a:t>mysql-connector-java-5.1.46.jar </a:t>
            </a:r>
            <a:r>
              <a:rPr lang="ko-KR" altLang="en-US" b="0" dirty="0"/>
              <a:t>파일을 복사하고 자바 설치 드라이버 </a:t>
            </a:r>
            <a:r>
              <a:rPr lang="en-US" altLang="ko-KR" b="0" dirty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Files\Java\jdk-9.0.4\lib) </a:t>
            </a:r>
            <a:r>
              <a:rPr lang="ko-KR" altLang="en-US" b="0" dirty="0"/>
              <a:t>폴더에 등록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1481"/>
            <a:ext cx="82010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4970607" cy="26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추가</a:t>
            </a:r>
            <a:endParaRPr lang="en-US" altLang="ko-KR" dirty="0"/>
          </a:p>
          <a:p>
            <a:pPr lvl="1"/>
            <a:r>
              <a:rPr lang="ko-KR" altLang="en-US" b="0" dirty="0" err="1"/>
              <a:t>이클립스에서</a:t>
            </a:r>
            <a:r>
              <a:rPr lang="ko-KR" altLang="en-US" b="0" dirty="0"/>
              <a:t> 데이터베이스를 연동하려면 데이터베이스 커넥션을 설정해야 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 커넥션을 설정하기 전에 사용할 데이터베이스가 반드시 생성되어 있어야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새로운 데이터베이스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4" y="3645024"/>
            <a:ext cx="781543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접속하기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2" y="96436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4607169" cy="30079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새로운 데이터베이스 생성하기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CREATE </a:t>
            </a:r>
            <a:r>
              <a:rPr lang="ko-KR" altLang="en-US" b="0" dirty="0"/>
              <a:t>명령어를 사용하여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라는 데이터베이스 생성</a:t>
            </a:r>
            <a:endParaRPr lang="en-US" altLang="ko-KR" b="0" dirty="0"/>
          </a:p>
          <a:p>
            <a:pPr lvl="2"/>
            <a:r>
              <a:rPr lang="ko-KR" altLang="en-US" b="0" dirty="0"/>
              <a:t>데이터베이스를 생성한 후 </a:t>
            </a:r>
            <a:r>
              <a:rPr lang="en-US" altLang="ko-KR" b="0" dirty="0"/>
              <a:t>SHOW </a:t>
            </a:r>
            <a:r>
              <a:rPr lang="ko-KR" altLang="en-US" b="0" dirty="0"/>
              <a:t>명령어를 입력하면 기존의 데이터베이스 목록과 </a:t>
            </a:r>
            <a:br>
              <a:rPr lang="en-US" altLang="ko-KR" b="0" dirty="0"/>
            </a:br>
            <a:r>
              <a:rPr lang="ko-KR" altLang="en-US" b="0" dirty="0"/>
              <a:t>새로 생성한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를 확인할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0" y="2492896"/>
            <a:ext cx="6448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커넥션 설정</a:t>
            </a:r>
            <a:endParaRPr lang="en-US" altLang="ko-KR" dirty="0"/>
          </a:p>
          <a:p>
            <a:pPr lvl="1"/>
            <a:r>
              <a:rPr lang="en-US" altLang="ko-KR" b="0" dirty="0"/>
              <a:t>Data Source Explorer </a:t>
            </a:r>
            <a:r>
              <a:rPr lang="ko-KR" altLang="en-US" b="0" dirty="0" err="1"/>
              <a:t>뷰를</a:t>
            </a:r>
            <a:r>
              <a:rPr lang="ko-KR" altLang="en-US" b="0" dirty="0"/>
              <a:t> 이용하여 </a:t>
            </a:r>
            <a:r>
              <a:rPr lang="ko-KR" altLang="en-US" b="0" dirty="0" err="1"/>
              <a:t>이클립스에</a:t>
            </a:r>
            <a:r>
              <a:rPr lang="ko-KR" altLang="en-US" b="0" dirty="0"/>
              <a:t> 데이터베이스 커넥션을 설정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Data Source Explorer </a:t>
            </a:r>
            <a:r>
              <a:rPr lang="ko-KR" altLang="en-US" b="0" dirty="0" err="1"/>
              <a:t>뷰</a:t>
            </a:r>
            <a:r>
              <a:rPr lang="ko-KR" altLang="en-US" b="0" dirty="0"/>
              <a:t> 열기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 </a:t>
            </a:r>
            <a:r>
              <a:rPr lang="ko-KR" altLang="en-US" b="0" dirty="0"/>
              <a:t>메뉴에서 ‘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나타남</a:t>
            </a:r>
            <a:endParaRPr lang="en-US" altLang="ko-KR" b="0" dirty="0"/>
          </a:p>
          <a:p>
            <a:pPr lvl="2"/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후 마우스 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296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4077072"/>
            <a:ext cx="5857143" cy="16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91880" y="4509120"/>
            <a:ext cx="1368152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커넥션 유형 설정하기</a:t>
            </a:r>
            <a:r>
              <a:rPr lang="en-US" altLang="ko-KR" b="0" dirty="0"/>
              <a:t>: 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4023742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7924" y="37893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4031" y="509836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4943" y="580526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드라이버와 커넥션 상세 설정하기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[Specify a Driver and Connection Details]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722034" cy="3863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07780" y="2935191"/>
            <a:ext cx="22461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b="0" dirty="0"/>
              <a:t>여러 자료를 동시에 여러 사람이 공유하여 사용할 수 있도록 체계화한 데이터의 집합</a:t>
            </a:r>
            <a:endParaRPr lang="en-US" altLang="ko-KR" b="0" dirty="0"/>
          </a:p>
          <a:p>
            <a:pPr lvl="1"/>
            <a:r>
              <a:rPr lang="ko-KR" altLang="en-US" b="0" dirty="0"/>
              <a:t>몇 개의 데이터 파일을 조직적으로 통합하여 중복을 없애고 구조화한 데이터의 모음이므로 검색과 갱신이 효율적으로 처리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데이터베이스 시스템의 구조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768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새로운 드라이버 설정하기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Name/Type </a:t>
            </a:r>
            <a:r>
              <a:rPr lang="ko-KR" altLang="en-US" b="0" dirty="0"/>
              <a:t>탭에서는 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endParaRPr lang="en-US" altLang="ko-KR" b="0" dirty="0"/>
          </a:p>
          <a:p>
            <a:pPr lvl="2"/>
            <a:r>
              <a:rPr lang="en-US" altLang="ko-KR" b="0" dirty="0"/>
              <a:t>Name/Type </a:t>
            </a:r>
            <a:r>
              <a:rPr lang="ko-KR" altLang="en-US" b="0" dirty="0"/>
              <a:t>탭에서 </a:t>
            </a:r>
            <a:r>
              <a:rPr lang="en-US" altLang="ko-KR" b="0" dirty="0"/>
              <a:t>MySQL JDBC Driver</a:t>
            </a:r>
            <a:r>
              <a:rPr lang="ko-KR" altLang="en-US" b="0" dirty="0"/>
              <a:t>의 </a:t>
            </a:r>
            <a:r>
              <a:rPr lang="en-US" altLang="ko-KR" b="0" dirty="0"/>
              <a:t>5.1 </a:t>
            </a:r>
            <a:r>
              <a:rPr lang="ko-KR" altLang="en-US" b="0" dirty="0"/>
              <a:t>버전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67" y="2820327"/>
            <a:ext cx="4392488" cy="366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44093" y="4650530"/>
            <a:ext cx="4201554" cy="17389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931147" cy="32759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1251726"/>
            <a:ext cx="3913260" cy="293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5510"/>
            <a:ext cx="3808464" cy="28563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583" y="2708920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6755" y="22614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6208828"/>
            <a:ext cx="720080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커넥션 연결 설정 끝내기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&lt;Test Connection&gt;</a:t>
            </a:r>
            <a:r>
              <a:rPr lang="ko-KR" altLang="en-US" b="0" dirty="0"/>
              <a:t> 클릭</a:t>
            </a:r>
            <a:endParaRPr lang="en-US" altLang="ko-KR" b="0" dirty="0"/>
          </a:p>
          <a:p>
            <a:pPr lvl="2"/>
            <a:r>
              <a:rPr lang="en-US" altLang="ko-KR" b="0" dirty="0"/>
              <a:t>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 클릭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&lt;Finish&gt;</a:t>
            </a:r>
            <a:r>
              <a:rPr lang="ko-KR" altLang="en-US" b="0" dirty="0"/>
              <a:t> 클릭하여 모든 설정 완료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550" y="5734793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295" y="4688165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5" y="2118682"/>
            <a:ext cx="3814459" cy="4247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8" y="4125790"/>
            <a:ext cx="3387563" cy="10155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23928" y="598323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커넥션 연결 확인하기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MySQL</a:t>
            </a:r>
            <a:r>
              <a:rPr lang="ko-KR" altLang="en-US" b="0" dirty="0"/>
              <a:t>을 직접 제어하는 커넥션이 연결되면 다음과 같이 나타남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4" y="4437112"/>
            <a:ext cx="58578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3" y="1628800"/>
            <a:ext cx="5857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스크랩북 열기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 err="1"/>
              <a:t>MySQL_Conn</a:t>
            </a:r>
            <a:r>
              <a:rPr lang="en-US" altLang="ko-KR" b="0" dirty="0"/>
              <a:t> (MySQL </a:t>
            </a:r>
            <a:r>
              <a:rPr lang="ko-KR" altLang="en-US" b="0" dirty="0"/>
              <a:t>버전</a:t>
            </a:r>
            <a:r>
              <a:rPr lang="en-US" altLang="ko-KR" b="0" dirty="0"/>
              <a:t>)’</a:t>
            </a:r>
            <a:r>
              <a:rPr lang="ko-KR" altLang="en-US" b="0" dirty="0"/>
              <a:t>을 선택한 후 을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941859"/>
            <a:ext cx="8201025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51" y="2924944"/>
            <a:ext cx="6717376" cy="1944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r="13378" b="85384"/>
          <a:stretch/>
        </p:blipFill>
        <p:spPr>
          <a:xfrm>
            <a:off x="4860032" y="2348880"/>
            <a:ext cx="261257" cy="2841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34105" y="2924944"/>
            <a:ext cx="288032" cy="288032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설정된 커넥션 선택하기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Name</a:t>
            </a:r>
            <a:r>
              <a:rPr lang="ko-KR" altLang="en-US" b="0" dirty="0"/>
              <a:t>은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26" name="Picture 2" descr="D:\송미영jsp\2쇄수정\수정그림\p4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272808" cy="21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파일 저장하기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스크랩북에 </a:t>
            </a:r>
            <a:r>
              <a:rPr lang="en-US" altLang="ko-KR" b="0" dirty="0"/>
              <a:t>SQL </a:t>
            </a:r>
            <a:r>
              <a:rPr lang="ko-KR" altLang="en-US" b="0" dirty="0"/>
              <a:t>문장을 입력한 후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[New]-[Save] </a:t>
            </a:r>
            <a:r>
              <a:rPr lang="ko-KR" altLang="en-US" b="0" dirty="0"/>
              <a:t>메뉴에서 프로젝트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 err="1"/>
              <a:t>JSPBook</a:t>
            </a:r>
            <a:r>
              <a:rPr lang="en-US" altLang="ko-KR" b="0" dirty="0"/>
              <a:t>/ch15)</a:t>
            </a:r>
            <a:r>
              <a:rPr lang="ko-KR" altLang="en-US" b="0" dirty="0"/>
              <a:t>를 선택하고 </a:t>
            </a:r>
            <a:r>
              <a:rPr lang="en-US" altLang="ko-KR" b="0" dirty="0"/>
              <a:t>File 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showDB.sql</a:t>
            </a:r>
            <a:r>
              <a:rPr lang="ko-KR" altLang="en-US" b="0" dirty="0"/>
              <a:t>’ 입력</a:t>
            </a:r>
            <a:r>
              <a:rPr lang="en-US" altLang="ko-KR" b="0" dirty="0"/>
              <a:t>, &lt;OK&gt;</a:t>
            </a:r>
            <a:r>
              <a:rPr lang="ko-KR" altLang="en-US" b="0" dirty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328592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111"/>
            <a:ext cx="3520013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쿼리문</a:t>
            </a:r>
            <a:r>
              <a:rPr lang="ko-KR" altLang="en-US" b="0" dirty="0"/>
              <a:t> 실행하기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6488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실행 결과 확인하기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</a:t>
            </a:r>
            <a:r>
              <a:rPr lang="ko-KR" altLang="en-US" dirty="0"/>
              <a:t>남</a:t>
            </a:r>
            <a:endParaRPr lang="en-US" altLang="ko-KR" dirty="0"/>
          </a:p>
          <a:p>
            <a:pPr lvl="2"/>
            <a:r>
              <a:rPr lang="en-US" altLang="ko-KR" b="0" dirty="0"/>
              <a:t>SQL Results </a:t>
            </a:r>
            <a:r>
              <a:rPr lang="ko-KR" altLang="en-US" b="0" dirty="0" err="1"/>
              <a:t>뷰의</a:t>
            </a:r>
            <a:r>
              <a:rPr lang="ko-KR" altLang="en-US" b="0" dirty="0"/>
              <a:t> </a:t>
            </a:r>
            <a:r>
              <a:rPr lang="en-US" altLang="ko-KR" b="0" dirty="0"/>
              <a:t>Status </a:t>
            </a:r>
            <a:r>
              <a:rPr lang="ko-KR" altLang="en-US" b="0" dirty="0"/>
              <a:t>탭에는 실행한 쿼리문의 성공 여부가 표시되고 </a:t>
            </a:r>
            <a:r>
              <a:rPr lang="en-US" altLang="ko-KR" b="0" dirty="0"/>
              <a:t>Result1 </a:t>
            </a:r>
            <a:r>
              <a:rPr lang="ko-KR" altLang="en-US" b="0" dirty="0"/>
              <a:t>탭에서는 실행 결과를 확인할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866667" cy="20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571763"/>
            <a:ext cx="686666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pPr lvl="1"/>
            <a:r>
              <a:rPr lang="ko-KR" altLang="en-US" b="0" dirty="0"/>
              <a:t>데이터베이스를 통해 특정 정보를 추출하고 보여주는 언어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</a:p>
          <a:p>
            <a:pPr lvl="2"/>
            <a:r>
              <a:rPr lang="ko-KR" altLang="en-US" b="0" dirty="0" err="1"/>
              <a:t>관계형</a:t>
            </a:r>
            <a:r>
              <a:rPr lang="ko-KR" altLang="en-US" b="0" dirty="0"/>
              <a:t> 데이터베이스를 관리하는 데이터베이스 관리 시스템에서 사용하는 언어</a:t>
            </a:r>
            <a:endParaRPr lang="en-US" altLang="ko-KR" b="0" dirty="0"/>
          </a:p>
          <a:p>
            <a:pPr lvl="2"/>
            <a:r>
              <a:rPr lang="ko-KR" altLang="en-US" b="0" dirty="0"/>
              <a:t>질의 기능을 비롯해 데이터 정의 및 조작 기능을 가짐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개개의 레코드보다 테이블 단위로 연산을 수행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93096"/>
            <a:ext cx="724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특성</a:t>
            </a:r>
            <a:endParaRPr lang="en-US" altLang="ko-KR" dirty="0"/>
          </a:p>
          <a:p>
            <a:pPr lvl="1"/>
            <a:r>
              <a:rPr lang="ko-KR" altLang="en-US" b="0" dirty="0"/>
              <a:t>똑같은 자료를 중복해서 저장하지 않는 통합된 자료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컴퓨터가 액세스하여 처리할 수 있는 저장 장치에 수록된 자료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어떤 조직의 기능을 수행하는 데 없어서는 안 되는 자료이기 때문에 임시로 모아놓거나 단순한 입출력을 위한 자료가 아님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 조직이 가지고 있는 데이터베이스는 그 조직의 공동 자료로서 사용자는 응용 목적에 따라 각자 다르게 사용할 수 있음</a:t>
            </a:r>
            <a:r>
              <a:rPr lang="en-US" altLang="ko-KR" b="0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테이블 생성하기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0" y="1888629"/>
            <a:ext cx="7353120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5440" y="2780743"/>
            <a:ext cx="6331371" cy="2160240"/>
            <a:chOff x="472877" y="3573016"/>
            <a:chExt cx="8339137" cy="26691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64" y="3573016"/>
              <a:ext cx="8324850" cy="1190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77" y="4680030"/>
              <a:ext cx="8296275" cy="1562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96794"/>
            <a:ext cx="5482386" cy="2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테이블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03368"/>
            <a:ext cx="82486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2" y="2749819"/>
            <a:ext cx="6172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9" y="3068960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테이블 세부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1481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812895"/>
            <a:ext cx="47720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82509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0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기존 테이블에 열을 추가하는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9571"/>
            <a:ext cx="7812732" cy="137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" y="3861048"/>
            <a:ext cx="803910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38" y="4621832"/>
            <a:ext cx="4781550" cy="2191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62648"/>
            <a:ext cx="468052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기존 테이블의 열을 삭제하는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44824"/>
            <a:ext cx="79629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5" y="2697297"/>
            <a:ext cx="48101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9" y="3089088"/>
            <a:ext cx="4720232" cy="23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기존 테이블의 열 이름을 수정하는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5" y="1772816"/>
            <a:ext cx="7972425" cy="5905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89425" y="2708920"/>
            <a:ext cx="5000625" cy="2952329"/>
            <a:chOff x="1443583" y="3140968"/>
            <a:chExt cx="5000625" cy="2952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583" y="3140968"/>
              <a:ext cx="5000625" cy="2762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537" y="3573017"/>
              <a:ext cx="4721647" cy="252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580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/>
              <a:t>테이블 이름 변경하기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28675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9" y="2924944"/>
            <a:ext cx="8209269" cy="1057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21087"/>
            <a:ext cx="5832648" cy="24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/>
              <a:t>데이터 조작 명령어는 사용자가 적절한 데이터 모델로 구성된 데이터에 접근하거나 데이터를 조 작할 수 있도록 하는 언어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 내의 데이터 연산을 위한 언어로 데이터베이스 내에서 데이터 검색</a:t>
            </a:r>
            <a:r>
              <a:rPr lang="en-US" altLang="ko-KR" b="0" dirty="0"/>
              <a:t>, </a:t>
            </a:r>
            <a:r>
              <a:rPr lang="ko-KR" altLang="en-US" b="0" dirty="0"/>
              <a:t>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갱신 작업이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1246"/>
            <a:ext cx="70567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/>
              <a:t>데이터 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1941189"/>
            <a:ext cx="822007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2772741"/>
            <a:ext cx="83058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81528"/>
            <a:ext cx="5456058" cy="2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/>
              <a:t>데이터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" y="1798593"/>
            <a:ext cx="82677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40352"/>
            <a:ext cx="8305800" cy="96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0" y="4221088"/>
            <a:ext cx="643492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/>
              <a:t>데이터베이스를 관리하는 소프트웨어</a:t>
            </a:r>
            <a:endParaRPr lang="en-US" altLang="ko-KR" b="0" dirty="0"/>
          </a:p>
          <a:p>
            <a:pPr lvl="1"/>
            <a:r>
              <a:rPr lang="ko-KR" altLang="en-US" b="0" dirty="0"/>
              <a:t>다수의 사용자와 데이터베이스 사이에서 사용자의 요구에 따라 정보를 생성하는 역할을 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응용 프로그램들이 데이터베이스를 공유하며 사용할 수 있는 환경을 제공하고</a:t>
            </a:r>
            <a:r>
              <a:rPr lang="en-US" altLang="ko-KR" b="0" dirty="0"/>
              <a:t>, </a:t>
            </a:r>
            <a:r>
              <a:rPr lang="ko-KR" altLang="en-US" b="0" dirty="0"/>
              <a:t>사용자들이 데이터베이스 안에 데이터를 기록하거나 접근할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사용자나 다른 프로그램의 요구 사항을 관리함으로써</a:t>
            </a:r>
            <a:r>
              <a:rPr lang="en-US" altLang="ko-KR" b="0" dirty="0"/>
              <a:t>, </a:t>
            </a:r>
            <a:r>
              <a:rPr lang="ko-KR" altLang="en-US" b="0" dirty="0"/>
              <a:t>사용자나 다른 프로그램이 실제로 그 데이터가 저장 매체의 어디에 저장되어 있는지 알지 못해도 다중 사용자 환경의 누구든 데이터를 이용할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요구 사항을 처리할 때 데이터의 무결성과 허가된 사용자만 데이터에 접근할 수 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보장함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410716"/>
            <a:ext cx="3778573" cy="1386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084579"/>
            <a:ext cx="827722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1" y="4319759"/>
            <a:ext cx="3773437" cy="204433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355976" y="4278014"/>
            <a:ext cx="4171491" cy="2031489"/>
            <a:chOff x="4355976" y="4278014"/>
            <a:chExt cx="4171491" cy="203148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4278014"/>
              <a:ext cx="3539778" cy="19019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4670554"/>
              <a:ext cx="4107867" cy="163894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4344590" y="2060848"/>
            <a:ext cx="4350255" cy="1786098"/>
            <a:chOff x="4344590" y="2060848"/>
            <a:chExt cx="4350255" cy="178609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4590" y="2060848"/>
              <a:ext cx="4350255" cy="1786098"/>
            </a:xfrm>
            <a:prstGeom prst="rect">
              <a:avLst/>
            </a:prstGeom>
          </p:spPr>
        </p:pic>
        <p:pic>
          <p:nvPicPr>
            <p:cNvPr id="2050" name="Picture 2" descr="D:\송미영jsp\3쇄수정\p50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891" y="2394761"/>
              <a:ext cx="4040832" cy="1396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862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/>
              <a:t>데이터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805"/>
            <a:ext cx="82296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2035"/>
            <a:ext cx="5543550" cy="260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20414"/>
            <a:ext cx="6447619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1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/>
              <a:t>데이터 삭제하기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752"/>
            <a:ext cx="82296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" y="2708920"/>
            <a:ext cx="481965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" y="3062408"/>
            <a:ext cx="4721187" cy="2037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2" y="4360554"/>
            <a:ext cx="5114925" cy="1876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2" y="4787055"/>
            <a:ext cx="51088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데이터베이스 생성하기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명령 프롬프트로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접속하여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라는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" y="931818"/>
            <a:ext cx="82010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48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0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데이터베이스 커넥션 설정하기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다음과 같이 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</a:p>
          <a:p>
            <a:pPr lvl="2"/>
            <a:r>
              <a:rPr lang="ko-KR" altLang="en-US" b="0" dirty="0"/>
              <a:t>데이터베이스 이름은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로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249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관리 테이블 생성하기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WebMarket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product.sql</a:t>
            </a:r>
            <a:r>
              <a:rPr lang="en-US" altLang="ko-KR" b="0" dirty="0"/>
              <a:t> </a:t>
            </a:r>
            <a:r>
              <a:rPr lang="ko-KR" altLang="en-US" b="0" dirty="0"/>
              <a:t>파일 생성하고 다음과 같이 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7878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2" y="2636912"/>
            <a:ext cx="7623571" cy="3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실행 결과 확인하기</a:t>
            </a:r>
            <a:r>
              <a:rPr lang="en-US" altLang="ko-KR" b="0" dirty="0"/>
              <a:t>: </a:t>
            </a:r>
          </a:p>
          <a:p>
            <a:pPr lvl="2"/>
            <a:r>
              <a:rPr lang="en-US" altLang="ko-KR" b="0" dirty="0"/>
              <a:t>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실행 결과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50265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목록 삽입하기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12174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" y="967499"/>
            <a:ext cx="82200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492896"/>
            <a:ext cx="8334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실행 결과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/>
              <a:t>데이터베이스 관리 시스템의 장단점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53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/>
              <a:t>전 세계적으로 가장 널리 사용되고 있는 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</a:t>
            </a:r>
            <a:endParaRPr lang="en-US" altLang="ko-KR" b="0" dirty="0"/>
          </a:p>
          <a:p>
            <a:pPr lvl="1"/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시스템의 표준화된 사용자 및 프로그래밍 인터페이스인 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사용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빠르고 유연하고 사용하기 쉽기 때문에 많은 기업에서 다양한 웹 기반 애플리케이션을 개발하는 데 사용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/>
              <a:t>오픈 소스 라이선스에 따라 배포되므로 무료로 사용할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그 자체로 매우 강력한 프로그램으로서 가장 비싸고 강력한 데이터베이스 패키지의 기능 중 상당 부분을 처리함</a:t>
            </a:r>
            <a:endParaRPr lang="ko-KR" altLang="en-US" dirty="0"/>
          </a:p>
          <a:p>
            <a:pPr lvl="1"/>
            <a:r>
              <a:rPr lang="ko-KR" altLang="en-US" b="0" dirty="0"/>
              <a:t>잘 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사용</a:t>
            </a:r>
            <a:endParaRPr lang="en-US" altLang="ko-KR" b="0" dirty="0"/>
          </a:p>
          <a:p>
            <a:pPr lvl="1"/>
            <a:r>
              <a:rPr lang="en-US" altLang="ko-KR" b="0" dirty="0"/>
              <a:t>PHP,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있음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빠르게 작동하며 대용량 데이터 세트로도 잘 작동함</a:t>
            </a:r>
            <a:endParaRPr lang="en-US" altLang="ko-KR" b="0" dirty="0"/>
          </a:p>
          <a:p>
            <a:pPr lvl="1"/>
            <a:r>
              <a:rPr lang="ko-KR" altLang="en-US" b="0" dirty="0"/>
              <a:t>웹 개발에서 가장 높이 평가되는 </a:t>
            </a:r>
            <a:r>
              <a:rPr lang="en-US" altLang="ko-KR" b="0" dirty="0"/>
              <a:t>PHP</a:t>
            </a:r>
            <a:r>
              <a:rPr lang="ko-KR" altLang="en-US" b="0" dirty="0"/>
              <a:t>에 매우 친숙함</a:t>
            </a:r>
            <a:endParaRPr lang="en-US" altLang="ko-KR" b="0" dirty="0"/>
          </a:p>
          <a:p>
            <a:pPr lvl="1"/>
            <a:r>
              <a:rPr lang="ko-KR" altLang="en-US" b="0" dirty="0"/>
              <a:t>테이블에서 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지원함</a:t>
            </a:r>
            <a:endParaRPr lang="en-US" altLang="ko-KR" dirty="0"/>
          </a:p>
          <a:p>
            <a:pPr lvl="1"/>
            <a:r>
              <a:rPr lang="ko-KR" altLang="en-US" b="0" dirty="0"/>
              <a:t>테이블의 기본 파일크기 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늘릴 수 있음</a:t>
            </a:r>
            <a:endParaRPr lang="en-US" altLang="ko-KR" b="0" dirty="0"/>
          </a:p>
          <a:p>
            <a:pPr lvl="1"/>
            <a:r>
              <a:rPr lang="ko-KR" altLang="en-US" b="0" dirty="0"/>
              <a:t>사용자 정의가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오픈소스</a:t>
            </a:r>
            <a:r>
              <a:rPr lang="ko-KR" altLang="en-US" b="0" dirty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환경에 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r>
              <a:rPr lang="en-US" altLang="ko-KR" b="0" dirty="0"/>
              <a:t>:</a:t>
            </a:r>
          </a:p>
          <a:p>
            <a:pPr lvl="2"/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(http://dev.mysql.com/downloads/windows/installer/)</a:t>
            </a:r>
            <a:r>
              <a:rPr lang="ko-KR" altLang="en-US" b="0" dirty="0"/>
              <a:t>에 접속</a:t>
            </a:r>
            <a:endParaRPr lang="en-US" altLang="ko-KR" b="0" dirty="0"/>
          </a:p>
          <a:p>
            <a:pPr lvl="2"/>
            <a:r>
              <a:rPr lang="en-US" altLang="ko-KR" b="0" dirty="0"/>
              <a:t>[MySQL on Windows]-[MySQL Installer]</a:t>
            </a:r>
            <a:r>
              <a:rPr lang="ko-KR" altLang="en-US" b="0" dirty="0"/>
              <a:t>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8" y="1013400"/>
            <a:ext cx="81724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70602"/>
            <a:ext cx="5127711" cy="37890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6432" y="4494164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302</TotalTime>
  <Words>1788</Words>
  <Application>Microsoft Office PowerPoint</Application>
  <PresentationFormat>화면 슬라이드 쇼(4:3)</PresentationFormat>
  <Paragraphs>253</Paragraphs>
  <Slides>59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데이터베이스 개발 환경 구축</vt:lpstr>
      <vt:lpstr>PowerPoint 프레젠테이션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360</cp:revision>
  <dcterms:created xsi:type="dcterms:W3CDTF">2011-01-05T15:14:06Z</dcterms:created>
  <dcterms:modified xsi:type="dcterms:W3CDTF">2022-09-28T02:11:12Z</dcterms:modified>
</cp:coreProperties>
</file>