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35"/>
  </p:notesMasterIdLst>
  <p:handoutMasterIdLst>
    <p:handoutMasterId r:id="rId36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888" r:id="rId14"/>
    <p:sldId id="889" r:id="rId15"/>
    <p:sldId id="890" r:id="rId16"/>
    <p:sldId id="891" r:id="rId17"/>
    <p:sldId id="892" r:id="rId18"/>
    <p:sldId id="893" r:id="rId19"/>
    <p:sldId id="894" r:id="rId20"/>
    <p:sldId id="895" r:id="rId21"/>
    <p:sldId id="896" r:id="rId22"/>
    <p:sldId id="897" r:id="rId23"/>
    <p:sldId id="898" r:id="rId24"/>
    <p:sldId id="899" r:id="rId25"/>
    <p:sldId id="900" r:id="rId26"/>
    <p:sldId id="901" r:id="rId27"/>
    <p:sldId id="902" r:id="rId28"/>
    <p:sldId id="903" r:id="rId29"/>
    <p:sldId id="904" r:id="rId30"/>
    <p:sldId id="905" r:id="rId31"/>
    <p:sldId id="906" r:id="rId32"/>
    <p:sldId id="907" r:id="rId33"/>
    <p:sldId id="275" r:id="rId34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175" d="100"/>
          <a:sy n="175" d="100"/>
        </p:scale>
        <p:origin x="1188" y="132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93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2022-09-30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/33</a:t>
            </a:r>
            <a:endParaRPr lang="en-US" altLang="ko-KR" sz="12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17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b="0" dirty="0"/>
              <a:t>JSP </a:t>
            </a:r>
            <a:r>
              <a:rPr lang="ko-KR" altLang="en-US" b="0" dirty="0"/>
              <a:t>표준 태그 라이브러리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82" y="910480"/>
            <a:ext cx="8210550" cy="50482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32582" y="1556792"/>
            <a:ext cx="8343900" cy="5139775"/>
            <a:chOff x="464875" y="1415305"/>
            <a:chExt cx="8343900" cy="68675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3925" y="1415305"/>
              <a:ext cx="8324850" cy="50863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875" y="6501655"/>
              <a:ext cx="8343900" cy="1781175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3" y="2448096"/>
            <a:ext cx="4729659" cy="1584176"/>
          </a:xfrm>
        </p:spPr>
      </p:pic>
    </p:spTree>
    <p:extLst>
      <p:ext uri="{BB962C8B-B14F-4D97-AF65-F5344CB8AC3E}">
        <p14:creationId xmlns:p14="http://schemas.microsoft.com/office/powerpoint/2010/main" val="2493038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en-US" altLang="ko-KR" b="0" dirty="0" err="1" smtClean="0"/>
              <a:t>Sql</a:t>
            </a:r>
            <a:r>
              <a:rPr lang="en-US" altLang="ko-KR" b="0" dirty="0" smtClean="0"/>
              <a:t> </a:t>
            </a:r>
            <a:r>
              <a:rPr lang="ko-KR" altLang="en-US" b="0" dirty="0"/>
              <a:t>태그의 종류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72816"/>
            <a:ext cx="60388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41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56175"/>
            <a:ext cx="8220075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1628800"/>
            <a:ext cx="8267700" cy="1724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" y="3352825"/>
            <a:ext cx="8315325" cy="2867025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468396"/>
            <a:ext cx="3167952" cy="1340600"/>
          </a:xfrm>
        </p:spPr>
      </p:pic>
    </p:spTree>
    <p:extLst>
      <p:ext uri="{BB962C8B-B14F-4D97-AF65-F5344CB8AC3E}">
        <p14:creationId xmlns:p14="http://schemas.microsoft.com/office/powerpoint/2010/main" val="687535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35794"/>
            <a:ext cx="8277225" cy="5507047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420" y="1988841"/>
            <a:ext cx="3133333" cy="1296144"/>
          </a:xfrm>
        </p:spPr>
      </p:pic>
    </p:spTree>
    <p:extLst>
      <p:ext uri="{BB962C8B-B14F-4D97-AF65-F5344CB8AC3E}">
        <p14:creationId xmlns:p14="http://schemas.microsoft.com/office/powerpoint/2010/main" val="3370779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052736"/>
            <a:ext cx="837247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24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33" y="966743"/>
            <a:ext cx="8191500" cy="51435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00292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5" y="1988840"/>
            <a:ext cx="2248352" cy="1584176"/>
          </a:xfrm>
        </p:spPr>
      </p:pic>
    </p:spTree>
    <p:extLst>
      <p:ext uri="{BB962C8B-B14F-4D97-AF65-F5344CB8AC3E}">
        <p14:creationId xmlns:p14="http://schemas.microsoft.com/office/powerpoint/2010/main" val="33265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38" y="908720"/>
            <a:ext cx="5692065" cy="4362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0" r="35962"/>
          <a:stretch/>
        </p:blipFill>
        <p:spPr bwMode="auto">
          <a:xfrm>
            <a:off x="5292080" y="5589240"/>
            <a:ext cx="3732082" cy="997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87" b="44067"/>
          <a:stretch/>
        </p:blipFill>
        <p:spPr bwMode="auto">
          <a:xfrm>
            <a:off x="257893" y="5257663"/>
            <a:ext cx="4616449" cy="130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46" y="1916832"/>
            <a:ext cx="3129857" cy="1296144"/>
          </a:xfrm>
        </p:spPr>
      </p:pic>
    </p:spTree>
    <p:extLst>
      <p:ext uri="{BB962C8B-B14F-4D97-AF65-F5344CB8AC3E}">
        <p14:creationId xmlns:p14="http://schemas.microsoft.com/office/powerpoint/2010/main" val="127359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210550" cy="50482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91182" y="1450431"/>
            <a:ext cx="8305800" cy="5042988"/>
            <a:chOff x="391182" y="1450431"/>
            <a:chExt cx="8305800" cy="504298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182" y="1450431"/>
              <a:ext cx="8305800" cy="39528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1182" y="5350419"/>
              <a:ext cx="8267700" cy="1143000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5" y="1988840"/>
            <a:ext cx="2281387" cy="1872208"/>
          </a:xfrm>
        </p:spPr>
      </p:pic>
    </p:spTree>
    <p:extLst>
      <p:ext uri="{BB962C8B-B14F-4D97-AF65-F5344CB8AC3E}">
        <p14:creationId xmlns:p14="http://schemas.microsoft.com/office/powerpoint/2010/main" val="410567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27013" y="908179"/>
            <a:ext cx="8334375" cy="5833189"/>
            <a:chOff x="464343" y="-1251520"/>
            <a:chExt cx="8334375" cy="941518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343" y="-1251520"/>
              <a:ext cx="8334375" cy="58483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917" y="4725144"/>
              <a:ext cx="8277225" cy="3438525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772817"/>
            <a:ext cx="3240360" cy="1152128"/>
          </a:xfrm>
        </p:spPr>
      </p:pic>
    </p:spTree>
    <p:extLst>
      <p:ext uri="{BB962C8B-B14F-4D97-AF65-F5344CB8AC3E}">
        <p14:creationId xmlns:p14="http://schemas.microsoft.com/office/powerpoint/2010/main" val="354745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210550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26" y="1741763"/>
            <a:ext cx="8305800" cy="4686300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180151"/>
            <a:ext cx="2657143" cy="1904762"/>
          </a:xfrm>
        </p:spPr>
      </p:pic>
    </p:spTree>
    <p:extLst>
      <p:ext uri="{BB962C8B-B14F-4D97-AF65-F5344CB8AC3E}">
        <p14:creationId xmlns:p14="http://schemas.microsoft.com/office/powerpoint/2010/main" val="81344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">
            <a:extLst>
              <a:ext uri="{FF2B5EF4-FFF2-40B4-BE49-F238E27FC236}">
                <a16:creationId xmlns:a16="http://schemas.microsoft.com/office/drawing/2014/main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JSTL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JSTL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제공하는 태그의 종류와 사용법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:a16="http://schemas.microsoft.com/office/drawing/2014/main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회원 가입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수정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탈퇴하기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44" name="Oval 38">
            <a:extLst>
              <a:ext uri="{FF2B5EF4-FFF2-40B4-BE49-F238E27FC236}">
                <a16:creationId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61" y="3373842"/>
            <a:ext cx="79629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44057" y="843761"/>
            <a:ext cx="8286750" cy="5609575"/>
            <a:chOff x="428625" y="1124744"/>
            <a:chExt cx="8286750" cy="91154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625" y="1124744"/>
              <a:ext cx="8286750" cy="36195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625" y="4744244"/>
              <a:ext cx="8258175" cy="5495925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381" y="1732316"/>
            <a:ext cx="3085714" cy="1153914"/>
          </a:xfrm>
        </p:spPr>
      </p:pic>
    </p:spTree>
    <p:extLst>
      <p:ext uri="{BB962C8B-B14F-4D97-AF65-F5344CB8AC3E}">
        <p14:creationId xmlns:p14="http://schemas.microsoft.com/office/powerpoint/2010/main" val="3423427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Functions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en-US" altLang="ko-KR" b="0" dirty="0"/>
              <a:t>Functions </a:t>
            </a:r>
            <a:r>
              <a:rPr lang="ko-KR" altLang="en-US" b="0" dirty="0"/>
              <a:t>태그의 종류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25" y="1769656"/>
            <a:ext cx="6800850" cy="15841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28" y="3353832"/>
            <a:ext cx="6791325" cy="287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24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31818"/>
            <a:ext cx="8220075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455693"/>
            <a:ext cx="8305800" cy="5057775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589" y="2564904"/>
            <a:ext cx="2990476" cy="1714286"/>
          </a:xfrm>
        </p:spPr>
      </p:pic>
    </p:spTree>
    <p:extLst>
      <p:ext uri="{BB962C8B-B14F-4D97-AF65-F5344CB8AC3E}">
        <p14:creationId xmlns:p14="http://schemas.microsoft.com/office/powerpoint/2010/main" val="4078948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52600"/>
            <a:ext cx="8201025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760737"/>
            <a:ext cx="8305800" cy="4806058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946" y="3429000"/>
            <a:ext cx="2761184" cy="1728192"/>
          </a:xfrm>
        </p:spPr>
      </p:pic>
    </p:spTree>
    <p:extLst>
      <p:ext uri="{BB962C8B-B14F-4D97-AF65-F5344CB8AC3E}">
        <p14:creationId xmlns:p14="http://schemas.microsoft.com/office/powerpoint/2010/main" val="3422737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99" y="1124036"/>
            <a:ext cx="3701334" cy="303664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3. [</a:t>
            </a:r>
            <a:r>
              <a:rPr lang="ko-KR" altLang="en-US" b="0" dirty="0" smtClean="0"/>
              <a:t>웹 쇼핑몰</a:t>
            </a:r>
            <a:r>
              <a:rPr lang="en-US" altLang="ko-KR" b="0" dirty="0" smtClean="0"/>
              <a:t>]</a:t>
            </a:r>
            <a:r>
              <a:rPr lang="ko-KR" altLang="en-US" b="0" dirty="0" smtClean="0"/>
              <a:t> </a:t>
            </a:r>
            <a:r>
              <a:rPr lang="ko-KR" altLang="en-US" b="0" dirty="0"/>
              <a:t>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24" y="1103845"/>
            <a:ext cx="3960440" cy="3286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573016"/>
            <a:ext cx="4354383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04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 smtClean="0"/>
              <a:t>데이터베이스 </a:t>
            </a:r>
            <a:r>
              <a:rPr lang="ko-KR" altLang="en-US" b="0" dirty="0"/>
              <a:t>커넥션 설정하기</a:t>
            </a:r>
            <a:r>
              <a:rPr lang="en-US" altLang="ko-KR" b="0" dirty="0"/>
              <a:t>: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커넥션 </a:t>
            </a:r>
            <a:r>
              <a:rPr lang="ko-KR" altLang="en-US" b="0" dirty="0"/>
              <a:t>이름은 </a:t>
            </a:r>
            <a:r>
              <a:rPr lang="en-US" altLang="ko-KR" b="0" dirty="0" err="1"/>
              <a:t>Market_Conn</a:t>
            </a:r>
            <a:r>
              <a:rPr lang="en-US" altLang="ko-KR" b="0" dirty="0"/>
              <a:t>, </a:t>
            </a:r>
            <a:r>
              <a:rPr lang="ko-KR" altLang="en-US" b="0" dirty="0"/>
              <a:t>데이터베이스 이름은 </a:t>
            </a:r>
            <a:r>
              <a:rPr lang="en-US" altLang="ko-KR" b="0" dirty="0" err="1" smtClean="0"/>
              <a:t>WebMarketDB</a:t>
            </a:r>
            <a:r>
              <a:rPr lang="ko-KR" altLang="en-US" b="0" dirty="0" smtClean="0"/>
              <a:t>를 </a:t>
            </a:r>
            <a:r>
              <a:rPr lang="ko-KR" altLang="en-US" b="0" dirty="0"/>
              <a:t>사용하여 </a:t>
            </a:r>
            <a:r>
              <a:rPr lang="en-US" altLang="ko-KR" b="0" dirty="0"/>
              <a:t>Data Source Explorer</a:t>
            </a:r>
            <a:r>
              <a:rPr lang="ko-KR" altLang="en-US" b="0" dirty="0"/>
              <a:t>에서 </a:t>
            </a:r>
            <a:r>
              <a:rPr lang="ko-KR" altLang="en-US" b="0" dirty="0" smtClean="0"/>
              <a:t>실행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1071532"/>
            <a:ext cx="8201025" cy="552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140967"/>
            <a:ext cx="51244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93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회원 관리 테이블 생성하기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555705"/>
            <a:ext cx="8362950" cy="4467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204864"/>
            <a:ext cx="3335288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40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b="0" dirty="0"/>
              <a:t>JSTL </a:t>
            </a:r>
            <a:r>
              <a:rPr lang="ko-KR" altLang="en-US" b="0" dirty="0"/>
              <a:t>라이브러리 </a:t>
            </a:r>
            <a:r>
              <a:rPr lang="en-US" altLang="ko-KR" b="0" dirty="0"/>
              <a:t>jstl-1.2.jar </a:t>
            </a:r>
            <a:r>
              <a:rPr lang="ko-KR" altLang="en-US" b="0" dirty="0"/>
              <a:t>등록하기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54112"/>
            <a:ext cx="8191500" cy="504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098" y="2492896"/>
            <a:ext cx="3066667" cy="24285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219343" y="4509120"/>
            <a:ext cx="1584176" cy="2160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420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메뉴 페이지 수정하기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09575" y="1370910"/>
            <a:ext cx="8324850" cy="4836815"/>
            <a:chOff x="409575" y="1484784"/>
            <a:chExt cx="8324850" cy="62769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575" y="1484784"/>
              <a:ext cx="8324850" cy="11525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456" y="2637309"/>
              <a:ext cx="8001000" cy="5124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5606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052735"/>
            <a:ext cx="8353425" cy="566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7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JSTL( JSP Standard Tag Library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페이지에서 스크립트 요소로 인한 코드의 </a:t>
            </a:r>
            <a:r>
              <a:rPr lang="ko-KR" altLang="en-US" b="0" dirty="0" smtClean="0"/>
              <a:t>복잡함을 해결하기 </a:t>
            </a:r>
            <a:r>
              <a:rPr lang="ko-KR" altLang="en-US" b="0" dirty="0"/>
              <a:t>위한 일종의 사용자 정의 태그의 </a:t>
            </a:r>
            <a:r>
              <a:rPr lang="ko-KR" altLang="en-US" b="0" dirty="0" smtClean="0"/>
              <a:t>표준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페이지의 </a:t>
            </a:r>
            <a:r>
              <a:rPr lang="ko-KR" altLang="en-US" b="0" dirty="0" err="1"/>
              <a:t>로직을</a:t>
            </a:r>
            <a:r>
              <a:rPr lang="ko-KR" altLang="en-US" b="0" dirty="0"/>
              <a:t> 담당하는 부분인 </a:t>
            </a:r>
            <a:r>
              <a:rPr lang="en-US" altLang="ko-KR" b="0" dirty="0"/>
              <a:t>if, for, while, </a:t>
            </a:r>
            <a:r>
              <a:rPr lang="ko-KR" altLang="en-US" b="0" dirty="0"/>
              <a:t>데이터베이스 처리 등과 </a:t>
            </a:r>
            <a:r>
              <a:rPr lang="ko-KR" altLang="en-US" b="0" dirty="0" smtClean="0"/>
              <a:t>관련 된 </a:t>
            </a:r>
            <a:r>
              <a:rPr lang="ko-KR" altLang="en-US" b="0" dirty="0"/>
              <a:t>코드를 </a:t>
            </a:r>
            <a:r>
              <a:rPr lang="en-US" altLang="ko-KR" b="0" dirty="0"/>
              <a:t>JSTL</a:t>
            </a:r>
            <a:r>
              <a:rPr lang="ko-KR" altLang="en-US" b="0" dirty="0"/>
              <a:t>로 대치하여 코드를 깔끔하게 하고 </a:t>
            </a:r>
            <a:r>
              <a:rPr lang="ko-KR" altLang="en-US" b="0" dirty="0" err="1"/>
              <a:t>가독성을</a:t>
            </a:r>
            <a:r>
              <a:rPr lang="ko-KR" altLang="en-US" b="0" dirty="0"/>
              <a:t> 좋게 하는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내장 객체에 쉽게 접근할 수 있을 뿐 아니라 </a:t>
            </a:r>
            <a:r>
              <a:rPr lang="ko-KR" altLang="en-US" b="0" dirty="0" err="1"/>
              <a:t>파라미터</a:t>
            </a:r>
            <a:r>
              <a:rPr lang="en-US" altLang="ko-KR" b="0" dirty="0"/>
              <a:t>, </a:t>
            </a:r>
            <a:r>
              <a:rPr lang="ko-KR" altLang="en-US" b="0" dirty="0"/>
              <a:t>헤더</a:t>
            </a:r>
            <a:r>
              <a:rPr lang="en-US" altLang="ko-KR" b="0" dirty="0"/>
              <a:t>, </a:t>
            </a:r>
            <a:r>
              <a:rPr lang="ko-KR" altLang="en-US" b="0" dirty="0"/>
              <a:t>쿠키 등의 복잡한 코드를 </a:t>
            </a:r>
            <a:r>
              <a:rPr lang="ko-KR" altLang="en-US" b="0" dirty="0" smtClean="0"/>
              <a:t>사용하지 </a:t>
            </a:r>
            <a:r>
              <a:rPr lang="ko-KR" altLang="en-US" b="0" dirty="0"/>
              <a:t>않고 쉽게 직관적으로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객체 </a:t>
            </a:r>
            <a:r>
              <a:rPr lang="ko-KR" altLang="en-US" b="0" dirty="0"/>
              <a:t>간의 비교를 </a:t>
            </a:r>
            <a:r>
              <a:rPr lang="en-US" altLang="ko-KR" b="0" dirty="0"/>
              <a:t>equals( ) </a:t>
            </a:r>
            <a:r>
              <a:rPr lang="ko-KR" altLang="en-US" b="0" dirty="0" err="1"/>
              <a:t>메소드로</a:t>
            </a:r>
            <a:r>
              <a:rPr lang="ko-KR" altLang="en-US" b="0" dirty="0"/>
              <a:t> </a:t>
            </a:r>
            <a:r>
              <a:rPr lang="ko-KR" altLang="en-US" b="0" dirty="0" smtClean="0"/>
              <a:t>처리하는 </a:t>
            </a:r>
            <a:r>
              <a:rPr lang="ko-KR" altLang="en-US" b="0" dirty="0"/>
              <a:t>대신 </a:t>
            </a:r>
            <a:r>
              <a:rPr lang="en-US" altLang="ko-KR" b="0" dirty="0"/>
              <a:t>==</a:t>
            </a:r>
            <a:r>
              <a:rPr lang="ko-KR" altLang="en-US" b="0" dirty="0"/>
              <a:t>와 같은 간단한 연산자로 구현이 </a:t>
            </a:r>
            <a:r>
              <a:rPr lang="ko-KR" altLang="en-US" b="0" dirty="0" smtClean="0"/>
              <a:t>가능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b="0" dirty="0" smtClean="0"/>
              <a:t>JSTL</a:t>
            </a:r>
            <a:r>
              <a:rPr lang="ko-KR" altLang="en-US" b="0" dirty="0" smtClean="0"/>
              <a:t>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/>
              <a:t>회원 가입과 관련된 </a:t>
            </a:r>
            <a:r>
              <a:rPr lang="ko-KR" altLang="en-US" b="0" dirty="0" smtClean="0"/>
              <a:t>페이지 작성</a:t>
            </a:r>
            <a:endParaRPr lang="en-US" altLang="ko-KR" b="0" dirty="0" smtClean="0"/>
          </a:p>
          <a:p>
            <a:pPr lvl="1"/>
            <a:r>
              <a:rPr lang="ko-KR" altLang="en-US" b="0" dirty="0"/>
              <a:t>회원 가입 </a:t>
            </a:r>
            <a:r>
              <a:rPr lang="ko-KR" altLang="en-US" b="0" dirty="0" smtClean="0"/>
              <a:t>페이지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WebMarket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WebContent</a:t>
            </a:r>
            <a:r>
              <a:rPr lang="en-US" altLang="ko-KR" b="0" dirty="0" smtClean="0"/>
              <a:t>/member/</a:t>
            </a:r>
            <a:r>
              <a:rPr lang="en-US" altLang="ko-KR" b="0" dirty="0" err="1" smtClean="0"/>
              <a:t>addMember.jsp</a:t>
            </a:r>
            <a:endParaRPr lang="en-US" altLang="ko-KR" b="0" dirty="0"/>
          </a:p>
          <a:p>
            <a:pPr lvl="1"/>
            <a:r>
              <a:rPr lang="ko-KR" altLang="en-US" b="0" dirty="0" smtClean="0"/>
              <a:t>회원 </a:t>
            </a:r>
            <a:r>
              <a:rPr lang="ko-KR" altLang="en-US" b="0" dirty="0"/>
              <a:t>가입 처리 </a:t>
            </a:r>
            <a:r>
              <a:rPr lang="ko-KR" altLang="en-US" b="0" dirty="0" smtClean="0"/>
              <a:t>페이지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WebMarket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WebContent</a:t>
            </a:r>
            <a:r>
              <a:rPr lang="en-US" altLang="ko-KR" b="0" dirty="0" smtClean="0"/>
              <a:t>/member/</a:t>
            </a:r>
            <a:r>
              <a:rPr lang="en-US" altLang="ko-KR" b="0" dirty="0" err="1" smtClean="0"/>
              <a:t>processAddMember.jsp</a:t>
            </a:r>
            <a:endParaRPr lang="en-US" altLang="ko-KR" b="0" dirty="0"/>
          </a:p>
          <a:p>
            <a:pPr lvl="1"/>
            <a:r>
              <a:rPr lang="ko-KR" altLang="en-US" b="0" dirty="0" smtClean="0"/>
              <a:t>회원 </a:t>
            </a:r>
            <a:r>
              <a:rPr lang="ko-KR" altLang="en-US" b="0" dirty="0"/>
              <a:t>가입 완료 </a:t>
            </a:r>
            <a:r>
              <a:rPr lang="ko-KR" altLang="en-US" b="0" dirty="0" smtClean="0"/>
              <a:t>페이지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WebMarket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WebContent</a:t>
            </a:r>
            <a:r>
              <a:rPr lang="en-US" altLang="ko-KR" b="0" dirty="0" smtClean="0"/>
              <a:t>/member/</a:t>
            </a:r>
            <a:r>
              <a:rPr lang="en-US" altLang="ko-KR" b="0" dirty="0" err="1" smtClean="0"/>
              <a:t>resultMember.jsp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910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/>
              <a:t>회원 로그인</a:t>
            </a:r>
            <a:r>
              <a:rPr lang="en-US" altLang="ko-KR" b="0" dirty="0"/>
              <a:t>, </a:t>
            </a:r>
            <a:r>
              <a:rPr lang="ko-KR" altLang="en-US" b="0" dirty="0"/>
              <a:t>로그아웃과 관련된 </a:t>
            </a:r>
            <a:r>
              <a:rPr lang="ko-KR" altLang="en-US" b="0" dirty="0" smtClean="0"/>
              <a:t>페이지 작성</a:t>
            </a:r>
            <a:endParaRPr lang="en-US" altLang="ko-KR" b="0" dirty="0" smtClean="0"/>
          </a:p>
          <a:p>
            <a:pPr lvl="1"/>
            <a:r>
              <a:rPr lang="ko-KR" altLang="en-US" b="0" dirty="0"/>
              <a:t>회원 로그인 </a:t>
            </a:r>
            <a:r>
              <a:rPr lang="ko-KR" altLang="en-US" b="0" dirty="0" smtClean="0"/>
              <a:t>페이지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WebMarket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WebContent</a:t>
            </a:r>
            <a:r>
              <a:rPr lang="en-US" altLang="ko-KR" b="0" dirty="0" smtClean="0"/>
              <a:t>/member/</a:t>
            </a:r>
            <a:r>
              <a:rPr lang="en-US" altLang="ko-KR" b="0" dirty="0" err="1" smtClean="0"/>
              <a:t>loginMember.jsp</a:t>
            </a:r>
            <a:endParaRPr lang="en-US" altLang="ko-KR" b="0" dirty="0"/>
          </a:p>
          <a:p>
            <a:pPr lvl="1"/>
            <a:r>
              <a:rPr lang="ko-KR" altLang="en-US" b="0" dirty="0" smtClean="0"/>
              <a:t>회원 </a:t>
            </a:r>
            <a:r>
              <a:rPr lang="ko-KR" altLang="en-US" b="0" dirty="0"/>
              <a:t>로그인 처리 </a:t>
            </a:r>
            <a:r>
              <a:rPr lang="ko-KR" altLang="en-US" b="0" dirty="0" smtClean="0"/>
              <a:t>페이지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WebMarket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WebContent</a:t>
            </a:r>
            <a:r>
              <a:rPr lang="en-US" altLang="ko-KR" b="0" dirty="0" smtClean="0"/>
              <a:t>/member/</a:t>
            </a:r>
            <a:r>
              <a:rPr lang="en-US" altLang="ko-KR" b="0" dirty="0" err="1" smtClean="0"/>
              <a:t>processLoginMember.jsp</a:t>
            </a:r>
            <a:endParaRPr lang="en-US" altLang="ko-KR" b="0" dirty="0"/>
          </a:p>
          <a:p>
            <a:pPr lvl="1"/>
            <a:r>
              <a:rPr lang="ko-KR" altLang="en-US" b="0" dirty="0" smtClean="0"/>
              <a:t>회원 </a:t>
            </a:r>
            <a:r>
              <a:rPr lang="ko-KR" altLang="en-US" b="0" dirty="0"/>
              <a:t>로그아웃 </a:t>
            </a:r>
            <a:r>
              <a:rPr lang="ko-KR" altLang="en-US" b="0" dirty="0" smtClean="0"/>
              <a:t>페이지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WebMarket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WebContent</a:t>
            </a:r>
            <a:r>
              <a:rPr lang="en-US" altLang="ko-KR" b="0" dirty="0" smtClean="0"/>
              <a:t>/member/</a:t>
            </a:r>
            <a:r>
              <a:rPr lang="en-US" altLang="ko-KR" b="0" dirty="0" err="1" smtClean="0"/>
              <a:t>logoutMember.jsp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2019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/>
              <a:t>회원 정보 수정</a:t>
            </a:r>
            <a:r>
              <a:rPr lang="en-US" altLang="ko-KR" b="0" dirty="0"/>
              <a:t>, </a:t>
            </a:r>
            <a:r>
              <a:rPr lang="ko-KR" altLang="en-US" b="0" dirty="0"/>
              <a:t>회원 탈퇴와 관련된 </a:t>
            </a:r>
            <a:r>
              <a:rPr lang="ko-KR" altLang="en-US" b="0" dirty="0" smtClean="0"/>
              <a:t>페이지 작성</a:t>
            </a:r>
            <a:endParaRPr lang="en-US" altLang="ko-KR" b="0" dirty="0" smtClean="0"/>
          </a:p>
          <a:p>
            <a:pPr lvl="1"/>
            <a:r>
              <a:rPr lang="ko-KR" altLang="en-US" b="0" dirty="0"/>
              <a:t>회원 정보 수정 </a:t>
            </a:r>
            <a:r>
              <a:rPr lang="ko-KR" altLang="en-US" b="0" dirty="0" smtClean="0"/>
              <a:t>페이지</a:t>
            </a:r>
            <a:endParaRPr lang="en-US" altLang="ko-KR" dirty="0"/>
          </a:p>
          <a:p>
            <a:pPr lvl="2"/>
            <a:r>
              <a:rPr lang="en-US" altLang="ko-KR" b="0" dirty="0" err="1" smtClean="0"/>
              <a:t>WebMarket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WebContent</a:t>
            </a:r>
            <a:r>
              <a:rPr lang="en-US" altLang="ko-KR" b="0" dirty="0" smtClean="0"/>
              <a:t>/member/</a:t>
            </a:r>
            <a:r>
              <a:rPr lang="en-US" altLang="ko-KR" b="0" dirty="0" err="1" smtClean="0"/>
              <a:t>updateMember.jsp</a:t>
            </a:r>
            <a:endParaRPr lang="en-US" altLang="ko-KR" b="0" dirty="0"/>
          </a:p>
          <a:p>
            <a:pPr lvl="1"/>
            <a:r>
              <a:rPr lang="ko-KR" altLang="en-US" b="0" dirty="0" smtClean="0"/>
              <a:t>회원 </a:t>
            </a:r>
            <a:r>
              <a:rPr lang="ko-KR" altLang="en-US" b="0" dirty="0"/>
              <a:t>정보 수정 처리 </a:t>
            </a:r>
            <a:r>
              <a:rPr lang="ko-KR" altLang="en-US" b="0" dirty="0" smtClean="0"/>
              <a:t>페이지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WebMarket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WebContent</a:t>
            </a:r>
            <a:r>
              <a:rPr lang="en-US" altLang="ko-KR" b="0" dirty="0" smtClean="0"/>
              <a:t>/member/</a:t>
            </a:r>
            <a:r>
              <a:rPr lang="en-US" altLang="ko-KR" b="0" dirty="0" err="1" smtClean="0"/>
              <a:t>processUpdateMember.jsp</a:t>
            </a:r>
            <a:endParaRPr lang="en-US" altLang="ko-KR" b="0" dirty="0"/>
          </a:p>
          <a:p>
            <a:pPr lvl="1"/>
            <a:r>
              <a:rPr lang="ko-KR" altLang="en-US" b="0" dirty="0" smtClean="0"/>
              <a:t>회원 </a:t>
            </a:r>
            <a:r>
              <a:rPr lang="ko-KR" altLang="en-US" b="0" dirty="0"/>
              <a:t>탈퇴 </a:t>
            </a:r>
            <a:r>
              <a:rPr lang="ko-KR" altLang="en-US" b="0" dirty="0" smtClean="0"/>
              <a:t>페이지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WebMarket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WebContent</a:t>
            </a:r>
            <a:r>
              <a:rPr lang="en-US" altLang="ko-KR" b="0" dirty="0" smtClean="0"/>
              <a:t>/member/</a:t>
            </a:r>
            <a:r>
              <a:rPr lang="en-US" altLang="ko-KR" b="0" dirty="0" err="1" smtClean="0"/>
              <a:t>deleteMember.jsp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8291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JSTL</a:t>
            </a:r>
            <a:r>
              <a:rPr lang="ko-KR" altLang="en-US" dirty="0"/>
              <a:t>이 제공하는 태그의 종류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700808"/>
            <a:ext cx="82010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99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JSTL</a:t>
            </a:r>
            <a:r>
              <a:rPr lang="ko-KR" altLang="en-US" dirty="0"/>
              <a:t>이 제공하는 </a:t>
            </a:r>
            <a:r>
              <a:rPr lang="ko-KR" altLang="en-US" dirty="0" smtClean="0"/>
              <a:t>태그 사용</a:t>
            </a:r>
            <a:endParaRPr lang="en-US" altLang="ko-KR" dirty="0" smtClean="0"/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페이지에 </a:t>
            </a:r>
            <a:r>
              <a:rPr lang="en-US" altLang="ko-KR" b="0" dirty="0"/>
              <a:t>&lt;%@ </a:t>
            </a:r>
            <a:r>
              <a:rPr lang="en-US" altLang="ko-KR" b="0" dirty="0" err="1" smtClean="0"/>
              <a:t>taglib</a:t>
            </a:r>
            <a:r>
              <a:rPr lang="en-US" altLang="ko-KR" b="0" dirty="0" smtClean="0"/>
              <a:t>…%&gt;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</a:t>
            </a:r>
            <a:r>
              <a:rPr lang="ko-KR" altLang="en-US" b="0" dirty="0" smtClean="0"/>
              <a:t>태그를 사용</a:t>
            </a:r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pPr lvl="2"/>
            <a:r>
              <a:rPr lang="en-US" altLang="ko-KR" b="0" dirty="0"/>
              <a:t>prefix </a:t>
            </a:r>
            <a:r>
              <a:rPr lang="ko-KR" altLang="en-US" b="0" dirty="0"/>
              <a:t>속성은 </a:t>
            </a:r>
            <a:r>
              <a:rPr lang="en-US" altLang="ko-KR" b="0" dirty="0" err="1"/>
              <a:t>uri</a:t>
            </a:r>
            <a:r>
              <a:rPr lang="en-US" altLang="ko-KR" b="0" dirty="0"/>
              <a:t> </a:t>
            </a:r>
            <a:r>
              <a:rPr lang="ko-KR" altLang="en-US" b="0" dirty="0"/>
              <a:t>속성에 명시된 값 대신 해당 페이지에서 </a:t>
            </a:r>
            <a:r>
              <a:rPr lang="en-US" altLang="ko-KR" b="0" dirty="0"/>
              <a:t>prefix </a:t>
            </a:r>
            <a:r>
              <a:rPr lang="ko-KR" altLang="en-US" b="0" dirty="0"/>
              <a:t>속성 값으로 명시된 값을 </a:t>
            </a:r>
            <a:r>
              <a:rPr lang="ko-KR" altLang="en-US" b="0" dirty="0" smtClean="0"/>
              <a:t>사용하겠다는 </a:t>
            </a:r>
            <a:r>
              <a:rPr lang="ko-KR" altLang="en-US" b="0" dirty="0"/>
              <a:t>것을 </a:t>
            </a:r>
            <a:r>
              <a:rPr lang="ko-KR" altLang="en-US" b="0" dirty="0" smtClean="0"/>
              <a:t>의미</a:t>
            </a:r>
            <a:endParaRPr lang="ko-KR" altLang="en-US" dirty="0"/>
          </a:p>
          <a:p>
            <a:endParaRPr lang="en-US" altLang="ko-KR" b="0" dirty="0" smtClean="0"/>
          </a:p>
          <a:p>
            <a:pPr lvl="1"/>
            <a:r>
              <a:rPr lang="en-US" altLang="ko-KR" b="0" dirty="0" smtClean="0"/>
              <a:t>JSTL </a:t>
            </a:r>
            <a:r>
              <a:rPr lang="ko-KR" altLang="en-US" b="0" dirty="0"/>
              <a:t>라이브러리인 </a:t>
            </a:r>
            <a:r>
              <a:rPr lang="en-US" altLang="ko-KR" b="0" dirty="0"/>
              <a:t>jstl.jar </a:t>
            </a:r>
            <a:r>
              <a:rPr lang="ko-KR" altLang="en-US" b="0" dirty="0"/>
              <a:t>파일이 </a:t>
            </a:r>
            <a:r>
              <a:rPr lang="ko-KR" altLang="en-US" b="0" dirty="0" smtClean="0"/>
              <a:t>필요</a:t>
            </a:r>
            <a:endParaRPr lang="en-US" altLang="ko-KR" b="0" dirty="0" smtClean="0"/>
          </a:p>
          <a:p>
            <a:endParaRPr lang="en-US" altLang="ko-KR" b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916832"/>
            <a:ext cx="82105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0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Core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en-US" altLang="ko-KR" b="0" dirty="0"/>
              <a:t>Core </a:t>
            </a:r>
            <a:r>
              <a:rPr lang="ko-KR" altLang="en-US" b="0" dirty="0"/>
              <a:t>태그의 종류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6516796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68" y="931818"/>
            <a:ext cx="8229600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1584082"/>
            <a:ext cx="8372475" cy="5062736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676349"/>
            <a:ext cx="3877774" cy="1428949"/>
          </a:xfrm>
        </p:spPr>
      </p:pic>
    </p:spTree>
    <p:extLst>
      <p:ext uri="{BB962C8B-B14F-4D97-AF65-F5344CB8AC3E}">
        <p14:creationId xmlns:p14="http://schemas.microsoft.com/office/powerpoint/2010/main" val="2035181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931818"/>
            <a:ext cx="8191500" cy="504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1709648"/>
            <a:ext cx="8315325" cy="4438650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204864"/>
            <a:ext cx="2733333" cy="1428571"/>
          </a:xfrm>
        </p:spPr>
      </p:pic>
    </p:spTree>
    <p:extLst>
      <p:ext uri="{BB962C8B-B14F-4D97-AF65-F5344CB8AC3E}">
        <p14:creationId xmlns:p14="http://schemas.microsoft.com/office/powerpoint/2010/main" val="3447847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53541" y="1190333"/>
            <a:ext cx="8436918" cy="5456485"/>
            <a:chOff x="561975" y="764704"/>
            <a:chExt cx="8436918" cy="653660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975" y="764704"/>
              <a:ext cx="8353425" cy="498403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568" y="5748734"/>
              <a:ext cx="8315325" cy="1552575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45" y="1841993"/>
            <a:ext cx="3161905" cy="1082952"/>
          </a:xfrm>
        </p:spPr>
      </p:pic>
    </p:spTree>
    <p:extLst>
      <p:ext uri="{BB962C8B-B14F-4D97-AF65-F5344CB8AC3E}">
        <p14:creationId xmlns:p14="http://schemas.microsoft.com/office/powerpoint/2010/main" val="23688433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592</TotalTime>
  <Words>533</Words>
  <Application>Microsoft Office PowerPoint</Application>
  <PresentationFormat>화면 슬라이드 쇼(4:3)</PresentationFormat>
  <Paragraphs>87</Paragraphs>
  <Slides>33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3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Arial</vt:lpstr>
      <vt:lpstr>Wingdings</vt:lpstr>
      <vt:lpstr>1_마스터</vt:lpstr>
      <vt:lpstr>JSP 표준 태그 라이브러리</vt:lpstr>
      <vt:lpstr>PowerPoint 프레젠테이션</vt:lpstr>
      <vt:lpstr>1. JSTL의 개요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3. [웹 쇼핑몰] 회원 가입, 수정, 탈퇴하기</vt:lpstr>
      <vt:lpstr>3. [웹 쇼핑몰] 회원 가입, 수정, 탈퇴하기</vt:lpstr>
      <vt:lpstr>3. [웹 쇼핑몰] 회원 가입, 수정, 탈퇴하기</vt:lpstr>
      <vt:lpstr>3. [웹 쇼핑몰] 회원 가입, 수정, 탈퇴하기</vt:lpstr>
      <vt:lpstr>3. [웹 쇼핑몰] 회원 가입, 수정, 탈퇴하기</vt:lpstr>
      <vt:lpstr>3. [웹 쇼핑몰] 회원 가입, 수정, 탈퇴하기</vt:lpstr>
      <vt:lpstr>3. [웹 쇼핑몰] 회원 가입, 수정, 탈퇴하기</vt:lpstr>
      <vt:lpstr>3. [웹 쇼핑몰] 회원 가입, 수정, 탈퇴하기</vt:lpstr>
      <vt:lpstr>3. [웹 쇼핑몰] 회원 가입, 수정, 탈퇴하기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KGA_17</cp:lastModifiedBy>
  <cp:revision>351</cp:revision>
  <dcterms:created xsi:type="dcterms:W3CDTF">2011-01-05T15:14:06Z</dcterms:created>
  <dcterms:modified xsi:type="dcterms:W3CDTF">2022-09-30T05:22:16Z</dcterms:modified>
</cp:coreProperties>
</file>