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4"/>
  </p:notesMasterIdLst>
  <p:sldIdLst>
    <p:sldId id="351" r:id="rId3"/>
    <p:sldId id="297" r:id="rId4"/>
    <p:sldId id="353" r:id="rId5"/>
    <p:sldId id="335" r:id="rId6"/>
    <p:sldId id="356" r:id="rId7"/>
    <p:sldId id="358" r:id="rId8"/>
    <p:sldId id="359" r:id="rId9"/>
    <p:sldId id="360" r:id="rId10"/>
    <p:sldId id="417" r:id="rId11"/>
    <p:sldId id="364" r:id="rId12"/>
    <p:sldId id="369" r:id="rId13"/>
    <p:sldId id="371" r:id="rId14"/>
    <p:sldId id="372" r:id="rId15"/>
    <p:sldId id="418" r:id="rId16"/>
    <p:sldId id="409" r:id="rId17"/>
    <p:sldId id="374" r:id="rId18"/>
    <p:sldId id="416" r:id="rId19"/>
    <p:sldId id="419" r:id="rId20"/>
    <p:sldId id="385" r:id="rId21"/>
    <p:sldId id="381" r:id="rId22"/>
    <p:sldId id="383" r:id="rId23"/>
    <p:sldId id="387" r:id="rId24"/>
    <p:sldId id="392" r:id="rId25"/>
    <p:sldId id="420" r:id="rId26"/>
    <p:sldId id="393" r:id="rId27"/>
    <p:sldId id="394" r:id="rId28"/>
    <p:sldId id="395" r:id="rId29"/>
    <p:sldId id="399" r:id="rId30"/>
    <p:sldId id="415" r:id="rId31"/>
    <p:sldId id="400" r:id="rId32"/>
    <p:sldId id="267" r:id="rId33"/>
  </p:sldIdLst>
  <p:sldSz cx="9144000" cy="6858000" type="screen4x3"/>
  <p:notesSz cx="6858000" cy="9144000"/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90D66-D1C7-4D7F-9E9D-EE2A3A1C2C1D}" v="7674" dt="2020-01-14T21:11:5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1529" autoAdjust="0"/>
  </p:normalViewPr>
  <p:slideViewPr>
    <p:cSldViewPr snapToGrid="0">
      <p:cViewPr varScale="1">
        <p:scale>
          <a:sx n="100" d="100"/>
          <a:sy n="100" d="100"/>
        </p:scale>
        <p:origin x="1434" y="96"/>
      </p:cViewPr>
      <p:guideLst>
        <p:guide orient="horz" pos="2282"/>
        <p:guide orient="horz" pos="134"/>
        <p:guide orient="horz" pos="709"/>
        <p:guide orient="horz" pos="855"/>
        <p:guide pos="2880"/>
        <p:guide pos="5647"/>
        <p:guide pos="117"/>
      </p:guideLst>
    </p:cSldViewPr>
  </p:slideViewPr>
  <p:outlineViewPr>
    <p:cViewPr>
      <p:scale>
        <a:sx n="33" d="100"/>
        <a:sy n="33" d="100"/>
      </p:scale>
      <p:origin x="0" y="-22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A3190D66-D1C7-4D7F-9E9D-EE2A3A1C2C1D}"/>
    <pc:docChg chg="undo custSel addSld delSld modSld sldOrd addSection delSection">
      <pc:chgData name="최 용" userId="9839d1f755a76e43" providerId="LiveId" clId="{A3190D66-D1C7-4D7F-9E9D-EE2A3A1C2C1D}" dt="2020-01-30T07:14:34.853" v="9699" actId="2696"/>
      <pc:docMkLst>
        <pc:docMk/>
      </pc:docMkLst>
      <pc:sldChg chg="del">
        <pc:chgData name="최 용" userId="9839d1f755a76e43" providerId="LiveId" clId="{A3190D66-D1C7-4D7F-9E9D-EE2A3A1C2C1D}" dt="2020-01-13T22:39:24.509" v="2768" actId="47"/>
        <pc:sldMkLst>
          <pc:docMk/>
          <pc:sldMk cId="0" sldId="266"/>
        </pc:sldMkLst>
      </pc:sldChg>
      <pc:sldChg chg="add del">
        <pc:chgData name="최 용" userId="9839d1f755a76e43" providerId="LiveId" clId="{A3190D66-D1C7-4D7F-9E9D-EE2A3A1C2C1D}" dt="2020-01-13T22:49:01.043" v="3308"/>
        <pc:sldMkLst>
          <pc:docMk/>
          <pc:sldMk cId="0" sldId="267"/>
        </pc:sldMkLst>
      </pc:sldChg>
      <pc:sldChg chg="modSp">
        <pc:chgData name="최 용" userId="9839d1f755a76e43" providerId="LiveId" clId="{A3190D66-D1C7-4D7F-9E9D-EE2A3A1C2C1D}" dt="2020-01-14T20:30:02.980" v="9149" actId="404"/>
        <pc:sldMkLst>
          <pc:docMk/>
          <pc:sldMk cId="0" sldId="297"/>
        </pc:sldMkLst>
        <pc:spChg chg="mod">
          <ac:chgData name="최 용" userId="9839d1f755a76e43" providerId="LiveId" clId="{A3190D66-D1C7-4D7F-9E9D-EE2A3A1C2C1D}" dt="2020-01-14T20:30:02.980" v="9149" actId="404"/>
          <ac:spMkLst>
            <pc:docMk/>
            <pc:sldMk cId="0" sldId="297"/>
            <ac:spMk id="3" creationId="{9F84A516-4982-44BC-84C6-59341C23ECE8}"/>
          </ac:spMkLst>
        </pc:spChg>
      </pc:sldChg>
      <pc:sldChg chg="modSp">
        <pc:chgData name="최 용" userId="9839d1f755a76e43" providerId="LiveId" clId="{A3190D66-D1C7-4D7F-9E9D-EE2A3A1C2C1D}" dt="2020-01-14T21:02:26.684" v="9605" actId="14100"/>
        <pc:sldMkLst>
          <pc:docMk/>
          <pc:sldMk cId="0" sldId="335"/>
        </pc:sldMkLst>
        <pc:spChg chg="mod">
          <ac:chgData name="최 용" userId="9839d1f755a76e43" providerId="LiveId" clId="{A3190D66-D1C7-4D7F-9E9D-EE2A3A1C2C1D}" dt="2020-01-13T21:51:45.136" v="23" actId="6549"/>
          <ac:spMkLst>
            <pc:docMk/>
            <pc:sldMk cId="0" sldId="33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1:02:26.684" v="9605" actId="14100"/>
          <ac:spMkLst>
            <pc:docMk/>
            <pc:sldMk cId="0" sldId="335"/>
            <ac:spMk id="4" creationId="{6354F877-104B-41AC-8705-47896B7E49E0}"/>
          </ac:spMkLst>
        </pc:spChg>
      </pc:sldChg>
      <pc:sldChg chg="modSp">
        <pc:chgData name="최 용" userId="9839d1f755a76e43" providerId="LiveId" clId="{A3190D66-D1C7-4D7F-9E9D-EE2A3A1C2C1D}" dt="2020-01-13T22:35:44.915" v="2736" actId="1076"/>
        <pc:sldMkLst>
          <pc:docMk/>
          <pc:sldMk cId="2483767704" sldId="353"/>
        </pc:sldMkLst>
        <pc:spChg chg="mod">
          <ac:chgData name="최 용" userId="9839d1f755a76e43" providerId="LiveId" clId="{A3190D66-D1C7-4D7F-9E9D-EE2A3A1C2C1D}" dt="2020-01-13T22:35:44.915" v="2736" actId="1076"/>
          <ac:spMkLst>
            <pc:docMk/>
            <pc:sldMk cId="2483767704" sldId="353"/>
            <ac:spMk id="5" creationId="{76657FEA-7789-41BB-8D4A-3723CA956AA7}"/>
          </ac:spMkLst>
        </pc:spChg>
      </pc:sldChg>
      <pc:sldChg chg="del">
        <pc:chgData name="최 용" userId="9839d1f755a76e43" providerId="LiveId" clId="{A3190D66-D1C7-4D7F-9E9D-EE2A3A1C2C1D}" dt="2020-01-13T22:38:44.711" v="2767" actId="47"/>
        <pc:sldMkLst>
          <pc:docMk/>
          <pc:sldMk cId="1970187386" sldId="354"/>
        </pc:sldMkLst>
      </pc:sldChg>
      <pc:sldChg chg="modSp add del">
        <pc:chgData name="최 용" userId="9839d1f755a76e43" providerId="LiveId" clId="{A3190D66-D1C7-4D7F-9E9D-EE2A3A1C2C1D}" dt="2020-01-14T00:20:01.651" v="8801" actId="2696"/>
        <pc:sldMkLst>
          <pc:docMk/>
          <pc:sldMk cId="8073413" sldId="355"/>
        </pc:sldMkLst>
        <pc:spChg chg="mod">
          <ac:chgData name="최 용" userId="9839d1f755a76e43" providerId="LiveId" clId="{A3190D66-D1C7-4D7F-9E9D-EE2A3A1C2C1D}" dt="2020-01-14T00:19:30.353" v="8793" actId="20577"/>
          <ac:spMkLst>
            <pc:docMk/>
            <pc:sldMk cId="8073413" sldId="35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3T21:53:34.038" v="345" actId="20577"/>
          <ac:spMkLst>
            <pc:docMk/>
            <pc:sldMk cId="8073413" sldId="355"/>
            <ac:spMk id="4" creationId="{6354F877-104B-41AC-8705-47896B7E49E0}"/>
          </ac:spMkLst>
        </pc:spChg>
      </pc:sldChg>
      <pc:sldChg chg="addSp delSp modSp add">
        <pc:chgData name="최 용" userId="9839d1f755a76e43" providerId="LiveId" clId="{A3190D66-D1C7-4D7F-9E9D-EE2A3A1C2C1D}" dt="2020-01-23T12:01:58.749" v="9668" actId="1076"/>
        <pc:sldMkLst>
          <pc:docMk/>
          <pc:sldMk cId="1841554111" sldId="356"/>
        </pc:sldMkLst>
        <pc:spChg chg="mod">
          <ac:chgData name="최 용" userId="9839d1f755a76e43" providerId="LiveId" clId="{A3190D66-D1C7-4D7F-9E9D-EE2A3A1C2C1D}" dt="2020-01-13T22:03:18.217" v="983"/>
          <ac:spMkLst>
            <pc:docMk/>
            <pc:sldMk cId="1841554111" sldId="356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4:18.193" v="9313" actId="404"/>
          <ac:spMkLst>
            <pc:docMk/>
            <pc:sldMk cId="1841554111" sldId="356"/>
            <ac:spMk id="4" creationId="{6354F877-104B-41AC-8705-47896B7E49E0}"/>
          </ac:spMkLst>
        </pc:spChg>
        <pc:picChg chg="add del">
          <ac:chgData name="최 용" userId="9839d1f755a76e43" providerId="LiveId" clId="{A3190D66-D1C7-4D7F-9E9D-EE2A3A1C2C1D}" dt="2020-01-13T21:59:59.752" v="531" actId="478"/>
          <ac:picMkLst>
            <pc:docMk/>
            <pc:sldMk cId="1841554111" sldId="356"/>
            <ac:picMk id="2" creationId="{85602C25-146B-49F1-AFE2-BC317844EA74}"/>
          </ac:picMkLst>
        </pc:picChg>
        <pc:picChg chg="add mod">
          <ac:chgData name="최 용" userId="9839d1f755a76e43" providerId="LiveId" clId="{A3190D66-D1C7-4D7F-9E9D-EE2A3A1C2C1D}" dt="2020-01-23T12:01:58.749" v="9668" actId="1076"/>
          <ac:picMkLst>
            <pc:docMk/>
            <pc:sldMk cId="1841554111" sldId="356"/>
            <ac:picMk id="5" creationId="{DC235263-AC00-462D-B226-6F4A809EF8B1}"/>
          </ac:picMkLst>
        </pc:picChg>
      </pc:sldChg>
      <pc:sldChg chg="addSp modSp add del">
        <pc:chgData name="최 용" userId="9839d1f755a76e43" providerId="LiveId" clId="{A3190D66-D1C7-4D7F-9E9D-EE2A3A1C2C1D}" dt="2020-01-30T07:13:07.324" v="9676" actId="2696"/>
        <pc:sldMkLst>
          <pc:docMk/>
          <pc:sldMk cId="995010154" sldId="357"/>
        </pc:sldMkLst>
        <pc:spChg chg="mod">
          <ac:chgData name="최 용" userId="9839d1f755a76e43" providerId="LiveId" clId="{A3190D66-D1C7-4D7F-9E9D-EE2A3A1C2C1D}" dt="2020-01-13T21:55:29.013" v="395" actId="20577"/>
          <ac:spMkLst>
            <pc:docMk/>
            <pc:sldMk cId="995010154" sldId="357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4:14.069" v="9312" actId="404"/>
          <ac:spMkLst>
            <pc:docMk/>
            <pc:sldMk cId="995010154" sldId="357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2:13:46.097" v="1759" actId="1076"/>
          <ac:picMkLst>
            <pc:docMk/>
            <pc:sldMk cId="995010154" sldId="357"/>
            <ac:picMk id="2" creationId="{C77860D2-2BDF-4802-8401-FE242BCA8ED3}"/>
          </ac:picMkLst>
        </pc:picChg>
      </pc:sldChg>
      <pc:sldChg chg="addSp delSp modSp add ord">
        <pc:chgData name="최 용" userId="9839d1f755a76e43" providerId="LiveId" clId="{A3190D66-D1C7-4D7F-9E9D-EE2A3A1C2C1D}" dt="2020-01-14T20:44:10.149" v="9311" actId="404"/>
        <pc:sldMkLst>
          <pc:docMk/>
          <pc:sldMk cId="3991521082" sldId="358"/>
        </pc:sldMkLst>
        <pc:spChg chg="mod">
          <ac:chgData name="최 용" userId="9839d1f755a76e43" providerId="LiveId" clId="{A3190D66-D1C7-4D7F-9E9D-EE2A3A1C2C1D}" dt="2020-01-13T22:04:03.129" v="1001"/>
          <ac:spMkLst>
            <pc:docMk/>
            <pc:sldMk cId="3991521082" sldId="358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4:10.149" v="9311" actId="404"/>
          <ac:spMkLst>
            <pc:docMk/>
            <pc:sldMk cId="3991521082" sldId="358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2:05:43.464" v="1148"/>
          <ac:picMkLst>
            <pc:docMk/>
            <pc:sldMk cId="3991521082" sldId="358"/>
            <ac:picMk id="2" creationId="{4149BC66-D930-4B68-9F5D-02E396CDA6CB}"/>
          </ac:picMkLst>
        </pc:picChg>
        <pc:picChg chg="del">
          <ac:chgData name="최 용" userId="9839d1f755a76e43" providerId="LiveId" clId="{A3190D66-D1C7-4D7F-9E9D-EE2A3A1C2C1D}" dt="2020-01-13T22:04:04.520" v="1002" actId="478"/>
          <ac:picMkLst>
            <pc:docMk/>
            <pc:sldMk cId="3991521082" sldId="358"/>
            <ac:picMk id="5" creationId="{DC235263-AC00-462D-B226-6F4A809EF8B1}"/>
          </ac:picMkLst>
        </pc:picChg>
      </pc:sldChg>
      <pc:sldChg chg="addSp delSp modSp add">
        <pc:chgData name="최 용" userId="9839d1f755a76e43" providerId="LiveId" clId="{A3190D66-D1C7-4D7F-9E9D-EE2A3A1C2C1D}" dt="2020-01-14T20:44:05.126" v="9310" actId="404"/>
        <pc:sldMkLst>
          <pc:docMk/>
          <pc:sldMk cId="607006709" sldId="359"/>
        </pc:sldMkLst>
        <pc:spChg chg="mod">
          <ac:chgData name="최 용" userId="9839d1f755a76e43" providerId="LiveId" clId="{A3190D66-D1C7-4D7F-9E9D-EE2A3A1C2C1D}" dt="2020-01-13T22:06:32.409" v="1157"/>
          <ac:spMkLst>
            <pc:docMk/>
            <pc:sldMk cId="607006709" sldId="359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4:05.126" v="9310" actId="404"/>
          <ac:spMkLst>
            <pc:docMk/>
            <pc:sldMk cId="607006709" sldId="359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07:18.206" v="1357" actId="478"/>
          <ac:picMkLst>
            <pc:docMk/>
            <pc:sldMk cId="607006709" sldId="359"/>
            <ac:picMk id="2" creationId="{4149BC66-D930-4B68-9F5D-02E396CDA6CB}"/>
          </ac:picMkLst>
        </pc:picChg>
        <pc:picChg chg="add mod">
          <ac:chgData name="최 용" userId="9839d1f755a76e43" providerId="LiveId" clId="{A3190D66-D1C7-4D7F-9E9D-EE2A3A1C2C1D}" dt="2020-01-13T22:08:03.269" v="1430" actId="1076"/>
          <ac:picMkLst>
            <pc:docMk/>
            <pc:sldMk cId="607006709" sldId="359"/>
            <ac:picMk id="5" creationId="{169A23EA-65FE-418B-861C-878ADBB9C4ED}"/>
          </ac:picMkLst>
        </pc:picChg>
      </pc:sldChg>
      <pc:sldChg chg="addSp delSp modSp add">
        <pc:chgData name="최 용" userId="9839d1f755a76e43" providerId="LiveId" clId="{A3190D66-D1C7-4D7F-9E9D-EE2A3A1C2C1D}" dt="2020-01-14T20:43:58.181" v="9309" actId="404"/>
        <pc:sldMkLst>
          <pc:docMk/>
          <pc:sldMk cId="1336920093" sldId="360"/>
        </pc:sldMkLst>
        <pc:spChg chg="mod">
          <ac:chgData name="최 용" userId="9839d1f755a76e43" providerId="LiveId" clId="{A3190D66-D1C7-4D7F-9E9D-EE2A3A1C2C1D}" dt="2020-01-13T22:08:49.666" v="1452" actId="6549"/>
          <ac:spMkLst>
            <pc:docMk/>
            <pc:sldMk cId="1336920093" sldId="360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58.181" v="9309" actId="404"/>
          <ac:spMkLst>
            <pc:docMk/>
            <pc:sldMk cId="1336920093" sldId="360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2:09:33.347" v="1573" actId="1076"/>
          <ac:picMkLst>
            <pc:docMk/>
            <pc:sldMk cId="1336920093" sldId="360"/>
            <ac:picMk id="2" creationId="{C3CAF45F-C79E-428B-88AA-9191ED7A1172}"/>
          </ac:picMkLst>
        </pc:picChg>
        <pc:picChg chg="del">
          <ac:chgData name="최 용" userId="9839d1f755a76e43" providerId="LiveId" clId="{A3190D66-D1C7-4D7F-9E9D-EE2A3A1C2C1D}" dt="2020-01-13T22:09:27.660" v="1571" actId="478"/>
          <ac:picMkLst>
            <pc:docMk/>
            <pc:sldMk cId="1336920093" sldId="360"/>
            <ac:picMk id="5" creationId="{169A23EA-65FE-418B-861C-878ADBB9C4ED}"/>
          </ac:picMkLst>
        </pc:picChg>
      </pc:sldChg>
      <pc:sldChg chg="addSp delSp modSp add del">
        <pc:chgData name="최 용" userId="9839d1f755a76e43" providerId="LiveId" clId="{A3190D66-D1C7-4D7F-9E9D-EE2A3A1C2C1D}" dt="2020-01-14T21:00:35.860" v="9595" actId="2696"/>
        <pc:sldMkLst>
          <pc:docMk/>
          <pc:sldMk cId="1792782575" sldId="361"/>
        </pc:sldMkLst>
        <pc:spChg chg="mod">
          <ac:chgData name="최 용" userId="9839d1f755a76e43" providerId="LiveId" clId="{A3190D66-D1C7-4D7F-9E9D-EE2A3A1C2C1D}" dt="2020-01-13T22:10:11.540" v="1591"/>
          <ac:spMkLst>
            <pc:docMk/>
            <pc:sldMk cId="1792782575" sldId="361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52.285" v="9308" actId="404"/>
          <ac:spMkLst>
            <pc:docMk/>
            <pc:sldMk cId="1792782575" sldId="361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10:12.476" v="1592" actId="478"/>
          <ac:picMkLst>
            <pc:docMk/>
            <pc:sldMk cId="1792782575" sldId="361"/>
            <ac:picMk id="2" creationId="{C3CAF45F-C79E-428B-88AA-9191ED7A1172}"/>
          </ac:picMkLst>
        </pc:picChg>
        <pc:picChg chg="add mod">
          <ac:chgData name="최 용" userId="9839d1f755a76e43" providerId="LiveId" clId="{A3190D66-D1C7-4D7F-9E9D-EE2A3A1C2C1D}" dt="2020-01-13T22:12:31.664" v="1747" actId="1037"/>
          <ac:picMkLst>
            <pc:docMk/>
            <pc:sldMk cId="1792782575" sldId="361"/>
            <ac:picMk id="5" creationId="{8DC37E58-8004-46D5-B829-16260953182F}"/>
          </ac:picMkLst>
        </pc:picChg>
        <pc:picChg chg="add mod">
          <ac:chgData name="최 용" userId="9839d1f755a76e43" providerId="LiveId" clId="{A3190D66-D1C7-4D7F-9E9D-EE2A3A1C2C1D}" dt="2020-01-13T22:12:21.066" v="1710" actId="1076"/>
          <ac:picMkLst>
            <pc:docMk/>
            <pc:sldMk cId="1792782575" sldId="361"/>
            <ac:picMk id="6" creationId="{D6AE3F1C-668D-4830-9364-0B164268A4DD}"/>
          </ac:picMkLst>
        </pc:picChg>
        <pc:picChg chg="add mod">
          <ac:chgData name="최 용" userId="9839d1f755a76e43" providerId="LiveId" clId="{A3190D66-D1C7-4D7F-9E9D-EE2A3A1C2C1D}" dt="2020-01-13T22:12:28.130" v="1743" actId="1035"/>
          <ac:picMkLst>
            <pc:docMk/>
            <pc:sldMk cId="1792782575" sldId="361"/>
            <ac:picMk id="7" creationId="{225B4D3B-84E4-40D1-A272-E12C387E4424}"/>
          </ac:picMkLst>
        </pc:picChg>
      </pc:sldChg>
      <pc:sldChg chg="addSp delSp modSp add del">
        <pc:chgData name="최 용" userId="9839d1f755a76e43" providerId="LiveId" clId="{A3190D66-D1C7-4D7F-9E9D-EE2A3A1C2C1D}" dt="2020-01-14T21:00:39.787" v="9596" actId="2696"/>
        <pc:sldMkLst>
          <pc:docMk/>
          <pc:sldMk cId="1021047801" sldId="362"/>
        </pc:sldMkLst>
        <pc:spChg chg="mod">
          <ac:chgData name="최 용" userId="9839d1f755a76e43" providerId="LiveId" clId="{A3190D66-D1C7-4D7F-9E9D-EE2A3A1C2C1D}" dt="2020-01-13T22:12:54.667" v="1753"/>
          <ac:spMkLst>
            <pc:docMk/>
            <pc:sldMk cId="1021047801" sldId="362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2:14:32.199" v="1763" actId="478"/>
          <ac:spMkLst>
            <pc:docMk/>
            <pc:sldMk cId="1021047801" sldId="362"/>
            <ac:spMk id="4" creationId="{6354F877-104B-41AC-8705-47896B7E49E0}"/>
          </ac:spMkLst>
        </pc:spChg>
        <pc:spChg chg="del">
          <ac:chgData name="최 용" userId="9839d1f755a76e43" providerId="LiveId" clId="{A3190D66-D1C7-4D7F-9E9D-EE2A3A1C2C1D}" dt="2020-01-13T22:13:04.048" v="1755" actId="478"/>
          <ac:spMkLst>
            <pc:docMk/>
            <pc:sldMk cId="1021047801" sldId="362"/>
            <ac:spMk id="102" creationId="{00000000-0000-0000-0000-000000000000}"/>
          </ac:spMkLst>
        </pc:spChg>
        <pc:spChg chg="del">
          <ac:chgData name="최 용" userId="9839d1f755a76e43" providerId="LiveId" clId="{A3190D66-D1C7-4D7F-9E9D-EE2A3A1C2C1D}" dt="2020-01-13T22:13:04.048" v="1755" actId="478"/>
          <ac:spMkLst>
            <pc:docMk/>
            <pc:sldMk cId="1021047801" sldId="362"/>
            <ac:spMk id="106" creationId="{00000000-0000-0000-0000-000000000000}"/>
          </ac:spMkLst>
        </pc:spChg>
        <pc:spChg chg="del">
          <ac:chgData name="최 용" userId="9839d1f755a76e43" providerId="LiveId" clId="{A3190D66-D1C7-4D7F-9E9D-EE2A3A1C2C1D}" dt="2020-01-13T22:13:04.048" v="1755" actId="478"/>
          <ac:spMkLst>
            <pc:docMk/>
            <pc:sldMk cId="1021047801" sldId="362"/>
            <ac:spMk id="107" creationId="{00000000-0000-0000-0000-000000000000}"/>
          </ac:spMkLst>
        </pc:spChg>
        <pc:picChg chg="add mod">
          <ac:chgData name="최 용" userId="9839d1f755a76e43" providerId="LiveId" clId="{A3190D66-D1C7-4D7F-9E9D-EE2A3A1C2C1D}" dt="2020-01-13T22:13:16.146" v="1757" actId="1076"/>
          <ac:picMkLst>
            <pc:docMk/>
            <pc:sldMk cId="1021047801" sldId="362"/>
            <ac:picMk id="2" creationId="{6C7477C5-5EAC-4723-A38A-55DCBD0F2AC7}"/>
          </ac:picMkLst>
        </pc:picChg>
        <pc:picChg chg="del">
          <ac:chgData name="최 용" userId="9839d1f755a76e43" providerId="LiveId" clId="{A3190D66-D1C7-4D7F-9E9D-EE2A3A1C2C1D}" dt="2020-01-13T22:13:01.963" v="1754" actId="478"/>
          <ac:picMkLst>
            <pc:docMk/>
            <pc:sldMk cId="1021047801" sldId="362"/>
            <ac:picMk id="5" creationId="{8DC37E58-8004-46D5-B829-16260953182F}"/>
          </ac:picMkLst>
        </pc:picChg>
        <pc:picChg chg="del">
          <ac:chgData name="최 용" userId="9839d1f755a76e43" providerId="LiveId" clId="{A3190D66-D1C7-4D7F-9E9D-EE2A3A1C2C1D}" dt="2020-01-13T22:13:04.048" v="1755" actId="478"/>
          <ac:picMkLst>
            <pc:docMk/>
            <pc:sldMk cId="1021047801" sldId="362"/>
            <ac:picMk id="6" creationId="{D6AE3F1C-668D-4830-9364-0B164268A4DD}"/>
          </ac:picMkLst>
        </pc:picChg>
        <pc:picChg chg="del">
          <ac:chgData name="최 용" userId="9839d1f755a76e43" providerId="LiveId" clId="{A3190D66-D1C7-4D7F-9E9D-EE2A3A1C2C1D}" dt="2020-01-13T22:13:04.048" v="1755" actId="478"/>
          <ac:picMkLst>
            <pc:docMk/>
            <pc:sldMk cId="1021047801" sldId="362"/>
            <ac:picMk id="7" creationId="{225B4D3B-84E4-40D1-A272-E12C387E4424}"/>
          </ac:picMkLst>
        </pc:picChg>
      </pc:sldChg>
      <pc:sldChg chg="addSp delSp modSp add del">
        <pc:chgData name="최 용" userId="9839d1f755a76e43" providerId="LiveId" clId="{A3190D66-D1C7-4D7F-9E9D-EE2A3A1C2C1D}" dt="2020-01-30T07:13:12.591" v="9677" actId="2696"/>
        <pc:sldMkLst>
          <pc:docMk/>
          <pc:sldMk cId="2483819835" sldId="363"/>
        </pc:sldMkLst>
        <pc:spChg chg="mod">
          <ac:chgData name="최 용" userId="9839d1f755a76e43" providerId="LiveId" clId="{A3190D66-D1C7-4D7F-9E9D-EE2A3A1C2C1D}" dt="2020-01-13T22:14:13.501" v="1762" actId="20577"/>
          <ac:spMkLst>
            <pc:docMk/>
            <pc:sldMk cId="2483819835" sldId="363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1:01:06.104" v="9597" actId="20577"/>
          <ac:spMkLst>
            <pc:docMk/>
            <pc:sldMk cId="2483819835" sldId="363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15:15.940" v="1840" actId="478"/>
          <ac:picMkLst>
            <pc:docMk/>
            <pc:sldMk cId="2483819835" sldId="363"/>
            <ac:picMk id="2" creationId="{C77860D2-2BDF-4802-8401-FE242BCA8ED3}"/>
          </ac:picMkLst>
        </pc:picChg>
        <pc:picChg chg="add">
          <ac:chgData name="최 용" userId="9839d1f755a76e43" providerId="LiveId" clId="{A3190D66-D1C7-4D7F-9E9D-EE2A3A1C2C1D}" dt="2020-01-13T22:15:23.815" v="1841"/>
          <ac:picMkLst>
            <pc:docMk/>
            <pc:sldMk cId="2483819835" sldId="363"/>
            <ac:picMk id="5" creationId="{A1E8B86E-9A3E-4CCF-B16F-5FA18A3DA060}"/>
          </ac:picMkLst>
        </pc:picChg>
        <pc:picChg chg="add mod">
          <ac:chgData name="최 용" userId="9839d1f755a76e43" providerId="LiveId" clId="{A3190D66-D1C7-4D7F-9E9D-EE2A3A1C2C1D}" dt="2020-01-14T00:24:50.905" v="8810" actId="1076"/>
          <ac:picMkLst>
            <pc:docMk/>
            <pc:sldMk cId="2483819835" sldId="363"/>
            <ac:picMk id="10" creationId="{FBD07786-0445-4F38-93B6-85014416A07F}"/>
          </ac:picMkLst>
        </pc:picChg>
      </pc:sldChg>
      <pc:sldChg chg="addSp delSp modSp add">
        <pc:chgData name="최 용" userId="9839d1f755a76e43" providerId="LiveId" clId="{A3190D66-D1C7-4D7F-9E9D-EE2A3A1C2C1D}" dt="2020-01-14T20:43:39.718" v="9306" actId="404"/>
        <pc:sldMkLst>
          <pc:docMk/>
          <pc:sldMk cId="2598632969" sldId="364"/>
        </pc:sldMkLst>
        <pc:spChg chg="mod">
          <ac:chgData name="최 용" userId="9839d1f755a76e43" providerId="LiveId" clId="{A3190D66-D1C7-4D7F-9E9D-EE2A3A1C2C1D}" dt="2020-01-13T22:15:57.650" v="1855"/>
          <ac:spMkLst>
            <pc:docMk/>
            <pc:sldMk cId="2598632969" sldId="364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2:16:07.141" v="1856" actId="478"/>
          <ac:spMkLst>
            <pc:docMk/>
            <pc:sldMk cId="2598632969" sldId="364"/>
            <ac:spMk id="4" creationId="{6354F877-104B-41AC-8705-47896B7E49E0}"/>
          </ac:spMkLst>
        </pc:spChg>
        <pc:spChg chg="add mod">
          <ac:chgData name="최 용" userId="9839d1f755a76e43" providerId="LiveId" clId="{A3190D66-D1C7-4D7F-9E9D-EE2A3A1C2C1D}" dt="2020-01-14T20:43:39.718" v="9306" actId="404"/>
          <ac:spMkLst>
            <pc:docMk/>
            <pc:sldMk cId="2598632969" sldId="364"/>
            <ac:spMk id="9" creationId="{298037C0-2A72-4041-A726-5F1C61DC9EAB}"/>
          </ac:spMkLst>
        </pc:spChg>
        <pc:spChg chg="add del mod">
          <ac:chgData name="최 용" userId="9839d1f755a76e43" providerId="LiveId" clId="{A3190D66-D1C7-4D7F-9E9D-EE2A3A1C2C1D}" dt="2020-01-13T22:47:26.401" v="3210" actId="478"/>
          <ac:spMkLst>
            <pc:docMk/>
            <pc:sldMk cId="2598632969" sldId="364"/>
            <ac:spMk id="11" creationId="{4FB09DE1-E3B9-46F8-86DF-969159171BD1}"/>
          </ac:spMkLst>
        </pc:spChg>
        <pc:spChg chg="del">
          <ac:chgData name="최 용" userId="9839d1f755a76e43" providerId="LiveId" clId="{A3190D66-D1C7-4D7F-9E9D-EE2A3A1C2C1D}" dt="2020-01-13T22:16:07.141" v="1856" actId="478"/>
          <ac:spMkLst>
            <pc:docMk/>
            <pc:sldMk cId="2598632969" sldId="364"/>
            <ac:spMk id="102" creationId="{00000000-0000-0000-0000-000000000000}"/>
          </ac:spMkLst>
        </pc:spChg>
        <pc:spChg chg="del">
          <ac:chgData name="최 용" userId="9839d1f755a76e43" providerId="LiveId" clId="{A3190D66-D1C7-4D7F-9E9D-EE2A3A1C2C1D}" dt="2020-01-13T22:16:07.141" v="1856" actId="478"/>
          <ac:spMkLst>
            <pc:docMk/>
            <pc:sldMk cId="2598632969" sldId="364"/>
            <ac:spMk id="106" creationId="{00000000-0000-0000-0000-000000000000}"/>
          </ac:spMkLst>
        </pc:spChg>
        <pc:spChg chg="del">
          <ac:chgData name="최 용" userId="9839d1f755a76e43" providerId="LiveId" clId="{A3190D66-D1C7-4D7F-9E9D-EE2A3A1C2C1D}" dt="2020-01-13T22:16:07.141" v="1856" actId="478"/>
          <ac:spMkLst>
            <pc:docMk/>
            <pc:sldMk cId="2598632969" sldId="364"/>
            <ac:spMk id="107" creationId="{00000000-0000-0000-0000-000000000000}"/>
          </ac:spMkLst>
        </pc:spChg>
        <pc:picChg chg="add mod">
          <ac:chgData name="최 용" userId="9839d1f755a76e43" providerId="LiveId" clId="{A3190D66-D1C7-4D7F-9E9D-EE2A3A1C2C1D}" dt="2020-01-13T22:18:02.438" v="2087" actId="1076"/>
          <ac:picMkLst>
            <pc:docMk/>
            <pc:sldMk cId="2598632969" sldId="364"/>
            <ac:picMk id="2" creationId="{0A0218F0-0F5B-4745-9E6E-0FE521469D93}"/>
          </ac:picMkLst>
        </pc:picChg>
        <pc:picChg chg="del">
          <ac:chgData name="최 용" userId="9839d1f755a76e43" providerId="LiveId" clId="{A3190D66-D1C7-4D7F-9E9D-EE2A3A1C2C1D}" dt="2020-01-13T22:16:07.141" v="1856" actId="478"/>
          <ac:picMkLst>
            <pc:docMk/>
            <pc:sldMk cId="2598632969" sldId="364"/>
            <ac:picMk id="5" creationId="{8DC37E58-8004-46D5-B829-16260953182F}"/>
          </ac:picMkLst>
        </pc:picChg>
        <pc:picChg chg="del">
          <ac:chgData name="최 용" userId="9839d1f755a76e43" providerId="LiveId" clId="{A3190D66-D1C7-4D7F-9E9D-EE2A3A1C2C1D}" dt="2020-01-13T22:16:07.141" v="1856" actId="478"/>
          <ac:picMkLst>
            <pc:docMk/>
            <pc:sldMk cId="2598632969" sldId="364"/>
            <ac:picMk id="6" creationId="{D6AE3F1C-668D-4830-9364-0B164268A4DD}"/>
          </ac:picMkLst>
        </pc:picChg>
        <pc:picChg chg="del">
          <ac:chgData name="최 용" userId="9839d1f755a76e43" providerId="LiveId" clId="{A3190D66-D1C7-4D7F-9E9D-EE2A3A1C2C1D}" dt="2020-01-13T22:16:07.141" v="1856" actId="478"/>
          <ac:picMkLst>
            <pc:docMk/>
            <pc:sldMk cId="2598632969" sldId="364"/>
            <ac:picMk id="7" creationId="{225B4D3B-84E4-40D1-A272-E12C387E4424}"/>
          </ac:picMkLst>
        </pc:picChg>
        <pc:picChg chg="add mod">
          <ac:chgData name="최 용" userId="9839d1f755a76e43" providerId="LiveId" clId="{A3190D66-D1C7-4D7F-9E9D-EE2A3A1C2C1D}" dt="2020-01-13T22:17:57.903" v="2086" actId="1076"/>
          <ac:picMkLst>
            <pc:docMk/>
            <pc:sldMk cId="2598632969" sldId="364"/>
            <ac:picMk id="8" creationId="{8F45BF33-63F4-44EA-981D-FE6D31DAD790}"/>
          </ac:picMkLst>
        </pc:picChg>
      </pc:sldChg>
      <pc:sldChg chg="addSp delSp modSp add del">
        <pc:chgData name="최 용" userId="9839d1f755a76e43" providerId="LiveId" clId="{A3190D66-D1C7-4D7F-9E9D-EE2A3A1C2C1D}" dt="2020-01-30T07:13:17.011" v="9678" actId="2696"/>
        <pc:sldMkLst>
          <pc:docMk/>
          <pc:sldMk cId="3031431582" sldId="365"/>
        </pc:sldMkLst>
        <pc:spChg chg="mod">
          <ac:chgData name="최 용" userId="9839d1f755a76e43" providerId="LiveId" clId="{A3190D66-D1C7-4D7F-9E9D-EE2A3A1C2C1D}" dt="2020-01-13T22:18:29.396" v="2093" actId="20577"/>
          <ac:spMkLst>
            <pc:docMk/>
            <pc:sldMk cId="3031431582" sldId="36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34.140" v="9305" actId="404"/>
          <ac:spMkLst>
            <pc:docMk/>
            <pc:sldMk cId="3031431582" sldId="365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2:19:10.579" v="2216"/>
          <ac:picMkLst>
            <pc:docMk/>
            <pc:sldMk cId="3031431582" sldId="365"/>
            <ac:picMk id="2" creationId="{BE326131-6A8E-4E06-AA6B-0B8E57C86E5A}"/>
          </ac:picMkLst>
        </pc:picChg>
        <pc:picChg chg="del">
          <ac:chgData name="최 용" userId="9839d1f755a76e43" providerId="LiveId" clId="{A3190D66-D1C7-4D7F-9E9D-EE2A3A1C2C1D}" dt="2020-01-13T22:19:09.465" v="2215" actId="478"/>
          <ac:picMkLst>
            <pc:docMk/>
            <pc:sldMk cId="3031431582" sldId="365"/>
            <ac:picMk id="5" creationId="{A1E8B86E-9A3E-4CCF-B16F-5FA18A3DA060}"/>
          </ac:picMkLst>
        </pc:picChg>
      </pc:sldChg>
      <pc:sldChg chg="addSp delSp modSp add del">
        <pc:chgData name="최 용" userId="9839d1f755a76e43" providerId="LiveId" clId="{A3190D66-D1C7-4D7F-9E9D-EE2A3A1C2C1D}" dt="2020-01-30T07:13:21.639" v="9679" actId="2696"/>
        <pc:sldMkLst>
          <pc:docMk/>
          <pc:sldMk cId="7098456" sldId="366"/>
        </pc:sldMkLst>
        <pc:spChg chg="mod">
          <ac:chgData name="최 용" userId="9839d1f755a76e43" providerId="LiveId" clId="{A3190D66-D1C7-4D7F-9E9D-EE2A3A1C2C1D}" dt="2020-01-13T22:25:49.916" v="2219" actId="20577"/>
          <ac:spMkLst>
            <pc:docMk/>
            <pc:sldMk cId="7098456" sldId="366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30.107" v="9304" actId="404"/>
          <ac:spMkLst>
            <pc:docMk/>
            <pc:sldMk cId="7098456" sldId="366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26:51.573" v="2348" actId="478"/>
          <ac:picMkLst>
            <pc:docMk/>
            <pc:sldMk cId="7098456" sldId="366"/>
            <ac:picMk id="2" creationId="{BE326131-6A8E-4E06-AA6B-0B8E57C86E5A}"/>
          </ac:picMkLst>
        </pc:picChg>
        <pc:picChg chg="add">
          <ac:chgData name="최 용" userId="9839d1f755a76e43" providerId="LiveId" clId="{A3190D66-D1C7-4D7F-9E9D-EE2A3A1C2C1D}" dt="2020-01-13T22:27:04.571" v="2349"/>
          <ac:picMkLst>
            <pc:docMk/>
            <pc:sldMk cId="7098456" sldId="366"/>
            <ac:picMk id="5" creationId="{49C125A7-807E-46EA-977F-96EB9075F5D8}"/>
          </ac:picMkLst>
        </pc:picChg>
      </pc:sldChg>
      <pc:sldChg chg="addSp delSp modSp add del">
        <pc:chgData name="최 용" userId="9839d1f755a76e43" providerId="LiveId" clId="{A3190D66-D1C7-4D7F-9E9D-EE2A3A1C2C1D}" dt="2020-01-30T07:13:24.234" v="9680" actId="2696"/>
        <pc:sldMkLst>
          <pc:docMk/>
          <pc:sldMk cId="3631647746" sldId="367"/>
        </pc:sldMkLst>
        <pc:spChg chg="mod">
          <ac:chgData name="최 용" userId="9839d1f755a76e43" providerId="LiveId" clId="{A3190D66-D1C7-4D7F-9E9D-EE2A3A1C2C1D}" dt="2020-01-13T22:27:36.092" v="2352" actId="20577"/>
          <ac:spMkLst>
            <pc:docMk/>
            <pc:sldMk cId="3631647746" sldId="367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25.620" v="9303" actId="404"/>
          <ac:spMkLst>
            <pc:docMk/>
            <pc:sldMk cId="3631647746" sldId="367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2:28:02.048" v="2389"/>
          <ac:picMkLst>
            <pc:docMk/>
            <pc:sldMk cId="3631647746" sldId="367"/>
            <ac:picMk id="2" creationId="{CC6295C2-0A81-4BBB-B2DA-7B71D969B484}"/>
          </ac:picMkLst>
        </pc:picChg>
        <pc:picChg chg="del">
          <ac:chgData name="최 용" userId="9839d1f755a76e43" providerId="LiveId" clId="{A3190D66-D1C7-4D7F-9E9D-EE2A3A1C2C1D}" dt="2020-01-13T22:27:53.655" v="2388" actId="478"/>
          <ac:picMkLst>
            <pc:docMk/>
            <pc:sldMk cId="3631647746" sldId="367"/>
            <ac:picMk id="5" creationId="{49C125A7-807E-46EA-977F-96EB9075F5D8}"/>
          </ac:picMkLst>
        </pc:picChg>
      </pc:sldChg>
      <pc:sldChg chg="addSp delSp modSp add del">
        <pc:chgData name="최 용" userId="9839d1f755a76e43" providerId="LiveId" clId="{A3190D66-D1C7-4D7F-9E9D-EE2A3A1C2C1D}" dt="2020-01-30T07:13:26.933" v="9681" actId="2696"/>
        <pc:sldMkLst>
          <pc:docMk/>
          <pc:sldMk cId="807126633" sldId="368"/>
        </pc:sldMkLst>
        <pc:spChg chg="mod">
          <ac:chgData name="최 용" userId="9839d1f755a76e43" providerId="LiveId" clId="{A3190D66-D1C7-4D7F-9E9D-EE2A3A1C2C1D}" dt="2020-01-13T22:28:42.114" v="2392" actId="20577"/>
          <ac:spMkLst>
            <pc:docMk/>
            <pc:sldMk cId="807126633" sldId="368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20.159" v="9301" actId="404"/>
          <ac:spMkLst>
            <pc:docMk/>
            <pc:sldMk cId="807126633" sldId="368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29:32.771" v="2486" actId="478"/>
          <ac:picMkLst>
            <pc:docMk/>
            <pc:sldMk cId="807126633" sldId="368"/>
            <ac:picMk id="2" creationId="{CC6295C2-0A81-4BBB-B2DA-7B71D969B484}"/>
          </ac:picMkLst>
        </pc:picChg>
        <pc:picChg chg="add mod">
          <ac:chgData name="최 용" userId="9839d1f755a76e43" providerId="LiveId" clId="{A3190D66-D1C7-4D7F-9E9D-EE2A3A1C2C1D}" dt="2020-01-13T22:29:52.767" v="2489" actId="1076"/>
          <ac:picMkLst>
            <pc:docMk/>
            <pc:sldMk cId="807126633" sldId="368"/>
            <ac:picMk id="5" creationId="{3E546FAE-583D-48E5-9E06-24C2E5F739C9}"/>
          </ac:picMkLst>
        </pc:picChg>
        <pc:picChg chg="add mod">
          <ac:chgData name="최 용" userId="9839d1f755a76e43" providerId="LiveId" clId="{A3190D66-D1C7-4D7F-9E9D-EE2A3A1C2C1D}" dt="2020-01-13T22:30:16.857" v="2493" actId="1076"/>
          <ac:picMkLst>
            <pc:docMk/>
            <pc:sldMk cId="807126633" sldId="368"/>
            <ac:picMk id="6" creationId="{C7C76209-55BD-42B7-8AEF-2BAB8124FAEF}"/>
          </ac:picMkLst>
        </pc:picChg>
      </pc:sldChg>
      <pc:sldChg chg="addSp delSp modSp add">
        <pc:chgData name="최 용" userId="9839d1f755a76e43" providerId="LiveId" clId="{A3190D66-D1C7-4D7F-9E9D-EE2A3A1C2C1D}" dt="2020-01-14T20:43:12.770" v="9299" actId="404"/>
        <pc:sldMkLst>
          <pc:docMk/>
          <pc:sldMk cId="3757446426" sldId="369"/>
        </pc:sldMkLst>
        <pc:spChg chg="mod">
          <ac:chgData name="최 용" userId="9839d1f755a76e43" providerId="LiveId" clId="{A3190D66-D1C7-4D7F-9E9D-EE2A3A1C2C1D}" dt="2020-01-13T22:30:48.402" v="2505"/>
          <ac:spMkLst>
            <pc:docMk/>
            <pc:sldMk cId="3757446426" sldId="369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3:12.770" v="9299" actId="404"/>
          <ac:spMkLst>
            <pc:docMk/>
            <pc:sldMk cId="3757446426" sldId="369"/>
            <ac:spMk id="11" creationId="{4FB09DE1-E3B9-46F8-86DF-969159171BD1}"/>
          </ac:spMkLst>
        </pc:spChg>
        <pc:picChg chg="del">
          <ac:chgData name="최 용" userId="9839d1f755a76e43" providerId="LiveId" clId="{A3190D66-D1C7-4D7F-9E9D-EE2A3A1C2C1D}" dt="2020-01-13T22:31:48.397" v="2621" actId="478"/>
          <ac:picMkLst>
            <pc:docMk/>
            <pc:sldMk cId="3757446426" sldId="369"/>
            <ac:picMk id="2" creationId="{0A0218F0-0F5B-4745-9E6E-0FE521469D93}"/>
          </ac:picMkLst>
        </pc:picChg>
        <pc:picChg chg="add mod">
          <ac:chgData name="최 용" userId="9839d1f755a76e43" providerId="LiveId" clId="{A3190D66-D1C7-4D7F-9E9D-EE2A3A1C2C1D}" dt="2020-01-13T22:32:02.086" v="2623" actId="1076"/>
          <ac:picMkLst>
            <pc:docMk/>
            <pc:sldMk cId="3757446426" sldId="369"/>
            <ac:picMk id="4" creationId="{0501367B-1E2B-4864-9459-3798FE30B667}"/>
          </ac:picMkLst>
        </pc:picChg>
        <pc:picChg chg="del">
          <ac:chgData name="최 용" userId="9839d1f755a76e43" providerId="LiveId" clId="{A3190D66-D1C7-4D7F-9E9D-EE2A3A1C2C1D}" dt="2020-01-13T22:31:48.397" v="2621" actId="478"/>
          <ac:picMkLst>
            <pc:docMk/>
            <pc:sldMk cId="3757446426" sldId="369"/>
            <ac:picMk id="8" creationId="{8F45BF33-63F4-44EA-981D-FE6D31DAD790}"/>
          </ac:picMkLst>
        </pc:picChg>
      </pc:sldChg>
      <pc:sldChg chg="addSp delSp modSp add del">
        <pc:chgData name="최 용" userId="9839d1f755a76e43" providerId="LiveId" clId="{A3190D66-D1C7-4D7F-9E9D-EE2A3A1C2C1D}" dt="2020-01-30T07:13:31.783" v="9682" actId="2696"/>
        <pc:sldMkLst>
          <pc:docMk/>
          <pc:sldMk cId="2564495036" sldId="370"/>
        </pc:sldMkLst>
        <pc:spChg chg="mod">
          <ac:chgData name="최 용" userId="9839d1f755a76e43" providerId="LiveId" clId="{A3190D66-D1C7-4D7F-9E9D-EE2A3A1C2C1D}" dt="2020-01-13T22:32:07.667" v="2626" actId="20577"/>
          <ac:spMkLst>
            <pc:docMk/>
            <pc:sldMk cId="2564495036" sldId="370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2:59.894" v="9297" actId="255"/>
          <ac:spMkLst>
            <pc:docMk/>
            <pc:sldMk cId="2564495036" sldId="370"/>
            <ac:spMk id="4" creationId="{6354F877-104B-41AC-8705-47896B7E49E0}"/>
          </ac:spMkLst>
        </pc:spChg>
        <pc:spChg chg="del">
          <ac:chgData name="최 용" userId="9839d1f755a76e43" providerId="LiveId" clId="{A3190D66-D1C7-4D7F-9E9D-EE2A3A1C2C1D}" dt="2020-01-14T20:40:37.597" v="9258" actId="478"/>
          <ac:spMkLst>
            <pc:docMk/>
            <pc:sldMk cId="2564495036" sldId="370"/>
            <ac:spMk id="102" creationId="{00000000-0000-0000-0000-000000000000}"/>
          </ac:spMkLst>
        </pc:spChg>
        <pc:spChg chg="del">
          <ac:chgData name="최 용" userId="9839d1f755a76e43" providerId="LiveId" clId="{A3190D66-D1C7-4D7F-9E9D-EE2A3A1C2C1D}" dt="2020-01-14T20:40:37.597" v="9258" actId="478"/>
          <ac:spMkLst>
            <pc:docMk/>
            <pc:sldMk cId="2564495036" sldId="370"/>
            <ac:spMk id="106" creationId="{00000000-0000-0000-0000-000000000000}"/>
          </ac:spMkLst>
        </pc:spChg>
        <pc:spChg chg="del">
          <ac:chgData name="최 용" userId="9839d1f755a76e43" providerId="LiveId" clId="{A3190D66-D1C7-4D7F-9E9D-EE2A3A1C2C1D}" dt="2020-01-14T20:40:37.597" v="9258" actId="478"/>
          <ac:spMkLst>
            <pc:docMk/>
            <pc:sldMk cId="2564495036" sldId="370"/>
            <ac:spMk id="107" creationId="{00000000-0000-0000-0000-000000000000}"/>
          </ac:spMkLst>
        </pc:spChg>
        <pc:picChg chg="add mod">
          <ac:chgData name="최 용" userId="9839d1f755a76e43" providerId="LiveId" clId="{A3190D66-D1C7-4D7F-9E9D-EE2A3A1C2C1D}" dt="2020-01-14T20:43:05.663" v="9298" actId="1076"/>
          <ac:picMkLst>
            <pc:docMk/>
            <pc:sldMk cId="2564495036" sldId="370"/>
            <ac:picMk id="2" creationId="{D4D28216-5461-42D7-B111-8397E56E4143}"/>
          </ac:picMkLst>
        </pc:picChg>
        <pc:picChg chg="del">
          <ac:chgData name="최 용" userId="9839d1f755a76e43" providerId="LiveId" clId="{A3190D66-D1C7-4D7F-9E9D-EE2A3A1C2C1D}" dt="2020-01-13T22:32:14.595" v="2627" actId="478"/>
          <ac:picMkLst>
            <pc:docMk/>
            <pc:sldMk cId="2564495036" sldId="370"/>
            <ac:picMk id="5" creationId="{3E546FAE-583D-48E5-9E06-24C2E5F739C9}"/>
          </ac:picMkLst>
        </pc:picChg>
        <pc:picChg chg="del">
          <ac:chgData name="최 용" userId="9839d1f755a76e43" providerId="LiveId" clId="{A3190D66-D1C7-4D7F-9E9D-EE2A3A1C2C1D}" dt="2020-01-13T22:33:13.658" v="2725" actId="478"/>
          <ac:picMkLst>
            <pc:docMk/>
            <pc:sldMk cId="2564495036" sldId="370"/>
            <ac:picMk id="6" creationId="{C7C76209-55BD-42B7-8AEF-2BAB8124FAEF}"/>
          </ac:picMkLst>
        </pc:picChg>
        <pc:picChg chg="add mod">
          <ac:chgData name="최 용" userId="9839d1f755a76e43" providerId="LiveId" clId="{A3190D66-D1C7-4D7F-9E9D-EE2A3A1C2C1D}" dt="2020-01-13T22:33:11.685" v="2724" actId="1076"/>
          <ac:picMkLst>
            <pc:docMk/>
            <pc:sldMk cId="2564495036" sldId="370"/>
            <ac:picMk id="10" creationId="{F0D9FC15-F3EF-4BBB-AD5B-66C33347E402}"/>
          </ac:picMkLst>
        </pc:picChg>
      </pc:sldChg>
      <pc:sldChg chg="add del">
        <pc:chgData name="최 용" userId="9839d1f755a76e43" providerId="LiveId" clId="{A3190D66-D1C7-4D7F-9E9D-EE2A3A1C2C1D}" dt="2020-01-13T22:35:04.701" v="2731" actId="2696"/>
        <pc:sldMkLst>
          <pc:docMk/>
          <pc:sldMk cId="15155653" sldId="371"/>
        </pc:sldMkLst>
      </pc:sldChg>
      <pc:sldChg chg="modSp add ord">
        <pc:chgData name="최 용" userId="9839d1f755a76e43" providerId="LiveId" clId="{A3190D66-D1C7-4D7F-9E9D-EE2A3A1C2C1D}" dt="2020-01-13T22:38:43.044" v="2766"/>
        <pc:sldMkLst>
          <pc:docMk/>
          <pc:sldMk cId="626453854" sldId="371"/>
        </pc:sldMkLst>
        <pc:spChg chg="mod">
          <ac:chgData name="최 용" userId="9839d1f755a76e43" providerId="LiveId" clId="{A3190D66-D1C7-4D7F-9E9D-EE2A3A1C2C1D}" dt="2020-01-13T22:38:43.044" v="2766"/>
          <ac:spMkLst>
            <pc:docMk/>
            <pc:sldMk cId="626453854" sldId="371"/>
            <ac:spMk id="2" creationId="{17D3BAE9-B522-43E9-B5F2-2E638AAF236B}"/>
          </ac:spMkLst>
        </pc:spChg>
      </pc:sldChg>
      <pc:sldChg chg="modSp add del">
        <pc:chgData name="최 용" userId="9839d1f755a76e43" providerId="LiveId" clId="{A3190D66-D1C7-4D7F-9E9D-EE2A3A1C2C1D}" dt="2020-01-13T22:35:55.380" v="2737" actId="47"/>
        <pc:sldMkLst>
          <pc:docMk/>
          <pc:sldMk cId="3751719663" sldId="371"/>
        </pc:sldMkLst>
        <pc:spChg chg="mod">
          <ac:chgData name="최 용" userId="9839d1f755a76e43" providerId="LiveId" clId="{A3190D66-D1C7-4D7F-9E9D-EE2A3A1C2C1D}" dt="2020-01-13T22:35:31.434" v="2734" actId="1076"/>
          <ac:spMkLst>
            <pc:docMk/>
            <pc:sldMk cId="3751719663" sldId="371"/>
            <ac:spMk id="5" creationId="{76657FEA-7789-41BB-8D4A-3723CA956AA7}"/>
          </ac:spMkLst>
        </pc:spChg>
      </pc:sldChg>
      <pc:sldChg chg="addSp delSp modSp add">
        <pc:chgData name="최 용" userId="9839d1f755a76e43" providerId="LiveId" clId="{A3190D66-D1C7-4D7F-9E9D-EE2A3A1C2C1D}" dt="2020-01-14T20:42:51.239" v="9296" actId="1076"/>
        <pc:sldMkLst>
          <pc:docMk/>
          <pc:sldMk cId="1828285843" sldId="372"/>
        </pc:sldMkLst>
        <pc:spChg chg="add mod">
          <ac:chgData name="최 용" userId="9839d1f755a76e43" providerId="LiveId" clId="{A3190D66-D1C7-4D7F-9E9D-EE2A3A1C2C1D}" dt="2020-01-14T20:42:46.952" v="9295" actId="14100"/>
          <ac:spMkLst>
            <pc:docMk/>
            <pc:sldMk cId="1828285843" sldId="372"/>
            <ac:spMk id="2" creationId="{9F40D076-96E4-452D-9CA3-481C923B06E0}"/>
          </ac:spMkLst>
        </pc:spChg>
        <pc:spChg chg="mod">
          <ac:chgData name="최 용" userId="9839d1f755a76e43" providerId="LiveId" clId="{A3190D66-D1C7-4D7F-9E9D-EE2A3A1C2C1D}" dt="2020-01-13T22:39:57.388" v="2785"/>
          <ac:spMkLst>
            <pc:docMk/>
            <pc:sldMk cId="1828285843" sldId="372"/>
            <ac:spMk id="3" creationId="{F0885E50-0E51-44DF-BB36-BF1901D63FE0}"/>
          </ac:spMkLst>
        </pc:spChg>
        <pc:spChg chg="add del">
          <ac:chgData name="최 용" userId="9839d1f755a76e43" providerId="LiveId" clId="{A3190D66-D1C7-4D7F-9E9D-EE2A3A1C2C1D}" dt="2020-01-13T22:55:26.819" v="3589" actId="478"/>
          <ac:spMkLst>
            <pc:docMk/>
            <pc:sldMk cId="1828285843" sldId="372"/>
            <ac:spMk id="6" creationId="{24EF7F91-C4B3-437F-8062-9B7256F15FE6}"/>
          </ac:spMkLst>
        </pc:spChg>
        <pc:spChg chg="del mod">
          <ac:chgData name="최 용" userId="9839d1f755a76e43" providerId="LiveId" clId="{A3190D66-D1C7-4D7F-9E9D-EE2A3A1C2C1D}" dt="2020-01-13T22:55:18.128" v="3587" actId="478"/>
          <ac:spMkLst>
            <pc:docMk/>
            <pc:sldMk cId="1828285843" sldId="372"/>
            <ac:spMk id="11" creationId="{4FB09DE1-E3B9-46F8-86DF-969159171BD1}"/>
          </ac:spMkLst>
        </pc:spChg>
        <pc:picChg chg="del">
          <ac:chgData name="최 용" userId="9839d1f755a76e43" providerId="LiveId" clId="{A3190D66-D1C7-4D7F-9E9D-EE2A3A1C2C1D}" dt="2020-01-13T22:40:31.690" v="2852" actId="478"/>
          <ac:picMkLst>
            <pc:docMk/>
            <pc:sldMk cId="1828285843" sldId="372"/>
            <ac:picMk id="4" creationId="{0501367B-1E2B-4864-9459-3798FE30B667}"/>
          </ac:picMkLst>
        </pc:picChg>
        <pc:picChg chg="add mod">
          <ac:chgData name="최 용" userId="9839d1f755a76e43" providerId="LiveId" clId="{A3190D66-D1C7-4D7F-9E9D-EE2A3A1C2C1D}" dt="2020-01-14T20:42:51.239" v="9296" actId="1076"/>
          <ac:picMkLst>
            <pc:docMk/>
            <pc:sldMk cId="1828285843" sldId="372"/>
            <ac:picMk id="5" creationId="{2C42AFBA-7D35-4E9B-B197-1D7D42EC0CA0}"/>
          </ac:picMkLst>
        </pc:picChg>
      </pc:sldChg>
      <pc:sldChg chg="addSp delSp modSp add del">
        <pc:chgData name="최 용" userId="9839d1f755a76e43" providerId="LiveId" clId="{A3190D66-D1C7-4D7F-9E9D-EE2A3A1C2C1D}" dt="2020-01-14T21:05:55.535" v="9618" actId="2696"/>
        <pc:sldMkLst>
          <pc:docMk/>
          <pc:sldMk cId="3395469416" sldId="373"/>
        </pc:sldMkLst>
        <pc:spChg chg="add mod">
          <ac:chgData name="최 용" userId="9839d1f755a76e43" providerId="LiveId" clId="{A3190D66-D1C7-4D7F-9E9D-EE2A3A1C2C1D}" dt="2020-01-14T20:45:05.646" v="9317" actId="14100"/>
          <ac:spMkLst>
            <pc:docMk/>
            <pc:sldMk cId="3395469416" sldId="373"/>
            <ac:spMk id="2" creationId="{B047AEFB-8F15-495C-AD9D-F676B0D9E6B8}"/>
          </ac:spMkLst>
        </pc:spChg>
        <pc:spChg chg="mod">
          <ac:chgData name="최 용" userId="9839d1f755a76e43" providerId="LiveId" clId="{A3190D66-D1C7-4D7F-9E9D-EE2A3A1C2C1D}" dt="2020-01-13T22:40:49.786" v="2866"/>
          <ac:spMkLst>
            <pc:docMk/>
            <pc:sldMk cId="3395469416" sldId="373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2:57:37.163" v="3742" actId="478"/>
          <ac:spMkLst>
            <pc:docMk/>
            <pc:sldMk cId="3395469416" sldId="373"/>
            <ac:spMk id="11" creationId="{4FB09DE1-E3B9-46F8-86DF-969159171BD1}"/>
          </ac:spMkLst>
        </pc:spChg>
        <pc:picChg chg="add mod">
          <ac:chgData name="최 용" userId="9839d1f755a76e43" providerId="LiveId" clId="{A3190D66-D1C7-4D7F-9E9D-EE2A3A1C2C1D}" dt="2020-01-14T00:33:13.635" v="9096" actId="1076"/>
          <ac:picMkLst>
            <pc:docMk/>
            <pc:sldMk cId="3395469416" sldId="373"/>
            <ac:picMk id="4" creationId="{9A679E67-9D53-4B14-9413-A58C9CC0B7E9}"/>
          </ac:picMkLst>
        </pc:picChg>
      </pc:sldChg>
      <pc:sldChg chg="addSp delSp modSp add">
        <pc:chgData name="최 용" userId="9839d1f755a76e43" providerId="LiveId" clId="{A3190D66-D1C7-4D7F-9E9D-EE2A3A1C2C1D}" dt="2020-01-14T20:46:59.516" v="9349" actId="1076"/>
        <pc:sldMkLst>
          <pc:docMk/>
          <pc:sldMk cId="1886356829" sldId="374"/>
        </pc:sldMkLst>
        <pc:spChg chg="add mod">
          <ac:chgData name="최 용" userId="9839d1f755a76e43" providerId="LiveId" clId="{A3190D66-D1C7-4D7F-9E9D-EE2A3A1C2C1D}" dt="2020-01-14T20:46:56.477" v="9348" actId="14100"/>
          <ac:spMkLst>
            <pc:docMk/>
            <pc:sldMk cId="1886356829" sldId="374"/>
            <ac:spMk id="2" creationId="{6493222B-753B-4663-9B29-A931D40FA46F}"/>
          </ac:spMkLst>
        </pc:spChg>
        <pc:spChg chg="mod">
          <ac:chgData name="최 용" userId="9839d1f755a76e43" providerId="LiveId" clId="{A3190D66-D1C7-4D7F-9E9D-EE2A3A1C2C1D}" dt="2020-01-13T22:42:01.282" v="2934"/>
          <ac:spMkLst>
            <pc:docMk/>
            <pc:sldMk cId="1886356829" sldId="374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3:04:17.312" v="4063" actId="478"/>
          <ac:spMkLst>
            <pc:docMk/>
            <pc:sldMk cId="1886356829" sldId="374"/>
            <ac:spMk id="11" creationId="{4FB09DE1-E3B9-46F8-86DF-969159171BD1}"/>
          </ac:spMkLst>
        </pc:spChg>
        <pc:picChg chg="add mod">
          <ac:chgData name="최 용" userId="9839d1f755a76e43" providerId="LiveId" clId="{A3190D66-D1C7-4D7F-9E9D-EE2A3A1C2C1D}" dt="2020-01-14T20:46:59.516" v="9349" actId="1076"/>
          <ac:picMkLst>
            <pc:docMk/>
            <pc:sldMk cId="1886356829" sldId="374"/>
            <ac:picMk id="4" creationId="{738AE543-26FC-4145-9F00-E688556122A9}"/>
          </ac:picMkLst>
        </pc:picChg>
        <pc:picChg chg="add mod">
          <ac:chgData name="최 용" userId="9839d1f755a76e43" providerId="LiveId" clId="{A3190D66-D1C7-4D7F-9E9D-EE2A3A1C2C1D}" dt="2020-01-13T23:08:27.239" v="4462" actId="1076"/>
          <ac:picMkLst>
            <pc:docMk/>
            <pc:sldMk cId="1886356829" sldId="374"/>
            <ac:picMk id="7" creationId="{8FECDE31-161A-4775-800F-E01AE3C717E3}"/>
          </ac:picMkLst>
        </pc:picChg>
      </pc:sldChg>
      <pc:sldChg chg="add del">
        <pc:chgData name="최 용" userId="9839d1f755a76e43" providerId="LiveId" clId="{A3190D66-D1C7-4D7F-9E9D-EE2A3A1C2C1D}" dt="2020-01-13T22:41:34.012" v="2912" actId="47"/>
        <pc:sldMkLst>
          <pc:docMk/>
          <pc:sldMk cId="3909713395" sldId="375"/>
        </pc:sldMkLst>
      </pc:sldChg>
      <pc:sldChg chg="add del">
        <pc:chgData name="최 용" userId="9839d1f755a76e43" providerId="LiveId" clId="{A3190D66-D1C7-4D7F-9E9D-EE2A3A1C2C1D}" dt="2020-01-13T22:41:36.087" v="2913" actId="47"/>
        <pc:sldMkLst>
          <pc:docMk/>
          <pc:sldMk cId="2860810169" sldId="376"/>
        </pc:sldMkLst>
      </pc:sldChg>
      <pc:sldChg chg="add del">
        <pc:chgData name="최 용" userId="9839d1f755a76e43" providerId="LiveId" clId="{A3190D66-D1C7-4D7F-9E9D-EE2A3A1C2C1D}" dt="2020-01-13T22:41:37.201" v="2914" actId="47"/>
        <pc:sldMkLst>
          <pc:docMk/>
          <pc:sldMk cId="3711700080" sldId="377"/>
        </pc:sldMkLst>
      </pc:sldChg>
      <pc:sldChg chg="addSp delSp modSp add del">
        <pc:chgData name="최 용" userId="9839d1f755a76e43" providerId="LiveId" clId="{A3190D66-D1C7-4D7F-9E9D-EE2A3A1C2C1D}" dt="2020-01-30T07:13:36.190" v="9683" actId="2696"/>
        <pc:sldMkLst>
          <pc:docMk/>
          <pc:sldMk cId="393680918" sldId="378"/>
        </pc:sldMkLst>
        <pc:spChg chg="mod">
          <ac:chgData name="최 용" userId="9839d1f755a76e43" providerId="LiveId" clId="{A3190D66-D1C7-4D7F-9E9D-EE2A3A1C2C1D}" dt="2020-01-13T22:40:57.928" v="2871" actId="20577"/>
          <ac:spMkLst>
            <pc:docMk/>
            <pc:sldMk cId="393680918" sldId="378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5:00.191" v="9316" actId="14100"/>
          <ac:spMkLst>
            <pc:docMk/>
            <pc:sldMk cId="393680918" sldId="378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2:41:00.481" v="2873" actId="478"/>
          <ac:picMkLst>
            <pc:docMk/>
            <pc:sldMk cId="393680918" sldId="378"/>
            <ac:picMk id="2" creationId="{D4D28216-5461-42D7-B111-8397E56E4143}"/>
          </ac:picMkLst>
        </pc:picChg>
        <pc:picChg chg="add mod">
          <ac:chgData name="최 용" userId="9839d1f755a76e43" providerId="LiveId" clId="{A3190D66-D1C7-4D7F-9E9D-EE2A3A1C2C1D}" dt="2020-01-13T22:57:01.654" v="3719" actId="1076"/>
          <ac:picMkLst>
            <pc:docMk/>
            <pc:sldMk cId="393680918" sldId="378"/>
            <ac:picMk id="5" creationId="{E4FC14A3-7A48-444B-923A-5D4068BE18AB}"/>
          </ac:picMkLst>
        </pc:picChg>
        <pc:picChg chg="del">
          <ac:chgData name="최 용" userId="9839d1f755a76e43" providerId="LiveId" clId="{A3190D66-D1C7-4D7F-9E9D-EE2A3A1C2C1D}" dt="2020-01-13T22:40:59.712" v="2872" actId="478"/>
          <ac:picMkLst>
            <pc:docMk/>
            <pc:sldMk cId="393680918" sldId="378"/>
            <ac:picMk id="10" creationId="{F0D9FC15-F3EF-4BBB-AD5B-66C33347E402}"/>
          </ac:picMkLst>
        </pc:picChg>
      </pc:sldChg>
      <pc:sldChg chg="addSp modSp add del">
        <pc:chgData name="최 용" userId="9839d1f755a76e43" providerId="LiveId" clId="{A3190D66-D1C7-4D7F-9E9D-EE2A3A1C2C1D}" dt="2020-01-30T07:13:40.224" v="9684" actId="2696"/>
        <pc:sldMkLst>
          <pc:docMk/>
          <pc:sldMk cId="2034166008" sldId="379"/>
        </pc:sldMkLst>
        <pc:spChg chg="mod">
          <ac:chgData name="최 용" userId="9839d1f755a76e43" providerId="LiveId" clId="{A3190D66-D1C7-4D7F-9E9D-EE2A3A1C2C1D}" dt="2020-01-13T22:41:24.348" v="2891" actId="20577"/>
          <ac:spMkLst>
            <pc:docMk/>
            <pc:sldMk cId="2034166008" sldId="379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5:42.307" v="9325" actId="5793"/>
          <ac:spMkLst>
            <pc:docMk/>
            <pc:sldMk cId="2034166008" sldId="379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3:03:15.650" v="4057" actId="1076"/>
          <ac:picMkLst>
            <pc:docMk/>
            <pc:sldMk cId="2034166008" sldId="379"/>
            <ac:picMk id="2" creationId="{BC9B7657-9899-42CD-B585-86ACE461D620}"/>
          </ac:picMkLst>
        </pc:picChg>
        <pc:picChg chg="add mod">
          <ac:chgData name="최 용" userId="9839d1f755a76e43" providerId="LiveId" clId="{A3190D66-D1C7-4D7F-9E9D-EE2A3A1C2C1D}" dt="2020-01-13T23:03:59.186" v="4062" actId="1076"/>
          <ac:picMkLst>
            <pc:docMk/>
            <pc:sldMk cId="2034166008" sldId="379"/>
            <ac:picMk id="5" creationId="{BF3BD1CF-1C20-4497-8A2E-214DDE4A989C}"/>
          </ac:picMkLst>
        </pc:picChg>
        <pc:picChg chg="add mod">
          <ac:chgData name="최 용" userId="9839d1f755a76e43" providerId="LiveId" clId="{A3190D66-D1C7-4D7F-9E9D-EE2A3A1C2C1D}" dt="2020-01-13T23:03:44.490" v="4060" actId="1076"/>
          <ac:picMkLst>
            <pc:docMk/>
            <pc:sldMk cId="2034166008" sldId="379"/>
            <ac:picMk id="6" creationId="{556332DB-CDB6-451C-8640-F8E471791A78}"/>
          </ac:picMkLst>
        </pc:picChg>
      </pc:sldChg>
      <pc:sldChg chg="addSp delSp modSp add del">
        <pc:chgData name="최 용" userId="9839d1f755a76e43" providerId="LiveId" clId="{A3190D66-D1C7-4D7F-9E9D-EE2A3A1C2C1D}" dt="2020-01-14T21:07:05.788" v="9628" actId="2696"/>
        <pc:sldMkLst>
          <pc:docMk/>
          <pc:sldMk cId="1016158022" sldId="380"/>
        </pc:sldMkLst>
        <pc:spChg chg="add mod">
          <ac:chgData name="최 용" userId="9839d1f755a76e43" providerId="LiveId" clId="{A3190D66-D1C7-4D7F-9E9D-EE2A3A1C2C1D}" dt="2020-01-14T20:47:48.068" v="9362" actId="14100"/>
          <ac:spMkLst>
            <pc:docMk/>
            <pc:sldMk cId="1016158022" sldId="380"/>
            <ac:spMk id="2" creationId="{6A54F3DF-68D5-491F-90AE-BEADB79B5B69}"/>
          </ac:spMkLst>
        </pc:spChg>
        <pc:spChg chg="mod">
          <ac:chgData name="최 용" userId="9839d1f755a76e43" providerId="LiveId" clId="{A3190D66-D1C7-4D7F-9E9D-EE2A3A1C2C1D}" dt="2020-01-13T22:42:22.009" v="2954"/>
          <ac:spMkLst>
            <pc:docMk/>
            <pc:sldMk cId="1016158022" sldId="380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3:13:09.793" v="4585" actId="478"/>
          <ac:spMkLst>
            <pc:docMk/>
            <pc:sldMk cId="1016158022" sldId="380"/>
            <ac:spMk id="11" creationId="{4FB09DE1-E3B9-46F8-86DF-969159171BD1}"/>
          </ac:spMkLst>
        </pc:spChg>
        <pc:picChg chg="add mod">
          <ac:chgData name="최 용" userId="9839d1f755a76e43" providerId="LiveId" clId="{A3190D66-D1C7-4D7F-9E9D-EE2A3A1C2C1D}" dt="2020-01-13T23:13:26.988" v="4587" actId="1076"/>
          <ac:picMkLst>
            <pc:docMk/>
            <pc:sldMk cId="1016158022" sldId="380"/>
            <ac:picMk id="4" creationId="{AC300E95-1F2D-4367-913E-847B25107BB7}"/>
          </ac:picMkLst>
        </pc:picChg>
      </pc:sldChg>
      <pc:sldChg chg="addSp delSp modSp add">
        <pc:chgData name="최 용" userId="9839d1f755a76e43" providerId="LiveId" clId="{A3190D66-D1C7-4D7F-9E9D-EE2A3A1C2C1D}" dt="2020-01-14T20:48:19.189" v="9369" actId="14100"/>
        <pc:sldMkLst>
          <pc:docMk/>
          <pc:sldMk cId="2414915388" sldId="381"/>
        </pc:sldMkLst>
        <pc:spChg chg="add mod">
          <ac:chgData name="최 용" userId="9839d1f755a76e43" providerId="LiveId" clId="{A3190D66-D1C7-4D7F-9E9D-EE2A3A1C2C1D}" dt="2020-01-14T20:48:19.189" v="9369" actId="14100"/>
          <ac:spMkLst>
            <pc:docMk/>
            <pc:sldMk cId="2414915388" sldId="381"/>
            <ac:spMk id="2" creationId="{5651DEAC-8A28-4F60-A416-1221F96DA343}"/>
          </ac:spMkLst>
        </pc:spChg>
        <pc:spChg chg="mod">
          <ac:chgData name="최 용" userId="9839d1f755a76e43" providerId="LiveId" clId="{A3190D66-D1C7-4D7F-9E9D-EE2A3A1C2C1D}" dt="2020-01-13T22:43:27.624" v="3016"/>
          <ac:spMkLst>
            <pc:docMk/>
            <pc:sldMk cId="2414915388" sldId="381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3:14:46.968" v="4639" actId="478"/>
          <ac:spMkLst>
            <pc:docMk/>
            <pc:sldMk cId="2414915388" sldId="381"/>
            <ac:spMk id="11" creationId="{4FB09DE1-E3B9-46F8-86DF-969159171BD1}"/>
          </ac:spMkLst>
        </pc:spChg>
        <pc:picChg chg="add mod">
          <ac:chgData name="최 용" userId="9839d1f755a76e43" providerId="LiveId" clId="{A3190D66-D1C7-4D7F-9E9D-EE2A3A1C2C1D}" dt="2020-01-14T20:38:09.459" v="9245" actId="1076"/>
          <ac:picMkLst>
            <pc:docMk/>
            <pc:sldMk cId="2414915388" sldId="381"/>
            <ac:picMk id="6" creationId="{081B1C99-EFE9-4373-9F98-97A13BDEF74F}"/>
          </ac:picMkLst>
        </pc:picChg>
      </pc:sldChg>
      <pc:sldChg chg="addSp delSp modSp add del">
        <pc:chgData name="최 용" userId="9839d1f755a76e43" providerId="LiveId" clId="{A3190D66-D1C7-4D7F-9E9D-EE2A3A1C2C1D}" dt="2020-01-14T00:34:41.876" v="9100" actId="2696"/>
        <pc:sldMkLst>
          <pc:docMk/>
          <pc:sldMk cId="869924033" sldId="382"/>
        </pc:sldMkLst>
        <pc:spChg chg="mod">
          <ac:chgData name="최 용" userId="9839d1f755a76e43" providerId="LiveId" clId="{A3190D66-D1C7-4D7F-9E9D-EE2A3A1C2C1D}" dt="2020-01-13T22:43:39.304" v="3035"/>
          <ac:spMkLst>
            <pc:docMk/>
            <pc:sldMk cId="869924033" sldId="382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3:15:49.688" v="4750" actId="478"/>
          <ac:spMkLst>
            <pc:docMk/>
            <pc:sldMk cId="869924033" sldId="382"/>
            <ac:spMk id="11" creationId="{4FB09DE1-E3B9-46F8-86DF-969159171BD1}"/>
          </ac:spMkLst>
        </pc:spChg>
        <pc:picChg chg="add">
          <ac:chgData name="최 용" userId="9839d1f755a76e43" providerId="LiveId" clId="{A3190D66-D1C7-4D7F-9E9D-EE2A3A1C2C1D}" dt="2020-01-13T23:16:01.919" v="4751"/>
          <ac:picMkLst>
            <pc:docMk/>
            <pc:sldMk cId="869924033" sldId="382"/>
            <ac:picMk id="2" creationId="{5F350532-707C-4544-AFB2-D3B7D44E7119}"/>
          </ac:picMkLst>
        </pc:picChg>
      </pc:sldChg>
      <pc:sldChg chg="addSp delSp modSp add">
        <pc:chgData name="최 용" userId="9839d1f755a76e43" providerId="LiveId" clId="{A3190D66-D1C7-4D7F-9E9D-EE2A3A1C2C1D}" dt="2020-01-14T20:48:45.612" v="9374" actId="1076"/>
        <pc:sldMkLst>
          <pc:docMk/>
          <pc:sldMk cId="2730279697" sldId="383"/>
        </pc:sldMkLst>
        <pc:spChg chg="mod">
          <ac:chgData name="최 용" userId="9839d1f755a76e43" providerId="LiveId" clId="{A3190D66-D1C7-4D7F-9E9D-EE2A3A1C2C1D}" dt="2020-01-13T23:16:55.903" v="4812" actId="404"/>
          <ac:spMkLst>
            <pc:docMk/>
            <pc:sldMk cId="2730279697" sldId="383"/>
            <ac:spMk id="3" creationId="{F0885E50-0E51-44DF-BB36-BF1901D63FE0}"/>
          </ac:spMkLst>
        </pc:spChg>
        <pc:spChg chg="add mod">
          <ac:chgData name="최 용" userId="9839d1f755a76e43" providerId="LiveId" clId="{A3190D66-D1C7-4D7F-9E9D-EE2A3A1C2C1D}" dt="2020-01-14T20:48:42.088" v="9373" actId="404"/>
          <ac:spMkLst>
            <pc:docMk/>
            <pc:sldMk cId="2730279697" sldId="383"/>
            <ac:spMk id="4" creationId="{D1794697-4E6A-429D-AE3D-46CE706D80D5}"/>
          </ac:spMkLst>
        </pc:spChg>
        <pc:spChg chg="del">
          <ac:chgData name="최 용" userId="9839d1f755a76e43" providerId="LiveId" clId="{A3190D66-D1C7-4D7F-9E9D-EE2A3A1C2C1D}" dt="2020-01-13T23:16:47.580" v="4809" actId="478"/>
          <ac:spMkLst>
            <pc:docMk/>
            <pc:sldMk cId="2730279697" sldId="383"/>
            <ac:spMk id="11" creationId="{4FB09DE1-E3B9-46F8-86DF-969159171BD1}"/>
          </ac:spMkLst>
        </pc:spChg>
        <pc:picChg chg="add mod">
          <ac:chgData name="최 용" userId="9839d1f755a76e43" providerId="LiveId" clId="{A3190D66-D1C7-4D7F-9E9D-EE2A3A1C2C1D}" dt="2020-01-13T23:18:21.097" v="4986" actId="1076"/>
          <ac:picMkLst>
            <pc:docMk/>
            <pc:sldMk cId="2730279697" sldId="383"/>
            <ac:picMk id="2" creationId="{2D81AB69-B6CD-4BCC-91FC-5CB544130046}"/>
          </ac:picMkLst>
        </pc:picChg>
        <pc:picChg chg="add mod">
          <ac:chgData name="최 용" userId="9839d1f755a76e43" providerId="LiveId" clId="{A3190D66-D1C7-4D7F-9E9D-EE2A3A1C2C1D}" dt="2020-01-14T20:48:45.612" v="9374" actId="1076"/>
          <ac:picMkLst>
            <pc:docMk/>
            <pc:sldMk cId="2730279697" sldId="383"/>
            <ac:picMk id="5" creationId="{D0D1965A-3FCC-481A-8E5D-E19DB9ED8F9C}"/>
          </ac:picMkLst>
        </pc:picChg>
      </pc:sldChg>
      <pc:sldChg chg="addSp delSp modSp add del">
        <pc:chgData name="최 용" userId="9839d1f755a76e43" providerId="LiveId" clId="{A3190D66-D1C7-4D7F-9E9D-EE2A3A1C2C1D}" dt="2020-01-30T07:13:44.092" v="9685" actId="2696"/>
        <pc:sldMkLst>
          <pc:docMk/>
          <pc:sldMk cId="3229326225" sldId="384"/>
        </pc:sldMkLst>
        <pc:spChg chg="mod">
          <ac:chgData name="최 용" userId="9839d1f755a76e43" providerId="LiveId" clId="{A3190D66-D1C7-4D7F-9E9D-EE2A3A1C2C1D}" dt="2020-01-13T22:42:05.858" v="2938" actId="20577"/>
          <ac:spMkLst>
            <pc:docMk/>
            <pc:sldMk cId="3229326225" sldId="384"/>
            <ac:spMk id="3" creationId="{F0885E50-0E51-44DF-BB36-BF1901D63FE0}"/>
          </ac:spMkLst>
        </pc:spChg>
        <pc:spChg chg="del">
          <ac:chgData name="최 용" userId="9839d1f755a76e43" providerId="LiveId" clId="{A3190D66-D1C7-4D7F-9E9D-EE2A3A1C2C1D}" dt="2020-01-13T23:09:55.319" v="4466" actId="478"/>
          <ac:spMkLst>
            <pc:docMk/>
            <pc:sldMk cId="3229326225" sldId="384"/>
            <ac:spMk id="4" creationId="{6354F877-104B-41AC-8705-47896B7E49E0}"/>
          </ac:spMkLst>
        </pc:spChg>
        <pc:spChg chg="add mod">
          <ac:chgData name="최 용" userId="9839d1f755a76e43" providerId="LiveId" clId="{A3190D66-D1C7-4D7F-9E9D-EE2A3A1C2C1D}" dt="2020-01-14T20:47:30.893" v="9358" actId="14100"/>
          <ac:spMkLst>
            <pc:docMk/>
            <pc:sldMk cId="3229326225" sldId="384"/>
            <ac:spMk id="6" creationId="{F3FA8B4C-DFEE-4F4C-ABCA-0FEC1D37408A}"/>
          </ac:spMkLst>
        </pc:spChg>
        <pc:picChg chg="add mod">
          <ac:chgData name="최 용" userId="9839d1f755a76e43" providerId="LiveId" clId="{A3190D66-D1C7-4D7F-9E9D-EE2A3A1C2C1D}" dt="2020-01-13T23:12:47.596" v="4527" actId="1076"/>
          <ac:picMkLst>
            <pc:docMk/>
            <pc:sldMk cId="3229326225" sldId="384"/>
            <ac:picMk id="2" creationId="{BEAFAA20-BAB1-4767-8770-A9F80D6B8EE6}"/>
          </ac:picMkLst>
        </pc:picChg>
        <pc:picChg chg="add mod">
          <ac:chgData name="최 용" userId="9839d1f755a76e43" providerId="LiveId" clId="{A3190D66-D1C7-4D7F-9E9D-EE2A3A1C2C1D}" dt="2020-01-13T23:12:45.012" v="4526" actId="1076"/>
          <ac:picMkLst>
            <pc:docMk/>
            <pc:sldMk cId="3229326225" sldId="384"/>
            <ac:picMk id="5" creationId="{7B80F9CE-0C74-44C0-B932-B6690C7A1E0D}"/>
          </ac:picMkLst>
        </pc:picChg>
      </pc:sldChg>
      <pc:sldChg chg="modSp add ord">
        <pc:chgData name="최 용" userId="9839d1f755a76e43" providerId="LiveId" clId="{A3190D66-D1C7-4D7F-9E9D-EE2A3A1C2C1D}" dt="2020-01-13T22:43:13.554" v="3004"/>
        <pc:sldMkLst>
          <pc:docMk/>
          <pc:sldMk cId="3120603473" sldId="385"/>
        </pc:sldMkLst>
        <pc:spChg chg="mod">
          <ac:chgData name="최 용" userId="9839d1f755a76e43" providerId="LiveId" clId="{A3190D66-D1C7-4D7F-9E9D-EE2A3A1C2C1D}" dt="2020-01-13T22:42:58.735" v="3002" actId="6549"/>
          <ac:spMkLst>
            <pc:docMk/>
            <pc:sldMk cId="3120603473" sldId="385"/>
            <ac:spMk id="2" creationId="{17D3BAE9-B522-43E9-B5F2-2E638AAF236B}"/>
          </ac:spMkLst>
        </pc:spChg>
      </pc:sldChg>
      <pc:sldChg chg="addSp modSp add del">
        <pc:chgData name="최 용" userId="9839d1f755a76e43" providerId="LiveId" clId="{A3190D66-D1C7-4D7F-9E9D-EE2A3A1C2C1D}" dt="2020-01-30T07:13:48.703" v="9686" actId="2696"/>
        <pc:sldMkLst>
          <pc:docMk/>
          <pc:sldMk cId="1958708098" sldId="386"/>
        </pc:sldMkLst>
        <pc:spChg chg="mod">
          <ac:chgData name="최 용" userId="9839d1f755a76e43" providerId="LiveId" clId="{A3190D66-D1C7-4D7F-9E9D-EE2A3A1C2C1D}" dt="2020-01-13T22:43:47.362" v="3038" actId="20577"/>
          <ac:spMkLst>
            <pc:docMk/>
            <pc:sldMk cId="1958708098" sldId="386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8:23.784" v="9370" actId="404"/>
          <ac:spMkLst>
            <pc:docMk/>
            <pc:sldMk cId="1958708098" sldId="386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3:16:32.121" v="4808"/>
          <ac:picMkLst>
            <pc:docMk/>
            <pc:sldMk cId="1958708098" sldId="386"/>
            <ac:picMk id="2" creationId="{38FF0D8E-4663-4666-83F0-03AB226D364C}"/>
          </ac:picMkLst>
        </pc:picChg>
      </pc:sldChg>
      <pc:sldChg chg="addSp delSp modSp add">
        <pc:chgData name="최 용" userId="9839d1f755a76e43" providerId="LiveId" clId="{A3190D66-D1C7-4D7F-9E9D-EE2A3A1C2C1D}" dt="2020-01-14T20:49:08.612" v="9383" actId="14100"/>
        <pc:sldMkLst>
          <pc:docMk/>
          <pc:sldMk cId="1368247592" sldId="387"/>
        </pc:sldMkLst>
        <pc:spChg chg="mod">
          <ac:chgData name="최 용" userId="9839d1f755a76e43" providerId="LiveId" clId="{A3190D66-D1C7-4D7F-9E9D-EE2A3A1C2C1D}" dt="2020-01-13T22:44:45.634" v="3141"/>
          <ac:spMkLst>
            <pc:docMk/>
            <pc:sldMk cId="1368247592" sldId="387"/>
            <ac:spMk id="3" creationId="{F0885E50-0E51-44DF-BB36-BF1901D63FE0}"/>
          </ac:spMkLst>
        </pc:spChg>
        <pc:spChg chg="add mod">
          <ac:chgData name="최 용" userId="9839d1f755a76e43" providerId="LiveId" clId="{A3190D66-D1C7-4D7F-9E9D-EE2A3A1C2C1D}" dt="2020-01-14T20:49:08.612" v="9383" actId="14100"/>
          <ac:spMkLst>
            <pc:docMk/>
            <pc:sldMk cId="1368247592" sldId="387"/>
            <ac:spMk id="5" creationId="{1C1E1033-B899-4CB1-B5C9-329F95120A43}"/>
          </ac:spMkLst>
        </pc:spChg>
        <pc:spChg chg="del">
          <ac:chgData name="최 용" userId="9839d1f755a76e43" providerId="LiveId" clId="{A3190D66-D1C7-4D7F-9E9D-EE2A3A1C2C1D}" dt="2020-01-13T23:20:35.102" v="5135" actId="478"/>
          <ac:spMkLst>
            <pc:docMk/>
            <pc:sldMk cId="1368247592" sldId="387"/>
            <ac:spMk id="11" creationId="{4FB09DE1-E3B9-46F8-86DF-969159171BD1}"/>
          </ac:spMkLst>
        </pc:spChg>
        <pc:picChg chg="add del mod">
          <ac:chgData name="최 용" userId="9839d1f755a76e43" providerId="LiveId" clId="{A3190D66-D1C7-4D7F-9E9D-EE2A3A1C2C1D}" dt="2020-01-13T23:22:25.794" v="5276"/>
          <ac:picMkLst>
            <pc:docMk/>
            <pc:sldMk cId="1368247592" sldId="387"/>
            <ac:picMk id="2" creationId="{AE4B79DE-1E51-413D-845C-1E3E1F0A4E1C}"/>
          </ac:picMkLst>
        </pc:picChg>
        <pc:picChg chg="add mod">
          <ac:chgData name="최 용" userId="9839d1f755a76e43" providerId="LiveId" clId="{A3190D66-D1C7-4D7F-9E9D-EE2A3A1C2C1D}" dt="2020-01-13T23:23:22.646" v="5303" actId="1076"/>
          <ac:picMkLst>
            <pc:docMk/>
            <pc:sldMk cId="1368247592" sldId="387"/>
            <ac:picMk id="4" creationId="{3247A9C7-AE28-447A-A9FF-4F172632F3F0}"/>
          </ac:picMkLst>
        </pc:picChg>
        <pc:picChg chg="add mod">
          <ac:chgData name="최 용" userId="9839d1f755a76e43" providerId="LiveId" clId="{A3190D66-D1C7-4D7F-9E9D-EE2A3A1C2C1D}" dt="2020-01-13T23:23:19.718" v="5302" actId="1076"/>
          <ac:picMkLst>
            <pc:docMk/>
            <pc:sldMk cId="1368247592" sldId="387"/>
            <ac:picMk id="8" creationId="{F3A53BDA-7752-4D7D-8FF3-BB13E1ABA2BA}"/>
          </ac:picMkLst>
        </pc:picChg>
      </pc:sldChg>
      <pc:sldChg chg="add del">
        <pc:chgData name="최 용" userId="9839d1f755a76e43" providerId="LiveId" clId="{A3190D66-D1C7-4D7F-9E9D-EE2A3A1C2C1D}" dt="2020-01-13T22:49:06.642" v="3309" actId="2696"/>
        <pc:sldMkLst>
          <pc:docMk/>
          <pc:sldMk cId="3755094161" sldId="388"/>
        </pc:sldMkLst>
      </pc:sldChg>
      <pc:sldChg chg="add del">
        <pc:chgData name="최 용" userId="9839d1f755a76e43" providerId="LiveId" clId="{A3190D66-D1C7-4D7F-9E9D-EE2A3A1C2C1D}" dt="2020-01-13T22:48:48.802" v="3305" actId="2696"/>
        <pc:sldMkLst>
          <pc:docMk/>
          <pc:sldMk cId="291114162" sldId="389"/>
        </pc:sldMkLst>
      </pc:sldChg>
      <pc:sldChg chg="addSp modSp add del">
        <pc:chgData name="최 용" userId="9839d1f755a76e43" providerId="LiveId" clId="{A3190D66-D1C7-4D7F-9E9D-EE2A3A1C2C1D}" dt="2020-01-30T07:13:53.109" v="9687" actId="2696"/>
        <pc:sldMkLst>
          <pc:docMk/>
          <pc:sldMk cId="1541960819" sldId="390"/>
        </pc:sldMkLst>
        <pc:spChg chg="mod">
          <ac:chgData name="최 용" userId="9839d1f755a76e43" providerId="LiveId" clId="{A3190D66-D1C7-4D7F-9E9D-EE2A3A1C2C1D}" dt="2020-01-13T22:44:24.087" v="3102" actId="20577"/>
          <ac:spMkLst>
            <pc:docMk/>
            <pc:sldMk cId="1541960819" sldId="390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8:57.764" v="9379" actId="14100"/>
          <ac:spMkLst>
            <pc:docMk/>
            <pc:sldMk cId="1541960819" sldId="390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3:19:50.895" v="5107"/>
          <ac:picMkLst>
            <pc:docMk/>
            <pc:sldMk cId="1541960819" sldId="390"/>
            <ac:picMk id="2" creationId="{4FE3E419-1170-4BF4-8D65-11F4FC5A104A}"/>
          </ac:picMkLst>
        </pc:picChg>
      </pc:sldChg>
      <pc:sldChg chg="addSp modSp add del">
        <pc:chgData name="최 용" userId="9839d1f755a76e43" providerId="LiveId" clId="{A3190D66-D1C7-4D7F-9E9D-EE2A3A1C2C1D}" dt="2020-01-30T07:13:56.805" v="9688" actId="2696"/>
        <pc:sldMkLst>
          <pc:docMk/>
          <pc:sldMk cId="3588873641" sldId="391"/>
        </pc:sldMkLst>
        <pc:spChg chg="mod">
          <ac:chgData name="최 용" userId="9839d1f755a76e43" providerId="LiveId" clId="{A3190D66-D1C7-4D7F-9E9D-EE2A3A1C2C1D}" dt="2020-01-13T22:45:09.232" v="3144" actId="20577"/>
          <ac:spMkLst>
            <pc:docMk/>
            <pc:sldMk cId="3588873641" sldId="391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9:22.560" v="9388" actId="6549"/>
          <ac:spMkLst>
            <pc:docMk/>
            <pc:sldMk cId="3588873641" sldId="391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3:24:18.157" v="5380" actId="1076"/>
          <ac:picMkLst>
            <pc:docMk/>
            <pc:sldMk cId="3588873641" sldId="391"/>
            <ac:picMk id="2" creationId="{74C6697D-7900-41BD-BBAC-A1520AE4F506}"/>
          </ac:picMkLst>
        </pc:picChg>
        <pc:picChg chg="add mod">
          <ac:chgData name="최 용" userId="9839d1f755a76e43" providerId="LiveId" clId="{A3190D66-D1C7-4D7F-9E9D-EE2A3A1C2C1D}" dt="2020-01-13T23:24:45.486" v="5384" actId="1035"/>
          <ac:picMkLst>
            <pc:docMk/>
            <pc:sldMk cId="3588873641" sldId="391"/>
            <ac:picMk id="5" creationId="{BF4FAE8F-9E1F-4FCC-80A2-9775835EBA6F}"/>
          </ac:picMkLst>
        </pc:picChg>
      </pc:sldChg>
      <pc:sldChg chg="addSp delSp modSp add">
        <pc:chgData name="최 용" userId="9839d1f755a76e43" providerId="LiveId" clId="{A3190D66-D1C7-4D7F-9E9D-EE2A3A1C2C1D}" dt="2020-01-13T23:26:16.637" v="5416"/>
        <pc:sldMkLst>
          <pc:docMk/>
          <pc:sldMk cId="2330019659" sldId="392"/>
        </pc:sldMkLst>
        <pc:spChg chg="mod">
          <ac:chgData name="최 용" userId="9839d1f755a76e43" providerId="LiveId" clId="{A3190D66-D1C7-4D7F-9E9D-EE2A3A1C2C1D}" dt="2020-01-13T23:25:53.177" v="5413" actId="20577"/>
          <ac:spMkLst>
            <pc:docMk/>
            <pc:sldMk cId="2330019659" sldId="392"/>
            <ac:spMk id="3" creationId="{F0885E50-0E51-44DF-BB36-BF1901D63FE0}"/>
          </ac:spMkLst>
        </pc:spChg>
        <pc:spChg chg="del mod">
          <ac:chgData name="최 용" userId="9839d1f755a76e43" providerId="LiveId" clId="{A3190D66-D1C7-4D7F-9E9D-EE2A3A1C2C1D}" dt="2020-01-13T23:26:05.411" v="5414" actId="478"/>
          <ac:spMkLst>
            <pc:docMk/>
            <pc:sldMk cId="2330019659" sldId="392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26:08.565" v="5415" actId="478"/>
          <ac:picMkLst>
            <pc:docMk/>
            <pc:sldMk cId="2330019659" sldId="392"/>
            <ac:picMk id="2" creationId="{0A0218F0-0F5B-4745-9E6E-0FE521469D93}"/>
          </ac:picMkLst>
        </pc:picChg>
        <pc:picChg chg="add">
          <ac:chgData name="최 용" userId="9839d1f755a76e43" providerId="LiveId" clId="{A3190D66-D1C7-4D7F-9E9D-EE2A3A1C2C1D}" dt="2020-01-13T23:26:16.637" v="5416"/>
          <ac:picMkLst>
            <pc:docMk/>
            <pc:sldMk cId="2330019659" sldId="392"/>
            <ac:picMk id="4" creationId="{99574CDB-1077-4AA5-B63A-B488C4B7DDAB}"/>
          </ac:picMkLst>
        </pc:picChg>
        <pc:picChg chg="del">
          <ac:chgData name="최 용" userId="9839d1f755a76e43" providerId="LiveId" clId="{A3190D66-D1C7-4D7F-9E9D-EE2A3A1C2C1D}" dt="2020-01-13T23:26:08.565" v="5415" actId="478"/>
          <ac:picMkLst>
            <pc:docMk/>
            <pc:sldMk cId="2330019659" sldId="392"/>
            <ac:picMk id="8" creationId="{8F45BF33-63F4-44EA-981D-FE6D31DAD790}"/>
          </ac:picMkLst>
        </pc:picChg>
      </pc:sldChg>
      <pc:sldChg chg="add del">
        <pc:chgData name="최 용" userId="9839d1f755a76e43" providerId="LiveId" clId="{A3190D66-D1C7-4D7F-9E9D-EE2A3A1C2C1D}" dt="2020-01-13T22:46:29.422" v="3146" actId="2696"/>
        <pc:sldMkLst>
          <pc:docMk/>
          <pc:sldMk cId="2432474698" sldId="392"/>
        </pc:sldMkLst>
      </pc:sldChg>
      <pc:sldChg chg="addSp delSp modSp add">
        <pc:chgData name="최 용" userId="9839d1f755a76e43" providerId="LiveId" clId="{A3190D66-D1C7-4D7F-9E9D-EE2A3A1C2C1D}" dt="2020-01-14T20:50:14.969" v="9405" actId="404"/>
        <pc:sldMkLst>
          <pc:docMk/>
          <pc:sldMk cId="2218353077" sldId="393"/>
        </pc:sldMkLst>
        <pc:spChg chg="mod">
          <ac:chgData name="최 용" userId="9839d1f755a76e43" providerId="LiveId" clId="{A3190D66-D1C7-4D7F-9E9D-EE2A3A1C2C1D}" dt="2020-01-13T22:50:36.645" v="3402" actId="6549"/>
          <ac:spMkLst>
            <pc:docMk/>
            <pc:sldMk cId="2218353077" sldId="393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0:14.969" v="9405" actId="404"/>
          <ac:spMkLst>
            <pc:docMk/>
            <pc:sldMk cId="2218353077" sldId="393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35:08.695" v="6099" actId="478"/>
          <ac:picMkLst>
            <pc:docMk/>
            <pc:sldMk cId="2218353077" sldId="393"/>
            <ac:picMk id="2" creationId="{0A0218F0-0F5B-4745-9E6E-0FE521469D93}"/>
          </ac:picMkLst>
        </pc:picChg>
        <pc:picChg chg="add mod">
          <ac:chgData name="최 용" userId="9839d1f755a76e43" providerId="LiveId" clId="{A3190D66-D1C7-4D7F-9E9D-EE2A3A1C2C1D}" dt="2020-01-13T23:36:15.437" v="6135" actId="1076"/>
          <ac:picMkLst>
            <pc:docMk/>
            <pc:sldMk cId="2218353077" sldId="393"/>
            <ac:picMk id="4" creationId="{DE1165B0-499A-4AE8-B56A-A5A16F1F6416}"/>
          </ac:picMkLst>
        </pc:picChg>
        <pc:picChg chg="add mod">
          <ac:chgData name="최 용" userId="9839d1f755a76e43" providerId="LiveId" clId="{A3190D66-D1C7-4D7F-9E9D-EE2A3A1C2C1D}" dt="2020-01-13T23:36:19.391" v="6136" actId="1076"/>
          <ac:picMkLst>
            <pc:docMk/>
            <pc:sldMk cId="2218353077" sldId="393"/>
            <ac:picMk id="5" creationId="{CD081398-A7E9-48FD-80E9-21B1E2FD510A}"/>
          </ac:picMkLst>
        </pc:picChg>
        <pc:picChg chg="del">
          <ac:chgData name="최 용" userId="9839d1f755a76e43" providerId="LiveId" clId="{A3190D66-D1C7-4D7F-9E9D-EE2A3A1C2C1D}" dt="2020-01-13T23:35:08.695" v="6099" actId="478"/>
          <ac:picMkLst>
            <pc:docMk/>
            <pc:sldMk cId="2218353077" sldId="393"/>
            <ac:picMk id="8" creationId="{8F45BF33-63F4-44EA-981D-FE6D31DAD790}"/>
          </ac:picMkLst>
        </pc:picChg>
      </pc:sldChg>
      <pc:sldChg chg="addSp delSp modSp add">
        <pc:chgData name="최 용" userId="9839d1f755a76e43" providerId="LiveId" clId="{A3190D66-D1C7-4D7F-9E9D-EE2A3A1C2C1D}" dt="2020-01-14T20:50:33.939" v="9408" actId="14100"/>
        <pc:sldMkLst>
          <pc:docMk/>
          <pc:sldMk cId="3462294527" sldId="394"/>
        </pc:sldMkLst>
        <pc:spChg chg="mod">
          <ac:chgData name="최 용" userId="9839d1f755a76e43" providerId="LiveId" clId="{A3190D66-D1C7-4D7F-9E9D-EE2A3A1C2C1D}" dt="2020-01-14T00:03:12.540" v="7743" actId="404"/>
          <ac:spMkLst>
            <pc:docMk/>
            <pc:sldMk cId="3462294527" sldId="394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0:33.939" v="9408" actId="14100"/>
          <ac:spMkLst>
            <pc:docMk/>
            <pc:sldMk cId="3462294527" sldId="394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37:28.851" v="6182" actId="478"/>
          <ac:picMkLst>
            <pc:docMk/>
            <pc:sldMk cId="3462294527" sldId="394"/>
            <ac:picMk id="2" creationId="{0A0218F0-0F5B-4745-9E6E-0FE521469D93}"/>
          </ac:picMkLst>
        </pc:picChg>
        <pc:picChg chg="add del mod">
          <ac:chgData name="최 용" userId="9839d1f755a76e43" providerId="LiveId" clId="{A3190D66-D1C7-4D7F-9E9D-EE2A3A1C2C1D}" dt="2020-01-13T23:38:31.617" v="6316" actId="478"/>
          <ac:picMkLst>
            <pc:docMk/>
            <pc:sldMk cId="3462294527" sldId="394"/>
            <ac:picMk id="4" creationId="{9729FD6A-D29D-4633-9063-9CF8A587A118}"/>
          </ac:picMkLst>
        </pc:picChg>
        <pc:picChg chg="add mod">
          <ac:chgData name="최 용" userId="9839d1f755a76e43" providerId="LiveId" clId="{A3190D66-D1C7-4D7F-9E9D-EE2A3A1C2C1D}" dt="2020-01-14T20:50:31.539" v="9407" actId="1076"/>
          <ac:picMkLst>
            <pc:docMk/>
            <pc:sldMk cId="3462294527" sldId="394"/>
            <ac:picMk id="5" creationId="{8D4CF5BE-6226-4777-8EA0-3656679BA85F}"/>
          </ac:picMkLst>
        </pc:picChg>
        <pc:picChg chg="del">
          <ac:chgData name="최 용" userId="9839d1f755a76e43" providerId="LiveId" clId="{A3190D66-D1C7-4D7F-9E9D-EE2A3A1C2C1D}" dt="2020-01-13T23:37:28.851" v="6182" actId="478"/>
          <ac:picMkLst>
            <pc:docMk/>
            <pc:sldMk cId="3462294527" sldId="394"/>
            <ac:picMk id="8" creationId="{8F45BF33-63F4-44EA-981D-FE6D31DAD790}"/>
          </ac:picMkLst>
        </pc:picChg>
      </pc:sldChg>
      <pc:sldChg chg="addSp delSp modSp add">
        <pc:chgData name="최 용" userId="9839d1f755a76e43" providerId="LiveId" clId="{A3190D66-D1C7-4D7F-9E9D-EE2A3A1C2C1D}" dt="2020-01-23T12:04:03.313" v="9674" actId="6549"/>
        <pc:sldMkLst>
          <pc:docMk/>
          <pc:sldMk cId="3955047561" sldId="395"/>
        </pc:sldMkLst>
        <pc:spChg chg="mod">
          <ac:chgData name="최 용" userId="9839d1f755a76e43" providerId="LiveId" clId="{A3190D66-D1C7-4D7F-9E9D-EE2A3A1C2C1D}" dt="2020-01-14T00:02:37.665" v="7704"/>
          <ac:spMkLst>
            <pc:docMk/>
            <pc:sldMk cId="3955047561" sldId="39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23T12:04:03.313" v="9674" actId="6549"/>
          <ac:spMkLst>
            <pc:docMk/>
            <pc:sldMk cId="3955047561" sldId="395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40:25.728" v="6528" actId="478"/>
          <ac:picMkLst>
            <pc:docMk/>
            <pc:sldMk cId="3955047561" sldId="395"/>
            <ac:picMk id="2" creationId="{0A0218F0-0F5B-4745-9E6E-0FE521469D93}"/>
          </ac:picMkLst>
        </pc:picChg>
        <pc:picChg chg="add del mod">
          <ac:chgData name="최 용" userId="9839d1f755a76e43" providerId="LiveId" clId="{A3190D66-D1C7-4D7F-9E9D-EE2A3A1C2C1D}" dt="2020-01-13T23:49:20.067" v="6970" actId="478"/>
          <ac:picMkLst>
            <pc:docMk/>
            <pc:sldMk cId="3955047561" sldId="395"/>
            <ac:picMk id="4" creationId="{CE488FBA-3C1D-43B1-8C2A-B66B6CF7C880}"/>
          </ac:picMkLst>
        </pc:picChg>
        <pc:picChg chg="add mod">
          <ac:chgData name="최 용" userId="9839d1f755a76e43" providerId="LiveId" clId="{A3190D66-D1C7-4D7F-9E9D-EE2A3A1C2C1D}" dt="2020-01-14T20:50:44.973" v="9411" actId="1076"/>
          <ac:picMkLst>
            <pc:docMk/>
            <pc:sldMk cId="3955047561" sldId="395"/>
            <ac:picMk id="5" creationId="{4C4290B9-025F-4ACA-B666-C964E746D526}"/>
          </ac:picMkLst>
        </pc:picChg>
        <pc:picChg chg="del">
          <ac:chgData name="최 용" userId="9839d1f755a76e43" providerId="LiveId" clId="{A3190D66-D1C7-4D7F-9E9D-EE2A3A1C2C1D}" dt="2020-01-13T23:40:25.728" v="6528" actId="478"/>
          <ac:picMkLst>
            <pc:docMk/>
            <pc:sldMk cId="3955047561" sldId="395"/>
            <ac:picMk id="8" creationId="{8F45BF33-63F4-44EA-981D-FE6D31DAD790}"/>
          </ac:picMkLst>
        </pc:picChg>
      </pc:sldChg>
      <pc:sldChg chg="addSp modSp add del ord">
        <pc:chgData name="최 용" userId="9839d1f755a76e43" providerId="LiveId" clId="{A3190D66-D1C7-4D7F-9E9D-EE2A3A1C2C1D}" dt="2020-01-30T07:14:00.815" v="9689" actId="2696"/>
        <pc:sldMkLst>
          <pc:docMk/>
          <pc:sldMk cId="482403796" sldId="396"/>
        </pc:sldMkLst>
        <pc:spChg chg="mod">
          <ac:chgData name="최 용" userId="9839d1f755a76e43" providerId="LiveId" clId="{A3190D66-D1C7-4D7F-9E9D-EE2A3A1C2C1D}" dt="2020-01-13T22:49:59.396" v="3355" actId="20577"/>
          <ac:spMkLst>
            <pc:docMk/>
            <pc:sldMk cId="482403796" sldId="396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49:44.763" v="9395" actId="14100"/>
          <ac:spMkLst>
            <pc:docMk/>
            <pc:sldMk cId="482403796" sldId="396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4T21:11:13.598" v="9654" actId="1076"/>
          <ac:picMkLst>
            <pc:docMk/>
            <pc:sldMk cId="482403796" sldId="396"/>
            <ac:picMk id="2" creationId="{BAADD568-9EDC-4049-BAAA-B3B4E581CB86}"/>
          </ac:picMkLst>
        </pc:picChg>
      </pc:sldChg>
      <pc:sldChg chg="addSp modSp add del">
        <pc:chgData name="최 용" userId="9839d1f755a76e43" providerId="LiveId" clId="{A3190D66-D1C7-4D7F-9E9D-EE2A3A1C2C1D}" dt="2020-01-30T07:14:03.627" v="9690" actId="2696"/>
        <pc:sldMkLst>
          <pc:docMk/>
          <pc:sldMk cId="3354223174" sldId="397"/>
        </pc:sldMkLst>
        <pc:spChg chg="mod">
          <ac:chgData name="최 용" userId="9839d1f755a76e43" providerId="LiveId" clId="{A3190D66-D1C7-4D7F-9E9D-EE2A3A1C2C1D}" dt="2020-01-13T22:50:14.553" v="3358" actId="20577"/>
          <ac:spMkLst>
            <pc:docMk/>
            <pc:sldMk cId="3354223174" sldId="397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0:00.483" v="9401" actId="14100"/>
          <ac:spMkLst>
            <pc:docMk/>
            <pc:sldMk cId="3354223174" sldId="397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3:33:36.545" v="5890" actId="1036"/>
          <ac:picMkLst>
            <pc:docMk/>
            <pc:sldMk cId="3354223174" sldId="397"/>
            <ac:picMk id="2" creationId="{DEE49BE1-B3C6-4705-B75C-6C02D3ACF6A1}"/>
          </ac:picMkLst>
        </pc:picChg>
      </pc:sldChg>
      <pc:sldChg chg="addSp modSp add del">
        <pc:chgData name="최 용" userId="9839d1f755a76e43" providerId="LiveId" clId="{A3190D66-D1C7-4D7F-9E9D-EE2A3A1C2C1D}" dt="2020-01-30T07:14:06.253" v="9691" actId="2696"/>
        <pc:sldMkLst>
          <pc:docMk/>
          <pc:sldMk cId="2280933718" sldId="398"/>
        </pc:sldMkLst>
        <pc:spChg chg="mod">
          <ac:chgData name="최 용" userId="9839d1f755a76e43" providerId="LiveId" clId="{A3190D66-D1C7-4D7F-9E9D-EE2A3A1C2C1D}" dt="2020-01-13T22:50:20.910" v="3361" actId="20577"/>
          <ac:spMkLst>
            <pc:docMk/>
            <pc:sldMk cId="2280933718" sldId="398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0:08.867" v="9404" actId="14100"/>
          <ac:spMkLst>
            <pc:docMk/>
            <pc:sldMk cId="2280933718" sldId="398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3:34:06.246" v="5934"/>
          <ac:picMkLst>
            <pc:docMk/>
            <pc:sldMk cId="2280933718" sldId="398"/>
            <ac:picMk id="2" creationId="{17D17DC5-7E4F-436C-9136-23E6A3EE9857}"/>
          </ac:picMkLst>
        </pc:picChg>
      </pc:sldChg>
      <pc:sldChg chg="addSp delSp modSp add">
        <pc:chgData name="최 용" userId="9839d1f755a76e43" providerId="LiveId" clId="{A3190D66-D1C7-4D7F-9E9D-EE2A3A1C2C1D}" dt="2020-01-23T12:04:38.901" v="9675" actId="14100"/>
        <pc:sldMkLst>
          <pc:docMk/>
          <pc:sldMk cId="3674057389" sldId="399"/>
        </pc:sldMkLst>
        <pc:spChg chg="mod">
          <ac:chgData name="최 용" userId="9839d1f755a76e43" providerId="LiveId" clId="{A3190D66-D1C7-4D7F-9E9D-EE2A3A1C2C1D}" dt="2020-01-13T22:52:22.103" v="3541"/>
          <ac:spMkLst>
            <pc:docMk/>
            <pc:sldMk cId="3674057389" sldId="399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23T12:04:38.901" v="9675" actId="14100"/>
          <ac:spMkLst>
            <pc:docMk/>
            <pc:sldMk cId="3674057389" sldId="399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4T00:03:43.647" v="7744" actId="478"/>
          <ac:picMkLst>
            <pc:docMk/>
            <pc:sldMk cId="3674057389" sldId="399"/>
            <ac:picMk id="2" creationId="{0A0218F0-0F5B-4745-9E6E-0FE521469D93}"/>
          </ac:picMkLst>
        </pc:picChg>
        <pc:picChg chg="add del mod">
          <ac:chgData name="최 용" userId="9839d1f755a76e43" providerId="LiveId" clId="{A3190D66-D1C7-4D7F-9E9D-EE2A3A1C2C1D}" dt="2020-01-14T00:04:39.347" v="7913" actId="478"/>
          <ac:picMkLst>
            <pc:docMk/>
            <pc:sldMk cId="3674057389" sldId="399"/>
            <ac:picMk id="4" creationId="{AA0EF9DF-F1B6-45EB-A014-1C55F5BAC70C}"/>
          </ac:picMkLst>
        </pc:picChg>
        <pc:picChg chg="add mod">
          <ac:chgData name="최 용" userId="9839d1f755a76e43" providerId="LiveId" clId="{A3190D66-D1C7-4D7F-9E9D-EE2A3A1C2C1D}" dt="2020-01-14T00:04:48.572" v="7915" actId="1076"/>
          <ac:picMkLst>
            <pc:docMk/>
            <pc:sldMk cId="3674057389" sldId="399"/>
            <ac:picMk id="5" creationId="{40ECABEF-60EC-421E-B980-D8C3D750559C}"/>
          </ac:picMkLst>
        </pc:picChg>
        <pc:picChg chg="del">
          <ac:chgData name="최 용" userId="9839d1f755a76e43" providerId="LiveId" clId="{A3190D66-D1C7-4D7F-9E9D-EE2A3A1C2C1D}" dt="2020-01-14T00:03:43.647" v="7744" actId="478"/>
          <ac:picMkLst>
            <pc:docMk/>
            <pc:sldMk cId="3674057389" sldId="399"/>
            <ac:picMk id="8" creationId="{8F45BF33-63F4-44EA-981D-FE6D31DAD790}"/>
          </ac:picMkLst>
        </pc:picChg>
      </pc:sldChg>
      <pc:sldChg chg="addSp delSp modSp add">
        <pc:chgData name="최 용" userId="9839d1f755a76e43" providerId="LiveId" clId="{A3190D66-D1C7-4D7F-9E9D-EE2A3A1C2C1D}" dt="2020-01-14T20:56:22.191" v="9514" actId="1076"/>
        <pc:sldMkLst>
          <pc:docMk/>
          <pc:sldMk cId="673408940" sldId="400"/>
        </pc:sldMkLst>
        <pc:spChg chg="mod">
          <ac:chgData name="최 용" userId="9839d1f755a76e43" providerId="LiveId" clId="{A3190D66-D1C7-4D7F-9E9D-EE2A3A1C2C1D}" dt="2020-01-13T22:52:47.450" v="3583"/>
          <ac:spMkLst>
            <pc:docMk/>
            <pc:sldMk cId="673408940" sldId="400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6:17.224" v="9512" actId="14100"/>
          <ac:spMkLst>
            <pc:docMk/>
            <pc:sldMk cId="673408940" sldId="400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4T00:14:59.835" v="8484" actId="478"/>
          <ac:picMkLst>
            <pc:docMk/>
            <pc:sldMk cId="673408940" sldId="400"/>
            <ac:picMk id="2" creationId="{0A0218F0-0F5B-4745-9E6E-0FE521469D93}"/>
          </ac:picMkLst>
        </pc:picChg>
        <pc:picChg chg="add mod">
          <ac:chgData name="최 용" userId="9839d1f755a76e43" providerId="LiveId" clId="{A3190D66-D1C7-4D7F-9E9D-EE2A3A1C2C1D}" dt="2020-01-14T20:56:22.191" v="9514" actId="1076"/>
          <ac:picMkLst>
            <pc:docMk/>
            <pc:sldMk cId="673408940" sldId="400"/>
            <ac:picMk id="4" creationId="{C147A89D-9C0F-4FD5-9B96-F8F4A8DD8F27}"/>
          </ac:picMkLst>
        </pc:picChg>
        <pc:picChg chg="add mod">
          <ac:chgData name="최 용" userId="9839d1f755a76e43" providerId="LiveId" clId="{A3190D66-D1C7-4D7F-9E9D-EE2A3A1C2C1D}" dt="2020-01-14T20:56:20.751" v="9513" actId="1076"/>
          <ac:picMkLst>
            <pc:docMk/>
            <pc:sldMk cId="673408940" sldId="400"/>
            <ac:picMk id="5" creationId="{EEECE0D4-9FC5-495F-BECC-6B4A24B37350}"/>
          </ac:picMkLst>
        </pc:picChg>
        <pc:picChg chg="del">
          <ac:chgData name="최 용" userId="9839d1f755a76e43" providerId="LiveId" clId="{A3190D66-D1C7-4D7F-9E9D-EE2A3A1C2C1D}" dt="2020-01-14T00:14:59.835" v="8484" actId="478"/>
          <ac:picMkLst>
            <pc:docMk/>
            <pc:sldMk cId="673408940" sldId="400"/>
            <ac:picMk id="8" creationId="{8F45BF33-63F4-44EA-981D-FE6D31DAD790}"/>
          </ac:picMkLst>
        </pc:picChg>
      </pc:sldChg>
      <pc:sldChg chg="addSp modSp add del">
        <pc:chgData name="최 용" userId="9839d1f755a76e43" providerId="LiveId" clId="{A3190D66-D1C7-4D7F-9E9D-EE2A3A1C2C1D}" dt="2020-01-30T07:14:10.994" v="9692" actId="2696"/>
        <pc:sldMkLst>
          <pc:docMk/>
          <pc:sldMk cId="3355629204" sldId="401"/>
        </pc:sldMkLst>
        <pc:spChg chg="mod">
          <ac:chgData name="최 용" userId="9839d1f755a76e43" providerId="LiveId" clId="{A3190D66-D1C7-4D7F-9E9D-EE2A3A1C2C1D}" dt="2020-01-13T22:51:36.379" v="3494" actId="20577"/>
          <ac:spMkLst>
            <pc:docMk/>
            <pc:sldMk cId="3355629204" sldId="401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0:50.834" v="9414" actId="14100"/>
          <ac:spMkLst>
            <pc:docMk/>
            <pc:sldMk cId="3355629204" sldId="401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3:53:29.510" v="7137"/>
          <ac:picMkLst>
            <pc:docMk/>
            <pc:sldMk cId="3355629204" sldId="401"/>
            <ac:picMk id="2" creationId="{50A35732-6345-4528-B04C-0ADE80BEFE95}"/>
          </ac:picMkLst>
        </pc:picChg>
      </pc:sldChg>
      <pc:sldChg chg="addSp modSp add del">
        <pc:chgData name="최 용" userId="9839d1f755a76e43" providerId="LiveId" clId="{A3190D66-D1C7-4D7F-9E9D-EE2A3A1C2C1D}" dt="2020-01-30T07:14:13.628" v="9693" actId="2696"/>
        <pc:sldMkLst>
          <pc:docMk/>
          <pc:sldMk cId="2246854487" sldId="402"/>
        </pc:sldMkLst>
        <pc:spChg chg="mod">
          <ac:chgData name="최 용" userId="9839d1f755a76e43" providerId="LiveId" clId="{A3190D66-D1C7-4D7F-9E9D-EE2A3A1C2C1D}" dt="2020-01-13T22:51:49.682" v="3497" actId="20577"/>
          <ac:spMkLst>
            <pc:docMk/>
            <pc:sldMk cId="2246854487" sldId="402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1:01.622" v="9417" actId="14100"/>
          <ac:spMkLst>
            <pc:docMk/>
            <pc:sldMk cId="2246854487" sldId="402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3:54:05.818" v="7143" actId="1076"/>
          <ac:picMkLst>
            <pc:docMk/>
            <pc:sldMk cId="2246854487" sldId="402"/>
            <ac:picMk id="2" creationId="{0FB2A2F4-4BD4-4608-B73E-803D1AEDCBD9}"/>
          </ac:picMkLst>
        </pc:picChg>
        <pc:picChg chg="add mod">
          <ac:chgData name="최 용" userId="9839d1f755a76e43" providerId="LiveId" clId="{A3190D66-D1C7-4D7F-9E9D-EE2A3A1C2C1D}" dt="2020-01-13T23:55:25.626" v="7265" actId="1076"/>
          <ac:picMkLst>
            <pc:docMk/>
            <pc:sldMk cId="2246854487" sldId="402"/>
            <ac:picMk id="5" creationId="{04A488B9-B370-4FE5-A97C-186C51DC5526}"/>
          </ac:picMkLst>
        </pc:picChg>
      </pc:sldChg>
      <pc:sldChg chg="addSp modSp add del">
        <pc:chgData name="최 용" userId="9839d1f755a76e43" providerId="LiveId" clId="{A3190D66-D1C7-4D7F-9E9D-EE2A3A1C2C1D}" dt="2020-01-30T07:14:19.064" v="9695" actId="2696"/>
        <pc:sldMkLst>
          <pc:docMk/>
          <pc:sldMk cId="3963406983" sldId="403"/>
        </pc:sldMkLst>
        <pc:spChg chg="mod">
          <ac:chgData name="최 용" userId="9839d1f755a76e43" providerId="LiveId" clId="{A3190D66-D1C7-4D7F-9E9D-EE2A3A1C2C1D}" dt="2020-01-13T22:51:55.114" v="3500" actId="20577"/>
          <ac:spMkLst>
            <pc:docMk/>
            <pc:sldMk cId="3963406983" sldId="403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6:54.123" v="9520" actId="6549"/>
          <ac:spMkLst>
            <pc:docMk/>
            <pc:sldMk cId="3963406983" sldId="403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3T23:57:36.233" v="7429"/>
          <ac:picMkLst>
            <pc:docMk/>
            <pc:sldMk cId="3963406983" sldId="403"/>
            <ac:picMk id="2" creationId="{F9E1E264-02E8-44EB-BB80-49C3B296DBD6}"/>
          </ac:picMkLst>
        </pc:picChg>
      </pc:sldChg>
      <pc:sldChg chg="addSp modSp add del">
        <pc:chgData name="최 용" userId="9839d1f755a76e43" providerId="LiveId" clId="{A3190D66-D1C7-4D7F-9E9D-EE2A3A1C2C1D}" dt="2020-01-30T07:14:21.489" v="9696" actId="2696"/>
        <pc:sldMkLst>
          <pc:docMk/>
          <pc:sldMk cId="3555552407" sldId="404"/>
        </pc:sldMkLst>
        <pc:spChg chg="mod">
          <ac:chgData name="최 용" userId="9839d1f755a76e43" providerId="LiveId" clId="{A3190D66-D1C7-4D7F-9E9D-EE2A3A1C2C1D}" dt="2020-01-13T22:52:06.752" v="3505" actId="20577"/>
          <ac:spMkLst>
            <pc:docMk/>
            <pc:sldMk cId="3555552407" sldId="404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1:28.050" v="9424" actId="14100"/>
          <ac:spMkLst>
            <pc:docMk/>
            <pc:sldMk cId="3555552407" sldId="404"/>
            <ac:spMk id="4" creationId="{6354F877-104B-41AC-8705-47896B7E49E0}"/>
          </ac:spMkLst>
        </pc:spChg>
        <pc:picChg chg="add mod">
          <ac:chgData name="최 용" userId="9839d1f755a76e43" providerId="LiveId" clId="{A3190D66-D1C7-4D7F-9E9D-EE2A3A1C2C1D}" dt="2020-01-13T23:59:53.943" v="7569" actId="1076"/>
          <ac:picMkLst>
            <pc:docMk/>
            <pc:sldMk cId="3555552407" sldId="404"/>
            <ac:picMk id="2" creationId="{CE99A221-078D-4BFA-98D3-8AC82B350A77}"/>
          </ac:picMkLst>
        </pc:picChg>
        <pc:picChg chg="add mod">
          <ac:chgData name="최 용" userId="9839d1f755a76e43" providerId="LiveId" clId="{A3190D66-D1C7-4D7F-9E9D-EE2A3A1C2C1D}" dt="2020-01-14T00:00:12.078" v="7573" actId="1035"/>
          <ac:picMkLst>
            <pc:docMk/>
            <pc:sldMk cId="3555552407" sldId="404"/>
            <ac:picMk id="5" creationId="{37B52A74-2BA2-412B-993B-69DEE6ACC535}"/>
          </ac:picMkLst>
        </pc:picChg>
      </pc:sldChg>
      <pc:sldChg chg="addSp delSp modSp add del ord">
        <pc:chgData name="최 용" userId="9839d1f755a76e43" providerId="LiveId" clId="{A3190D66-D1C7-4D7F-9E9D-EE2A3A1C2C1D}" dt="2020-01-30T07:14:26.173" v="9697" actId="2696"/>
        <pc:sldMkLst>
          <pc:docMk/>
          <pc:sldMk cId="1611919263" sldId="405"/>
        </pc:sldMkLst>
        <pc:spChg chg="mod">
          <ac:chgData name="최 용" userId="9839d1f755a76e43" providerId="LiveId" clId="{A3190D66-D1C7-4D7F-9E9D-EE2A3A1C2C1D}" dt="2020-01-13T22:52:27.338" v="3544" actId="20577"/>
          <ac:spMkLst>
            <pc:docMk/>
            <pc:sldMk cId="1611919263" sldId="40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6:42.145" v="9516" actId="6549"/>
          <ac:spMkLst>
            <pc:docMk/>
            <pc:sldMk cId="1611919263" sldId="405"/>
            <ac:spMk id="4" creationId="{6354F877-104B-41AC-8705-47896B7E49E0}"/>
          </ac:spMkLst>
        </pc:spChg>
        <pc:spChg chg="add del mod">
          <ac:chgData name="최 용" userId="9839d1f755a76e43" providerId="LiveId" clId="{A3190D66-D1C7-4D7F-9E9D-EE2A3A1C2C1D}" dt="2020-01-14T20:53:23.569" v="9474" actId="478"/>
          <ac:spMkLst>
            <pc:docMk/>
            <pc:sldMk cId="1611919263" sldId="405"/>
            <ac:spMk id="6" creationId="{C9EC6AC8-1B65-4159-A7D7-58B64AF8C593}"/>
          </ac:spMkLst>
        </pc:spChg>
        <pc:spChg chg="add del mod">
          <ac:chgData name="최 용" userId="9839d1f755a76e43" providerId="LiveId" clId="{A3190D66-D1C7-4D7F-9E9D-EE2A3A1C2C1D}" dt="2020-01-14T20:53:29.320" v="9475" actId="478"/>
          <ac:spMkLst>
            <pc:docMk/>
            <pc:sldMk cId="1611919263" sldId="405"/>
            <ac:spMk id="7" creationId="{8CCE3694-83A5-4DE4-93C7-0928919D9FE8}"/>
          </ac:spMkLst>
        </pc:spChg>
        <pc:spChg chg="del">
          <ac:chgData name="최 용" userId="9839d1f755a76e43" providerId="LiveId" clId="{A3190D66-D1C7-4D7F-9E9D-EE2A3A1C2C1D}" dt="2020-01-14T00:08:47.513" v="8161" actId="478"/>
          <ac:spMkLst>
            <pc:docMk/>
            <pc:sldMk cId="1611919263" sldId="405"/>
            <ac:spMk id="106" creationId="{00000000-0000-0000-0000-000000000000}"/>
          </ac:spMkLst>
        </pc:spChg>
        <pc:picChg chg="add mod">
          <ac:chgData name="최 용" userId="9839d1f755a76e43" providerId="LiveId" clId="{A3190D66-D1C7-4D7F-9E9D-EE2A3A1C2C1D}" dt="2020-01-14T00:08:45.123" v="8160" actId="1076"/>
          <ac:picMkLst>
            <pc:docMk/>
            <pc:sldMk cId="1611919263" sldId="405"/>
            <ac:picMk id="2" creationId="{3A76F40D-87D7-4ACE-B80C-AB72F4E17947}"/>
          </ac:picMkLst>
        </pc:picChg>
        <pc:picChg chg="add mod">
          <ac:chgData name="최 용" userId="9839d1f755a76e43" providerId="LiveId" clId="{A3190D66-D1C7-4D7F-9E9D-EE2A3A1C2C1D}" dt="2020-01-14T20:56:45.575" v="9517" actId="1076"/>
          <ac:picMkLst>
            <pc:docMk/>
            <pc:sldMk cId="1611919263" sldId="405"/>
            <ac:picMk id="5" creationId="{44012ED8-2EA3-473C-ACBE-408E0B3F533B}"/>
          </ac:picMkLst>
        </pc:picChg>
        <pc:picChg chg="add mod">
          <ac:chgData name="최 용" userId="9839d1f755a76e43" providerId="LiveId" clId="{A3190D66-D1C7-4D7F-9E9D-EE2A3A1C2C1D}" dt="2020-01-14T20:56:47.807" v="9518" actId="1076"/>
          <ac:picMkLst>
            <pc:docMk/>
            <pc:sldMk cId="1611919263" sldId="405"/>
            <ac:picMk id="12" creationId="{1E33BA5D-2FCF-42EE-A390-9E5F87B116A2}"/>
          </ac:picMkLst>
        </pc:picChg>
      </pc:sldChg>
      <pc:sldChg chg="addSp modSp add del">
        <pc:chgData name="최 용" userId="9839d1f755a76e43" providerId="LiveId" clId="{A3190D66-D1C7-4D7F-9E9D-EE2A3A1C2C1D}" dt="2020-01-30T07:14:30.475" v="9698" actId="2696"/>
        <pc:sldMkLst>
          <pc:docMk/>
          <pc:sldMk cId="3194675968" sldId="406"/>
        </pc:sldMkLst>
        <pc:spChg chg="mod">
          <ac:chgData name="최 용" userId="9839d1f755a76e43" providerId="LiveId" clId="{A3190D66-D1C7-4D7F-9E9D-EE2A3A1C2C1D}" dt="2020-01-13T22:52:31.263" v="3547" actId="20577"/>
          <ac:spMkLst>
            <pc:docMk/>
            <pc:sldMk cId="3194675968" sldId="406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2:05.130" v="9430" actId="14100"/>
          <ac:spMkLst>
            <pc:docMk/>
            <pc:sldMk cId="3194675968" sldId="406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4T00:14:04.320" v="8461"/>
          <ac:picMkLst>
            <pc:docMk/>
            <pc:sldMk cId="3194675968" sldId="406"/>
            <ac:picMk id="2" creationId="{87BCC073-03A6-4B5E-BB27-E91673830543}"/>
          </ac:picMkLst>
        </pc:picChg>
        <pc:picChg chg="add mod">
          <ac:chgData name="최 용" userId="9839d1f755a76e43" providerId="LiveId" clId="{A3190D66-D1C7-4D7F-9E9D-EE2A3A1C2C1D}" dt="2020-01-14T00:14:16.855" v="8463" actId="1076"/>
          <ac:picMkLst>
            <pc:docMk/>
            <pc:sldMk cId="3194675968" sldId="406"/>
            <ac:picMk id="5" creationId="{A6E46093-9C0B-4D42-AE56-5D1DE9ADDFAC}"/>
          </ac:picMkLst>
        </pc:picChg>
      </pc:sldChg>
      <pc:sldChg chg="addSp modSp add del">
        <pc:chgData name="최 용" userId="9839d1f755a76e43" providerId="LiveId" clId="{A3190D66-D1C7-4D7F-9E9D-EE2A3A1C2C1D}" dt="2020-01-30T07:14:34.853" v="9699" actId="2696"/>
        <pc:sldMkLst>
          <pc:docMk/>
          <pc:sldMk cId="1316328284" sldId="407"/>
        </pc:sldMkLst>
        <pc:spChg chg="mod">
          <ac:chgData name="최 용" userId="9839d1f755a76e43" providerId="LiveId" clId="{A3190D66-D1C7-4D7F-9E9D-EE2A3A1C2C1D}" dt="2020-01-13T22:52:51.741" v="3586" actId="20577"/>
          <ac:spMkLst>
            <pc:docMk/>
            <pc:sldMk cId="1316328284" sldId="407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2:24.129" v="9433" actId="404"/>
          <ac:spMkLst>
            <pc:docMk/>
            <pc:sldMk cId="1316328284" sldId="407"/>
            <ac:spMk id="4" creationId="{6354F877-104B-41AC-8705-47896B7E49E0}"/>
          </ac:spMkLst>
        </pc:spChg>
        <pc:picChg chg="add">
          <ac:chgData name="최 용" userId="9839d1f755a76e43" providerId="LiveId" clId="{A3190D66-D1C7-4D7F-9E9D-EE2A3A1C2C1D}" dt="2020-01-14T00:17:48.962" v="8781"/>
          <ac:picMkLst>
            <pc:docMk/>
            <pc:sldMk cId="1316328284" sldId="407"/>
            <ac:picMk id="2" creationId="{F9C3F67C-E5C1-47AB-BEA4-9138370AFE73}"/>
          </ac:picMkLst>
        </pc:picChg>
      </pc:sldChg>
      <pc:sldChg chg="addSp modSp add del">
        <pc:chgData name="최 용" userId="9839d1f755a76e43" providerId="LiveId" clId="{A3190D66-D1C7-4D7F-9E9D-EE2A3A1C2C1D}" dt="2020-01-13T22:57:29.164" v="3730" actId="2696"/>
        <pc:sldMkLst>
          <pc:docMk/>
          <pc:sldMk cId="1275310526" sldId="408"/>
        </pc:sldMkLst>
        <pc:spChg chg="add mod">
          <ac:chgData name="최 용" userId="9839d1f755a76e43" providerId="LiveId" clId="{A3190D66-D1C7-4D7F-9E9D-EE2A3A1C2C1D}" dt="2020-01-13T22:57:27.755" v="3729" actId="20577"/>
          <ac:spMkLst>
            <pc:docMk/>
            <pc:sldMk cId="1275310526" sldId="408"/>
            <ac:spMk id="2" creationId="{AB2498F7-336E-41B7-8530-87D942B65D5A}"/>
          </ac:spMkLst>
        </pc:spChg>
      </pc:sldChg>
      <pc:sldChg chg="addSp delSp modSp add del">
        <pc:chgData name="최 용" userId="9839d1f755a76e43" providerId="LiveId" clId="{A3190D66-D1C7-4D7F-9E9D-EE2A3A1C2C1D}" dt="2020-01-14T21:05:46.722" v="9617" actId="2696"/>
        <pc:sldMkLst>
          <pc:docMk/>
          <pc:sldMk cId="1735624450" sldId="408"/>
        </pc:sldMkLst>
        <pc:spChg chg="mod">
          <ac:chgData name="최 용" userId="9839d1f755a76e43" providerId="LiveId" clId="{A3190D66-D1C7-4D7F-9E9D-EE2A3A1C2C1D}" dt="2020-01-14T20:45:12.088" v="9318" actId="14100"/>
          <ac:spMkLst>
            <pc:docMk/>
            <pc:sldMk cId="1735624450" sldId="408"/>
            <ac:spMk id="2" creationId="{B047AEFB-8F15-495C-AD9D-F676B0D9E6B8}"/>
          </ac:spMkLst>
        </pc:spChg>
        <pc:picChg chg="del">
          <ac:chgData name="최 용" userId="9839d1f755a76e43" providerId="LiveId" clId="{A3190D66-D1C7-4D7F-9E9D-EE2A3A1C2C1D}" dt="2020-01-13T22:59:34.024" v="3883" actId="478"/>
          <ac:picMkLst>
            <pc:docMk/>
            <pc:sldMk cId="1735624450" sldId="408"/>
            <ac:picMk id="4" creationId="{9A679E67-9D53-4B14-9413-A58C9CC0B7E9}"/>
          </ac:picMkLst>
        </pc:picChg>
        <pc:picChg chg="add mod">
          <ac:chgData name="최 용" userId="9839d1f755a76e43" providerId="LiveId" clId="{A3190D66-D1C7-4D7F-9E9D-EE2A3A1C2C1D}" dt="2020-01-13T23:00:27.956" v="3991" actId="1076"/>
          <ac:picMkLst>
            <pc:docMk/>
            <pc:sldMk cId="1735624450" sldId="408"/>
            <ac:picMk id="5" creationId="{E8A2E787-EAFD-4AA5-B516-08D4AA7CBDE8}"/>
          </ac:picMkLst>
        </pc:picChg>
      </pc:sldChg>
      <pc:sldChg chg="add del">
        <pc:chgData name="최 용" userId="9839d1f755a76e43" providerId="LiveId" clId="{A3190D66-D1C7-4D7F-9E9D-EE2A3A1C2C1D}" dt="2020-01-13T22:55:36.671" v="3591" actId="2696"/>
        <pc:sldMkLst>
          <pc:docMk/>
          <pc:sldMk cId="3114634933" sldId="408"/>
        </pc:sldMkLst>
      </pc:sldChg>
      <pc:sldChg chg="addSp delSp modSp add">
        <pc:chgData name="최 용" userId="9839d1f755a76e43" providerId="LiveId" clId="{A3190D66-D1C7-4D7F-9E9D-EE2A3A1C2C1D}" dt="2020-01-14T20:45:25.694" v="9322" actId="14100"/>
        <pc:sldMkLst>
          <pc:docMk/>
          <pc:sldMk cId="2840193294" sldId="409"/>
        </pc:sldMkLst>
        <pc:spChg chg="del">
          <ac:chgData name="최 용" userId="9839d1f755a76e43" providerId="LiveId" clId="{A3190D66-D1C7-4D7F-9E9D-EE2A3A1C2C1D}" dt="2020-01-13T23:01:20.782" v="3993" actId="478"/>
          <ac:spMkLst>
            <pc:docMk/>
            <pc:sldMk cId="2840193294" sldId="409"/>
            <ac:spMk id="2" creationId="{B047AEFB-8F15-495C-AD9D-F676B0D9E6B8}"/>
          </ac:spMkLst>
        </pc:spChg>
        <pc:spChg chg="add mod">
          <ac:chgData name="최 용" userId="9839d1f755a76e43" providerId="LiveId" clId="{A3190D66-D1C7-4D7F-9E9D-EE2A3A1C2C1D}" dt="2020-01-14T20:45:25.694" v="9322" actId="14100"/>
          <ac:spMkLst>
            <pc:docMk/>
            <pc:sldMk cId="2840193294" sldId="409"/>
            <ac:spMk id="4" creationId="{82D017A5-F5F6-43D9-9EDE-3E3C8FE3FBD2}"/>
          </ac:spMkLst>
        </pc:spChg>
        <pc:picChg chg="del">
          <ac:chgData name="최 용" userId="9839d1f755a76e43" providerId="LiveId" clId="{A3190D66-D1C7-4D7F-9E9D-EE2A3A1C2C1D}" dt="2020-01-13T23:01:23.455" v="3994" actId="478"/>
          <ac:picMkLst>
            <pc:docMk/>
            <pc:sldMk cId="2840193294" sldId="409"/>
            <ac:picMk id="5" creationId="{E8A2E787-EAFD-4AA5-B516-08D4AA7CBDE8}"/>
          </ac:picMkLst>
        </pc:picChg>
        <pc:picChg chg="add mod">
          <ac:chgData name="최 용" userId="9839d1f755a76e43" providerId="LiveId" clId="{A3190D66-D1C7-4D7F-9E9D-EE2A3A1C2C1D}" dt="2020-01-14T00:32:43.924" v="9094" actId="1076"/>
          <ac:picMkLst>
            <pc:docMk/>
            <pc:sldMk cId="2840193294" sldId="409"/>
            <ac:picMk id="6" creationId="{E3026A02-77B2-49D4-A5E4-E40FAFBD32CA}"/>
          </ac:picMkLst>
        </pc:picChg>
      </pc:sldChg>
      <pc:sldChg chg="addSp delSp modSp add del">
        <pc:chgData name="최 용" userId="9839d1f755a76e43" providerId="LiveId" clId="{A3190D66-D1C7-4D7F-9E9D-EE2A3A1C2C1D}" dt="2020-01-14T00:32:01.065" v="9093" actId="2696"/>
        <pc:sldMkLst>
          <pc:docMk/>
          <pc:sldMk cId="351236643" sldId="410"/>
        </pc:sldMkLst>
        <pc:spChg chg="del">
          <ac:chgData name="최 용" userId="9839d1f755a76e43" providerId="LiveId" clId="{A3190D66-D1C7-4D7F-9E9D-EE2A3A1C2C1D}" dt="2020-01-13T23:05:56.162" v="4201" actId="478"/>
          <ac:spMkLst>
            <pc:docMk/>
            <pc:sldMk cId="351236643" sldId="410"/>
            <ac:spMk id="2" creationId="{6493222B-753B-4663-9B29-A931D40FA46F}"/>
          </ac:spMkLst>
        </pc:spChg>
        <pc:spChg chg="add mod">
          <ac:chgData name="최 용" userId="9839d1f755a76e43" providerId="LiveId" clId="{A3190D66-D1C7-4D7F-9E9D-EE2A3A1C2C1D}" dt="2020-01-14T00:29:18.218" v="8833" actId="20577"/>
          <ac:spMkLst>
            <pc:docMk/>
            <pc:sldMk cId="351236643" sldId="410"/>
            <ac:spMk id="7" creationId="{87656487-4163-488E-86F4-5EE8FE3F8EEA}"/>
          </ac:spMkLst>
        </pc:spChg>
        <pc:picChg chg="del">
          <ac:chgData name="최 용" userId="9839d1f755a76e43" providerId="LiveId" clId="{A3190D66-D1C7-4D7F-9E9D-EE2A3A1C2C1D}" dt="2020-01-13T23:05:56.162" v="4201" actId="478"/>
          <ac:picMkLst>
            <pc:docMk/>
            <pc:sldMk cId="351236643" sldId="410"/>
            <ac:picMk id="4" creationId="{738AE543-26FC-4145-9F00-E688556122A9}"/>
          </ac:picMkLst>
        </pc:picChg>
        <pc:picChg chg="add del mod">
          <ac:chgData name="최 용" userId="9839d1f755a76e43" providerId="LiveId" clId="{A3190D66-D1C7-4D7F-9E9D-EE2A3A1C2C1D}" dt="2020-01-13T23:08:17.767" v="4460"/>
          <ac:picMkLst>
            <pc:docMk/>
            <pc:sldMk cId="351236643" sldId="410"/>
            <ac:picMk id="5" creationId="{5C9CF0F8-17A5-4152-B346-409BDA0A143A}"/>
          </ac:picMkLst>
        </pc:picChg>
        <pc:picChg chg="add mod">
          <ac:chgData name="최 용" userId="9839d1f755a76e43" providerId="LiveId" clId="{A3190D66-D1C7-4D7F-9E9D-EE2A3A1C2C1D}" dt="2020-01-13T23:08:41.039" v="4465" actId="1076"/>
          <ac:picMkLst>
            <pc:docMk/>
            <pc:sldMk cId="351236643" sldId="410"/>
            <ac:picMk id="6" creationId="{8B487149-8494-4D57-9A24-C4DD48F3FB37}"/>
          </ac:picMkLst>
        </pc:picChg>
      </pc:sldChg>
      <pc:sldChg chg="addSp modSp add del">
        <pc:chgData name="최 용" userId="9839d1f755a76e43" providerId="LiveId" clId="{A3190D66-D1C7-4D7F-9E9D-EE2A3A1C2C1D}" dt="2020-01-13T23:02:02.830" v="4009" actId="2696"/>
        <pc:sldMkLst>
          <pc:docMk/>
          <pc:sldMk cId="921559288" sldId="410"/>
        </pc:sldMkLst>
        <pc:spChg chg="add mod">
          <ac:chgData name="최 용" userId="9839d1f755a76e43" providerId="LiveId" clId="{A3190D66-D1C7-4D7F-9E9D-EE2A3A1C2C1D}" dt="2020-01-13T23:02:01.763" v="4008"/>
          <ac:spMkLst>
            <pc:docMk/>
            <pc:sldMk cId="921559288" sldId="410"/>
            <ac:spMk id="2" creationId="{4A694DB6-F6CC-4A08-88C5-83DDF60B7199}"/>
          </ac:spMkLst>
        </pc:spChg>
      </pc:sldChg>
      <pc:sldChg chg="add del">
        <pc:chgData name="최 용" userId="9839d1f755a76e43" providerId="LiveId" clId="{A3190D66-D1C7-4D7F-9E9D-EE2A3A1C2C1D}" dt="2020-01-13T23:01:31.975" v="3996" actId="2696"/>
        <pc:sldMkLst>
          <pc:docMk/>
          <pc:sldMk cId="1937656666" sldId="410"/>
        </pc:sldMkLst>
      </pc:sldChg>
      <pc:sldChg chg="add del">
        <pc:chgData name="최 용" userId="9839d1f755a76e43" providerId="LiveId" clId="{A3190D66-D1C7-4D7F-9E9D-EE2A3A1C2C1D}" dt="2020-01-13T23:04:22.505" v="4065" actId="2696"/>
        <pc:sldMkLst>
          <pc:docMk/>
          <pc:sldMk cId="3285802186" sldId="410"/>
        </pc:sldMkLst>
      </pc:sldChg>
      <pc:sldChg chg="add del">
        <pc:chgData name="최 용" userId="9839d1f755a76e43" providerId="LiveId" clId="{A3190D66-D1C7-4D7F-9E9D-EE2A3A1C2C1D}" dt="2020-01-13T23:06:42.657" v="4208" actId="2696"/>
        <pc:sldMkLst>
          <pc:docMk/>
          <pc:sldMk cId="373771025" sldId="411"/>
        </pc:sldMkLst>
      </pc:sldChg>
      <pc:sldChg chg="add del">
        <pc:chgData name="최 용" userId="9839d1f755a76e43" providerId="LiveId" clId="{A3190D66-D1C7-4D7F-9E9D-EE2A3A1C2C1D}" dt="2020-01-13T23:12:55.109" v="4529" actId="2696"/>
        <pc:sldMkLst>
          <pc:docMk/>
          <pc:sldMk cId="507927527" sldId="411"/>
        </pc:sldMkLst>
      </pc:sldChg>
      <pc:sldChg chg="add del">
        <pc:chgData name="최 용" userId="9839d1f755a76e43" providerId="LiveId" clId="{A3190D66-D1C7-4D7F-9E9D-EE2A3A1C2C1D}" dt="2020-01-13T23:12:38.281" v="4505" actId="2696"/>
        <pc:sldMkLst>
          <pc:docMk/>
          <pc:sldMk cId="1132017744" sldId="411"/>
        </pc:sldMkLst>
      </pc:sldChg>
      <pc:sldChg chg="addSp delSp modSp add del">
        <pc:chgData name="최 용" userId="9839d1f755a76e43" providerId="LiveId" clId="{A3190D66-D1C7-4D7F-9E9D-EE2A3A1C2C1D}" dt="2020-01-14T21:07:10.802" v="9629" actId="2696"/>
        <pc:sldMkLst>
          <pc:docMk/>
          <pc:sldMk cId="2515530013" sldId="411"/>
        </pc:sldMkLst>
        <pc:spChg chg="mod">
          <ac:chgData name="최 용" userId="9839d1f755a76e43" providerId="LiveId" clId="{A3190D66-D1C7-4D7F-9E9D-EE2A3A1C2C1D}" dt="2020-01-14T20:48:05.812" v="9365" actId="14100"/>
          <ac:spMkLst>
            <pc:docMk/>
            <pc:sldMk cId="2515530013" sldId="411"/>
            <ac:spMk id="2" creationId="{6A54F3DF-68D5-491F-90AE-BEADB79B5B69}"/>
          </ac:spMkLst>
        </pc:spChg>
        <pc:picChg chg="del">
          <ac:chgData name="최 용" userId="9839d1f755a76e43" providerId="LiveId" clId="{A3190D66-D1C7-4D7F-9E9D-EE2A3A1C2C1D}" dt="2020-01-13T23:14:09.513" v="4636" actId="478"/>
          <ac:picMkLst>
            <pc:docMk/>
            <pc:sldMk cId="2515530013" sldId="411"/>
            <ac:picMk id="4" creationId="{AC300E95-1F2D-4367-913E-847B25107BB7}"/>
          </ac:picMkLst>
        </pc:picChg>
        <pc:picChg chg="add mod">
          <ac:chgData name="최 용" userId="9839d1f755a76e43" providerId="LiveId" clId="{A3190D66-D1C7-4D7F-9E9D-EE2A3A1C2C1D}" dt="2020-01-14T20:48:10.221" v="9366" actId="1076"/>
          <ac:picMkLst>
            <pc:docMk/>
            <pc:sldMk cId="2515530013" sldId="411"/>
            <ac:picMk id="5" creationId="{A53D2311-1828-42F6-8AB2-5863CE7B768A}"/>
          </ac:picMkLst>
        </pc:picChg>
      </pc:sldChg>
      <pc:sldChg chg="add del">
        <pc:chgData name="최 용" userId="9839d1f755a76e43" providerId="LiveId" clId="{A3190D66-D1C7-4D7F-9E9D-EE2A3A1C2C1D}" dt="2020-01-13T23:17:12.671" v="4814" actId="2696"/>
        <pc:sldMkLst>
          <pc:docMk/>
          <pc:sldMk cId="729056677" sldId="412"/>
        </pc:sldMkLst>
      </pc:sldChg>
      <pc:sldChg chg="add del">
        <pc:chgData name="최 용" userId="9839d1f755a76e43" providerId="LiveId" clId="{A3190D66-D1C7-4D7F-9E9D-EE2A3A1C2C1D}" dt="2020-01-13T23:14:51.879" v="4641" actId="2696"/>
        <pc:sldMkLst>
          <pc:docMk/>
          <pc:sldMk cId="1017971283" sldId="412"/>
        </pc:sldMkLst>
      </pc:sldChg>
      <pc:sldChg chg="addSp delSp modSp add del">
        <pc:chgData name="최 용" userId="9839d1f755a76e43" providerId="LiveId" clId="{A3190D66-D1C7-4D7F-9E9D-EE2A3A1C2C1D}" dt="2020-01-14T21:11:00.987" v="9652" actId="2696"/>
        <pc:sldMkLst>
          <pc:docMk/>
          <pc:sldMk cId="2643297522" sldId="412"/>
        </pc:sldMkLst>
        <pc:spChg chg="mod">
          <ac:chgData name="최 용" userId="9839d1f755a76e43" providerId="LiveId" clId="{A3190D66-D1C7-4D7F-9E9D-EE2A3A1C2C1D}" dt="2020-01-14T20:49:38.204" v="9392" actId="14100"/>
          <ac:spMkLst>
            <pc:docMk/>
            <pc:sldMk cId="2643297522" sldId="412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29:18.450" v="5582" actId="478"/>
          <ac:picMkLst>
            <pc:docMk/>
            <pc:sldMk cId="2643297522" sldId="412"/>
            <ac:picMk id="2" creationId="{0A0218F0-0F5B-4745-9E6E-0FE521469D93}"/>
          </ac:picMkLst>
        </pc:picChg>
        <pc:picChg chg="add mod">
          <ac:chgData name="최 용" userId="9839d1f755a76e43" providerId="LiveId" clId="{A3190D66-D1C7-4D7F-9E9D-EE2A3A1C2C1D}" dt="2020-01-13T23:29:49.441" v="5587" actId="1076"/>
          <ac:picMkLst>
            <pc:docMk/>
            <pc:sldMk cId="2643297522" sldId="412"/>
            <ac:picMk id="4" creationId="{21CBCD87-4265-47C5-98DD-F2DC6B67BCFA}"/>
          </ac:picMkLst>
        </pc:picChg>
        <pc:picChg chg="add mod">
          <ac:chgData name="최 용" userId="9839d1f755a76e43" providerId="LiveId" clId="{A3190D66-D1C7-4D7F-9E9D-EE2A3A1C2C1D}" dt="2020-01-13T23:29:45.146" v="5586" actId="1076"/>
          <ac:picMkLst>
            <pc:docMk/>
            <pc:sldMk cId="2643297522" sldId="412"/>
            <ac:picMk id="5" creationId="{56FAB8BC-2760-4B5D-9BBB-2BFC0126EDC7}"/>
          </ac:picMkLst>
        </pc:picChg>
        <pc:picChg chg="del">
          <ac:chgData name="최 용" userId="9839d1f755a76e43" providerId="LiveId" clId="{A3190D66-D1C7-4D7F-9E9D-EE2A3A1C2C1D}" dt="2020-01-13T23:29:18.450" v="5582" actId="478"/>
          <ac:picMkLst>
            <pc:docMk/>
            <pc:sldMk cId="2643297522" sldId="412"/>
            <ac:picMk id="8" creationId="{8F45BF33-63F4-44EA-981D-FE6D31DAD790}"/>
          </ac:picMkLst>
        </pc:picChg>
      </pc:sldChg>
      <pc:sldChg chg="add del">
        <pc:chgData name="최 용" userId="9839d1f755a76e43" providerId="LiveId" clId="{A3190D66-D1C7-4D7F-9E9D-EE2A3A1C2C1D}" dt="2020-01-13T23:21:16.060" v="5141" actId="2696"/>
        <pc:sldMkLst>
          <pc:docMk/>
          <pc:sldMk cId="3021554157" sldId="412"/>
        </pc:sldMkLst>
      </pc:sldChg>
      <pc:sldChg chg="addSp delSp modSp add del">
        <pc:chgData name="최 용" userId="9839d1f755a76e43" providerId="LiveId" clId="{A3190D66-D1C7-4D7F-9E9D-EE2A3A1C2C1D}" dt="2020-01-14T21:11:05.407" v="9653" actId="2696"/>
        <pc:sldMkLst>
          <pc:docMk/>
          <pc:sldMk cId="958038154" sldId="413"/>
        </pc:sldMkLst>
        <pc:spChg chg="mod">
          <ac:chgData name="최 용" userId="9839d1f755a76e43" providerId="LiveId" clId="{A3190D66-D1C7-4D7F-9E9D-EE2A3A1C2C1D}" dt="2020-01-14T20:49:53.204" v="9398" actId="14100"/>
          <ac:spMkLst>
            <pc:docMk/>
            <pc:sldMk cId="958038154" sldId="413"/>
            <ac:spMk id="9" creationId="{298037C0-2A72-4041-A726-5F1C61DC9EAB}"/>
          </ac:spMkLst>
        </pc:spChg>
        <pc:picChg chg="add">
          <ac:chgData name="최 용" userId="9839d1f755a76e43" providerId="LiveId" clId="{A3190D66-D1C7-4D7F-9E9D-EE2A3A1C2C1D}" dt="2020-01-13T23:31:57.871" v="5718"/>
          <ac:picMkLst>
            <pc:docMk/>
            <pc:sldMk cId="958038154" sldId="413"/>
            <ac:picMk id="2" creationId="{BF9EA20F-3FA5-41CD-A4DE-B146D87AB8D9}"/>
          </ac:picMkLst>
        </pc:picChg>
        <pc:picChg chg="del">
          <ac:chgData name="최 용" userId="9839d1f755a76e43" providerId="LiveId" clId="{A3190D66-D1C7-4D7F-9E9D-EE2A3A1C2C1D}" dt="2020-01-13T23:31:18.284" v="5701" actId="478"/>
          <ac:picMkLst>
            <pc:docMk/>
            <pc:sldMk cId="958038154" sldId="413"/>
            <ac:picMk id="4" creationId="{21CBCD87-4265-47C5-98DD-F2DC6B67BCFA}"/>
          </ac:picMkLst>
        </pc:picChg>
        <pc:picChg chg="del">
          <ac:chgData name="최 용" userId="9839d1f755a76e43" providerId="LiveId" clId="{A3190D66-D1C7-4D7F-9E9D-EE2A3A1C2C1D}" dt="2020-01-13T23:31:18.284" v="5701" actId="478"/>
          <ac:picMkLst>
            <pc:docMk/>
            <pc:sldMk cId="958038154" sldId="413"/>
            <ac:picMk id="5" creationId="{56FAB8BC-2760-4B5D-9BBB-2BFC0126EDC7}"/>
          </ac:picMkLst>
        </pc:picChg>
      </pc:sldChg>
      <pc:sldChg chg="addSp delSp modSp add del">
        <pc:chgData name="최 용" userId="9839d1f755a76e43" providerId="LiveId" clId="{A3190D66-D1C7-4D7F-9E9D-EE2A3A1C2C1D}" dt="2020-01-30T07:14:16.421" v="9694" actId="2696"/>
        <pc:sldMkLst>
          <pc:docMk/>
          <pc:sldMk cId="1277769103" sldId="414"/>
        </pc:sldMkLst>
        <pc:spChg chg="mod">
          <ac:chgData name="최 용" userId="9839d1f755a76e43" providerId="LiveId" clId="{A3190D66-D1C7-4D7F-9E9D-EE2A3A1C2C1D}" dt="2020-01-14T21:11:52.420" v="9666" actId="20577"/>
          <ac:spMkLst>
            <pc:docMk/>
            <pc:sldMk cId="1277769103" sldId="414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1:14.300" v="9420" actId="255"/>
          <ac:spMkLst>
            <pc:docMk/>
            <pc:sldMk cId="1277769103" sldId="414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3T23:55:53.912" v="7278" actId="478"/>
          <ac:picMkLst>
            <pc:docMk/>
            <pc:sldMk cId="1277769103" sldId="414"/>
            <ac:picMk id="2" creationId="{0FB2A2F4-4BD4-4608-B73E-803D1AEDCBD9}"/>
          </ac:picMkLst>
        </pc:picChg>
        <pc:picChg chg="del">
          <ac:chgData name="최 용" userId="9839d1f755a76e43" providerId="LiveId" clId="{A3190D66-D1C7-4D7F-9E9D-EE2A3A1C2C1D}" dt="2020-01-13T23:56:28.786" v="7296" actId="478"/>
          <ac:picMkLst>
            <pc:docMk/>
            <pc:sldMk cId="1277769103" sldId="414"/>
            <ac:picMk id="5" creationId="{04A488B9-B370-4FE5-A97C-186C51DC5526}"/>
          </ac:picMkLst>
        </pc:picChg>
        <pc:picChg chg="add mod">
          <ac:chgData name="최 용" userId="9839d1f755a76e43" providerId="LiveId" clId="{A3190D66-D1C7-4D7F-9E9D-EE2A3A1C2C1D}" dt="2020-01-13T23:56:02.833" v="7280" actId="1076"/>
          <ac:picMkLst>
            <pc:docMk/>
            <pc:sldMk cId="1277769103" sldId="414"/>
            <ac:picMk id="6" creationId="{77B34A46-66F7-4E54-8B94-D3A810816AEC}"/>
          </ac:picMkLst>
        </pc:picChg>
        <pc:picChg chg="add mod">
          <ac:chgData name="최 용" userId="9839d1f755a76e43" providerId="LiveId" clId="{A3190D66-D1C7-4D7F-9E9D-EE2A3A1C2C1D}" dt="2020-01-13T23:56:39.345" v="7298" actId="1076"/>
          <ac:picMkLst>
            <pc:docMk/>
            <pc:sldMk cId="1277769103" sldId="414"/>
            <ac:picMk id="7" creationId="{F7E4F914-7C46-4CEF-842C-9C2225CFD0D4}"/>
          </ac:picMkLst>
        </pc:picChg>
      </pc:sldChg>
      <pc:sldChg chg="delSp modSp add del">
        <pc:chgData name="최 용" userId="9839d1f755a76e43" providerId="LiveId" clId="{A3190D66-D1C7-4D7F-9E9D-EE2A3A1C2C1D}" dt="2020-01-13T23:43:52.419" v="6798" actId="2696"/>
        <pc:sldMkLst>
          <pc:docMk/>
          <pc:sldMk cId="2301524974" sldId="414"/>
        </pc:sldMkLst>
        <pc:spChg chg="mod">
          <ac:chgData name="최 용" userId="9839d1f755a76e43" providerId="LiveId" clId="{A3190D66-D1C7-4D7F-9E9D-EE2A3A1C2C1D}" dt="2020-01-13T23:42:35.819" v="6648" actId="20577"/>
          <ac:spMkLst>
            <pc:docMk/>
            <pc:sldMk cId="2301524974" sldId="414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3T23:42:02.241" v="6609" actId="478"/>
          <ac:picMkLst>
            <pc:docMk/>
            <pc:sldMk cId="2301524974" sldId="414"/>
            <ac:picMk id="4" creationId="{CE488FBA-3C1D-43B1-8C2A-B66B6CF7C880}"/>
          </ac:picMkLst>
        </pc:picChg>
      </pc:sldChg>
      <pc:sldChg chg="addSp delSp modSp add del">
        <pc:chgData name="최 용" userId="9839d1f755a76e43" providerId="LiveId" clId="{A3190D66-D1C7-4D7F-9E9D-EE2A3A1C2C1D}" dt="2020-01-14T00:08:29.176" v="8158" actId="2696"/>
        <pc:sldMkLst>
          <pc:docMk/>
          <pc:sldMk cId="1275111227" sldId="415"/>
        </pc:sldMkLst>
        <pc:spChg chg="mod">
          <ac:chgData name="최 용" userId="9839d1f755a76e43" providerId="LiveId" clId="{A3190D66-D1C7-4D7F-9E9D-EE2A3A1C2C1D}" dt="2020-01-14T00:06:15.331" v="8038" actId="20577"/>
          <ac:spMkLst>
            <pc:docMk/>
            <pc:sldMk cId="1275111227" sldId="41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00:07:11.579" v="8143" actId="1076"/>
          <ac:spMkLst>
            <pc:docMk/>
            <pc:sldMk cId="1275111227" sldId="415"/>
            <ac:spMk id="4" creationId="{6354F877-104B-41AC-8705-47896B7E49E0}"/>
          </ac:spMkLst>
        </pc:spChg>
        <pc:picChg chg="del">
          <ac:chgData name="최 용" userId="9839d1f755a76e43" providerId="LiveId" clId="{A3190D66-D1C7-4D7F-9E9D-EE2A3A1C2C1D}" dt="2020-01-14T00:06:20.369" v="8039" actId="478"/>
          <ac:picMkLst>
            <pc:docMk/>
            <pc:sldMk cId="1275111227" sldId="415"/>
            <ac:picMk id="2" creationId="{3A76F40D-87D7-4ACE-B80C-AB72F4E17947}"/>
          </ac:picMkLst>
        </pc:picChg>
        <pc:picChg chg="del">
          <ac:chgData name="최 용" userId="9839d1f755a76e43" providerId="LiveId" clId="{A3190D66-D1C7-4D7F-9E9D-EE2A3A1C2C1D}" dt="2020-01-14T00:06:21.273" v="8040" actId="478"/>
          <ac:picMkLst>
            <pc:docMk/>
            <pc:sldMk cId="1275111227" sldId="415"/>
            <ac:picMk id="5" creationId="{44012ED8-2EA3-473C-ACBE-408E0B3F533B}"/>
          </ac:picMkLst>
        </pc:picChg>
        <pc:picChg chg="add del">
          <ac:chgData name="최 용" userId="9839d1f755a76e43" providerId="LiveId" clId="{A3190D66-D1C7-4D7F-9E9D-EE2A3A1C2C1D}" dt="2020-01-14T00:08:19.547" v="8155"/>
          <ac:picMkLst>
            <pc:docMk/>
            <pc:sldMk cId="1275111227" sldId="415"/>
            <ac:picMk id="6" creationId="{670AB6B7-8540-42FE-8F95-153F12C1CD05}"/>
          </ac:picMkLst>
        </pc:picChg>
      </pc:sldChg>
      <pc:sldChg chg="addSp delSp modSp add">
        <pc:chgData name="최 용" userId="9839d1f755a76e43" providerId="LiveId" clId="{A3190D66-D1C7-4D7F-9E9D-EE2A3A1C2C1D}" dt="2020-01-14T20:52:10.714" v="9431" actId="14100"/>
        <pc:sldMkLst>
          <pc:docMk/>
          <pc:sldMk cId="1286725088" sldId="415"/>
        </pc:sldMkLst>
        <pc:spChg chg="mod">
          <ac:chgData name="최 용" userId="9839d1f755a76e43" providerId="LiveId" clId="{A3190D66-D1C7-4D7F-9E9D-EE2A3A1C2C1D}" dt="2020-01-14T00:13:03.412" v="8413"/>
          <ac:spMkLst>
            <pc:docMk/>
            <pc:sldMk cId="1286725088" sldId="415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2:10.714" v="9431" actId="14100"/>
          <ac:spMkLst>
            <pc:docMk/>
            <pc:sldMk cId="1286725088" sldId="415"/>
            <ac:spMk id="9" creationId="{298037C0-2A72-4041-A726-5F1C61DC9EAB}"/>
          </ac:spMkLst>
        </pc:spChg>
        <pc:picChg chg="add mod">
          <ac:chgData name="최 용" userId="9839d1f755a76e43" providerId="LiveId" clId="{A3190D66-D1C7-4D7F-9E9D-EE2A3A1C2C1D}" dt="2020-01-14T00:12:06.672" v="8377" actId="1076"/>
          <ac:picMkLst>
            <pc:docMk/>
            <pc:sldMk cId="1286725088" sldId="415"/>
            <ac:picMk id="2" creationId="{BDC287A9-B2F3-4745-9D8A-C23B3DB20202}"/>
          </ac:picMkLst>
        </pc:picChg>
        <pc:picChg chg="add mod">
          <ac:chgData name="최 용" userId="9839d1f755a76e43" providerId="LiveId" clId="{A3190D66-D1C7-4D7F-9E9D-EE2A3A1C2C1D}" dt="2020-01-14T00:12:09.391" v="8378" actId="1076"/>
          <ac:picMkLst>
            <pc:docMk/>
            <pc:sldMk cId="1286725088" sldId="415"/>
            <ac:picMk id="4" creationId="{E1D4E8E2-10ED-4EF0-A0DC-15DAC6EDAA8F}"/>
          </ac:picMkLst>
        </pc:picChg>
        <pc:picChg chg="del">
          <ac:chgData name="최 용" userId="9839d1f755a76e43" providerId="LiveId" clId="{A3190D66-D1C7-4D7F-9E9D-EE2A3A1C2C1D}" dt="2020-01-14T00:11:17.411" v="8314" actId="478"/>
          <ac:picMkLst>
            <pc:docMk/>
            <pc:sldMk cId="1286725088" sldId="415"/>
            <ac:picMk id="5" creationId="{40ECABEF-60EC-421E-B980-D8C3D750559C}"/>
          </ac:picMkLst>
        </pc:picChg>
      </pc:sldChg>
      <pc:sldChg chg="addSp delSp modSp add del">
        <pc:chgData name="최 용" userId="9839d1f755a76e43" providerId="LiveId" clId="{A3190D66-D1C7-4D7F-9E9D-EE2A3A1C2C1D}" dt="2020-01-13T23:50:39.618" v="7089" actId="2696"/>
        <pc:sldMkLst>
          <pc:docMk/>
          <pc:sldMk cId="1324949812" sldId="415"/>
        </pc:sldMkLst>
        <pc:spChg chg="mod">
          <ac:chgData name="최 용" userId="9839d1f755a76e43" providerId="LiveId" clId="{A3190D66-D1C7-4D7F-9E9D-EE2A3A1C2C1D}" dt="2020-01-13T23:43:52.426" v="6799"/>
          <ac:spMkLst>
            <pc:docMk/>
            <pc:sldMk cId="1324949812" sldId="415"/>
            <ac:spMk id="9" creationId="{298037C0-2A72-4041-A726-5F1C61DC9EAB}"/>
          </ac:spMkLst>
        </pc:spChg>
        <pc:picChg chg="add del mod">
          <ac:chgData name="최 용" userId="9839d1f755a76e43" providerId="LiveId" clId="{A3190D66-D1C7-4D7F-9E9D-EE2A3A1C2C1D}" dt="2020-01-13T23:46:31.918" v="6806" actId="478"/>
          <ac:picMkLst>
            <pc:docMk/>
            <pc:sldMk cId="1324949812" sldId="415"/>
            <ac:picMk id="2" creationId="{8727FD00-17D5-432E-8B3D-9E194E703C7A}"/>
          </ac:picMkLst>
        </pc:picChg>
        <pc:picChg chg="del">
          <ac:chgData name="최 용" userId="9839d1f755a76e43" providerId="LiveId" clId="{A3190D66-D1C7-4D7F-9E9D-EE2A3A1C2C1D}" dt="2020-01-13T23:44:04.490" v="6800" actId="478"/>
          <ac:picMkLst>
            <pc:docMk/>
            <pc:sldMk cId="1324949812" sldId="415"/>
            <ac:picMk id="4" creationId="{CE488FBA-3C1D-43B1-8C2A-B66B6CF7C880}"/>
          </ac:picMkLst>
        </pc:picChg>
        <pc:picChg chg="add mod">
          <ac:chgData name="최 용" userId="9839d1f755a76e43" providerId="LiveId" clId="{A3190D66-D1C7-4D7F-9E9D-EE2A3A1C2C1D}" dt="2020-01-13T23:46:16.039" v="6805" actId="1076"/>
          <ac:picMkLst>
            <pc:docMk/>
            <pc:sldMk cId="1324949812" sldId="415"/>
            <ac:picMk id="5" creationId="{DA85B56C-E872-4257-B389-B2637A5B1D29}"/>
          </ac:picMkLst>
        </pc:picChg>
        <pc:picChg chg="add mod">
          <ac:chgData name="최 용" userId="9839d1f755a76e43" providerId="LiveId" clId="{A3190D66-D1C7-4D7F-9E9D-EE2A3A1C2C1D}" dt="2020-01-13T23:46:51.912" v="6819" actId="1038"/>
          <ac:picMkLst>
            <pc:docMk/>
            <pc:sldMk cId="1324949812" sldId="415"/>
            <ac:picMk id="6" creationId="{EE320A4C-6201-46FA-B922-876CE0F38B60}"/>
          </ac:picMkLst>
        </pc:picChg>
      </pc:sldChg>
      <pc:sldChg chg="addSp delSp modSp add">
        <pc:chgData name="최 용" userId="9839d1f755a76e43" providerId="LiveId" clId="{A3190D66-D1C7-4D7F-9E9D-EE2A3A1C2C1D}" dt="2020-01-14T20:47:15.636" v="9355" actId="255"/>
        <pc:sldMkLst>
          <pc:docMk/>
          <pc:sldMk cId="2838455217" sldId="416"/>
        </pc:sldMkLst>
        <pc:spChg chg="mod">
          <ac:chgData name="최 용" userId="9839d1f755a76e43" providerId="LiveId" clId="{A3190D66-D1C7-4D7F-9E9D-EE2A3A1C2C1D}" dt="2020-01-14T20:47:15.636" v="9355" actId="255"/>
          <ac:spMkLst>
            <pc:docMk/>
            <pc:sldMk cId="2838455217" sldId="416"/>
            <ac:spMk id="2" creationId="{B047AEFB-8F15-495C-AD9D-F676B0D9E6B8}"/>
          </ac:spMkLst>
        </pc:spChg>
        <pc:spChg chg="mod">
          <ac:chgData name="최 용" userId="9839d1f755a76e43" providerId="LiveId" clId="{A3190D66-D1C7-4D7F-9E9D-EE2A3A1C2C1D}" dt="2020-01-14T00:29:39.829" v="8844"/>
          <ac:spMkLst>
            <pc:docMk/>
            <pc:sldMk cId="2838455217" sldId="416"/>
            <ac:spMk id="3" creationId="{F0885E50-0E51-44DF-BB36-BF1901D63FE0}"/>
          </ac:spMkLst>
        </pc:spChg>
        <pc:picChg chg="del">
          <ac:chgData name="최 용" userId="9839d1f755a76e43" providerId="LiveId" clId="{A3190D66-D1C7-4D7F-9E9D-EE2A3A1C2C1D}" dt="2020-01-14T00:31:09.879" v="9087" actId="478"/>
          <ac:picMkLst>
            <pc:docMk/>
            <pc:sldMk cId="2838455217" sldId="416"/>
            <ac:picMk id="5" creationId="{E8A2E787-EAFD-4AA5-B516-08D4AA7CBDE8}"/>
          </ac:picMkLst>
        </pc:picChg>
        <pc:picChg chg="add mod">
          <ac:chgData name="최 용" userId="9839d1f755a76e43" providerId="LiveId" clId="{A3190D66-D1C7-4D7F-9E9D-EE2A3A1C2C1D}" dt="2020-01-14T00:31:49.115" v="9092" actId="1076"/>
          <ac:picMkLst>
            <pc:docMk/>
            <pc:sldMk cId="2838455217" sldId="416"/>
            <ac:picMk id="6" creationId="{F9ACD6E8-1A0F-451A-A97E-8775426D63F6}"/>
          </ac:picMkLst>
        </pc:picChg>
      </pc:sldChg>
      <pc:sldChg chg="addSp delSp modSp add">
        <pc:chgData name="최 용" userId="9839d1f755a76e43" providerId="LiveId" clId="{A3190D66-D1C7-4D7F-9E9D-EE2A3A1C2C1D}" dt="2020-01-14T21:00:31.468" v="9594" actId="1076"/>
        <pc:sldMkLst>
          <pc:docMk/>
          <pc:sldMk cId="2302913235" sldId="417"/>
        </pc:sldMkLst>
        <pc:spChg chg="mod">
          <ac:chgData name="최 용" userId="9839d1f755a76e43" providerId="LiveId" clId="{A3190D66-D1C7-4D7F-9E9D-EE2A3A1C2C1D}" dt="2020-01-14T20:58:16.448" v="9554"/>
          <ac:spMkLst>
            <pc:docMk/>
            <pc:sldMk cId="2302913235" sldId="417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0:59:25.899" v="9583" actId="20577"/>
          <ac:spMkLst>
            <pc:docMk/>
            <pc:sldMk cId="2302913235" sldId="417"/>
            <ac:spMk id="9" creationId="{298037C0-2A72-4041-A726-5F1C61DC9EAB}"/>
          </ac:spMkLst>
        </pc:spChg>
        <pc:picChg chg="del">
          <ac:chgData name="최 용" userId="9839d1f755a76e43" providerId="LiveId" clId="{A3190D66-D1C7-4D7F-9E9D-EE2A3A1C2C1D}" dt="2020-01-14T20:59:04.460" v="9577" actId="478"/>
          <ac:picMkLst>
            <pc:docMk/>
            <pc:sldMk cId="2302913235" sldId="417"/>
            <ac:picMk id="2" creationId="{0A0218F0-0F5B-4745-9E6E-0FE521469D93}"/>
          </ac:picMkLst>
        </pc:picChg>
        <pc:picChg chg="add mod">
          <ac:chgData name="최 용" userId="9839d1f755a76e43" providerId="LiveId" clId="{A3190D66-D1C7-4D7F-9E9D-EE2A3A1C2C1D}" dt="2020-01-14T21:00:07.565" v="9590" actId="1076"/>
          <ac:picMkLst>
            <pc:docMk/>
            <pc:sldMk cId="2302913235" sldId="417"/>
            <ac:picMk id="7" creationId="{FA0D3287-DA36-4487-BCE9-6488B345A2A0}"/>
          </ac:picMkLst>
        </pc:picChg>
        <pc:picChg chg="del">
          <ac:chgData name="최 용" userId="9839d1f755a76e43" providerId="LiveId" clId="{A3190D66-D1C7-4D7F-9E9D-EE2A3A1C2C1D}" dt="2020-01-14T20:59:04.460" v="9577" actId="478"/>
          <ac:picMkLst>
            <pc:docMk/>
            <pc:sldMk cId="2302913235" sldId="417"/>
            <ac:picMk id="8" creationId="{8F45BF33-63F4-44EA-981D-FE6D31DAD790}"/>
          </ac:picMkLst>
        </pc:picChg>
        <pc:picChg chg="add mod">
          <ac:chgData name="최 용" userId="9839d1f755a76e43" providerId="LiveId" clId="{A3190D66-D1C7-4D7F-9E9D-EE2A3A1C2C1D}" dt="2020-01-14T21:00:17.453" v="9592" actId="1076"/>
          <ac:picMkLst>
            <pc:docMk/>
            <pc:sldMk cId="2302913235" sldId="417"/>
            <ac:picMk id="10" creationId="{4189B6DB-0AF7-41BB-AD3F-BEE902552CCC}"/>
          </ac:picMkLst>
        </pc:picChg>
        <pc:picChg chg="add mod">
          <ac:chgData name="최 용" userId="9839d1f755a76e43" providerId="LiveId" clId="{A3190D66-D1C7-4D7F-9E9D-EE2A3A1C2C1D}" dt="2020-01-14T21:00:11.973" v="9591" actId="1076"/>
          <ac:picMkLst>
            <pc:docMk/>
            <pc:sldMk cId="2302913235" sldId="417"/>
            <ac:picMk id="11" creationId="{32056C21-8A94-4411-9D95-98FC6DC0FA8C}"/>
          </ac:picMkLst>
        </pc:picChg>
        <pc:picChg chg="add mod">
          <ac:chgData name="최 용" userId="9839d1f755a76e43" providerId="LiveId" clId="{A3190D66-D1C7-4D7F-9E9D-EE2A3A1C2C1D}" dt="2020-01-14T21:00:31.468" v="9594" actId="1076"/>
          <ac:picMkLst>
            <pc:docMk/>
            <pc:sldMk cId="2302913235" sldId="417"/>
            <ac:picMk id="12" creationId="{73D1C033-7CF4-4EB3-9E8E-71BDA9225DE8}"/>
          </ac:picMkLst>
        </pc:picChg>
      </pc:sldChg>
      <pc:sldChg chg="addSp modSp add">
        <pc:chgData name="최 용" userId="9839d1f755a76e43" providerId="LiveId" clId="{A3190D66-D1C7-4D7F-9E9D-EE2A3A1C2C1D}" dt="2020-01-14T21:05:30.258" v="9616" actId="1076"/>
        <pc:sldMkLst>
          <pc:docMk/>
          <pc:sldMk cId="2857470926" sldId="418"/>
        </pc:sldMkLst>
        <pc:spChg chg="mod">
          <ac:chgData name="최 용" userId="9839d1f755a76e43" providerId="LiveId" clId="{A3190D66-D1C7-4D7F-9E9D-EE2A3A1C2C1D}" dt="2020-01-14T21:05:17.363" v="9614" actId="14100"/>
          <ac:spMkLst>
            <pc:docMk/>
            <pc:sldMk cId="2857470926" sldId="418"/>
            <ac:spMk id="2" creationId="{B047AEFB-8F15-495C-AD9D-F676B0D9E6B8}"/>
          </ac:spMkLst>
        </pc:spChg>
        <pc:picChg chg="mod">
          <ac:chgData name="최 용" userId="9839d1f755a76e43" providerId="LiveId" clId="{A3190D66-D1C7-4D7F-9E9D-EE2A3A1C2C1D}" dt="2020-01-14T21:05:27.018" v="9615" actId="1076"/>
          <ac:picMkLst>
            <pc:docMk/>
            <pc:sldMk cId="2857470926" sldId="418"/>
            <ac:picMk id="4" creationId="{9A679E67-9D53-4B14-9413-A58C9CC0B7E9}"/>
          </ac:picMkLst>
        </pc:picChg>
        <pc:picChg chg="add mod">
          <ac:chgData name="최 용" userId="9839d1f755a76e43" providerId="LiveId" clId="{A3190D66-D1C7-4D7F-9E9D-EE2A3A1C2C1D}" dt="2020-01-14T21:05:30.258" v="9616" actId="1076"/>
          <ac:picMkLst>
            <pc:docMk/>
            <pc:sldMk cId="2857470926" sldId="418"/>
            <ac:picMk id="6" creationId="{528F8F9F-BDDC-4A1E-ADCC-284A61FAF4C0}"/>
          </ac:picMkLst>
        </pc:picChg>
      </pc:sldChg>
      <pc:sldChg chg="addSp modSp add">
        <pc:chgData name="최 용" userId="9839d1f755a76e43" providerId="LiveId" clId="{A3190D66-D1C7-4D7F-9E9D-EE2A3A1C2C1D}" dt="2020-01-14T21:06:54.657" v="9627" actId="1076"/>
        <pc:sldMkLst>
          <pc:docMk/>
          <pc:sldMk cId="3885958057" sldId="419"/>
        </pc:sldMkLst>
        <pc:spChg chg="mod">
          <ac:chgData name="최 용" userId="9839d1f755a76e43" providerId="LiveId" clId="{A3190D66-D1C7-4D7F-9E9D-EE2A3A1C2C1D}" dt="2020-01-14T21:06:39.244" v="9624" actId="20577"/>
          <ac:spMkLst>
            <pc:docMk/>
            <pc:sldMk cId="3885958057" sldId="419"/>
            <ac:spMk id="2" creationId="{6A54F3DF-68D5-491F-90AE-BEADB79B5B69}"/>
          </ac:spMkLst>
        </pc:spChg>
        <pc:picChg chg="mod">
          <ac:chgData name="최 용" userId="9839d1f755a76e43" providerId="LiveId" clId="{A3190D66-D1C7-4D7F-9E9D-EE2A3A1C2C1D}" dt="2020-01-14T21:06:42.809" v="9625" actId="1076"/>
          <ac:picMkLst>
            <pc:docMk/>
            <pc:sldMk cId="3885958057" sldId="419"/>
            <ac:picMk id="4" creationId="{AC300E95-1F2D-4367-913E-847B25107BB7}"/>
          </ac:picMkLst>
        </pc:picChg>
        <pc:picChg chg="add mod">
          <ac:chgData name="최 용" userId="9839d1f755a76e43" providerId="LiveId" clId="{A3190D66-D1C7-4D7F-9E9D-EE2A3A1C2C1D}" dt="2020-01-14T21:06:54.657" v="9627" actId="1076"/>
          <ac:picMkLst>
            <pc:docMk/>
            <pc:sldMk cId="3885958057" sldId="419"/>
            <ac:picMk id="6" creationId="{9BF9F6DD-E6AB-4915-93CE-3C3097603BD7}"/>
          </ac:picMkLst>
        </pc:picChg>
      </pc:sldChg>
      <pc:sldChg chg="addSp delSp modSp add">
        <pc:chgData name="최 용" userId="9839d1f755a76e43" providerId="LiveId" clId="{A3190D66-D1C7-4D7F-9E9D-EE2A3A1C2C1D}" dt="2020-01-14T21:10:33.775" v="9651" actId="1076"/>
        <pc:sldMkLst>
          <pc:docMk/>
          <pc:sldMk cId="734422981" sldId="420"/>
        </pc:sldMkLst>
        <pc:spChg chg="mod">
          <ac:chgData name="최 용" userId="9839d1f755a76e43" providerId="LiveId" clId="{A3190D66-D1C7-4D7F-9E9D-EE2A3A1C2C1D}" dt="2020-01-14T21:08:51.864" v="9631"/>
          <ac:spMkLst>
            <pc:docMk/>
            <pc:sldMk cId="734422981" sldId="420"/>
            <ac:spMk id="3" creationId="{F0885E50-0E51-44DF-BB36-BF1901D63FE0}"/>
          </ac:spMkLst>
        </pc:spChg>
        <pc:spChg chg="mod">
          <ac:chgData name="최 용" userId="9839d1f755a76e43" providerId="LiveId" clId="{A3190D66-D1C7-4D7F-9E9D-EE2A3A1C2C1D}" dt="2020-01-14T21:10:22.634" v="9649" actId="20577"/>
          <ac:spMkLst>
            <pc:docMk/>
            <pc:sldMk cId="734422981" sldId="420"/>
            <ac:spMk id="4" creationId="{D1794697-4E6A-429D-AE3D-46CE706D80D5}"/>
          </ac:spMkLst>
        </pc:spChg>
        <pc:picChg chg="del">
          <ac:chgData name="최 용" userId="9839d1f755a76e43" providerId="LiveId" clId="{A3190D66-D1C7-4D7F-9E9D-EE2A3A1C2C1D}" dt="2020-01-14T21:09:20.848" v="9634" actId="478"/>
          <ac:picMkLst>
            <pc:docMk/>
            <pc:sldMk cId="734422981" sldId="420"/>
            <ac:picMk id="2" creationId="{2D81AB69-B6CD-4BCC-91FC-5CB544130046}"/>
          </ac:picMkLst>
        </pc:picChg>
        <pc:picChg chg="del">
          <ac:chgData name="최 용" userId="9839d1f755a76e43" providerId="LiveId" clId="{A3190D66-D1C7-4D7F-9E9D-EE2A3A1C2C1D}" dt="2020-01-14T21:09:21.753" v="9635" actId="478"/>
          <ac:picMkLst>
            <pc:docMk/>
            <pc:sldMk cId="734422981" sldId="420"/>
            <ac:picMk id="5" creationId="{D0D1965A-3FCC-481A-8E5D-E19DB9ED8F9C}"/>
          </ac:picMkLst>
        </pc:picChg>
        <pc:picChg chg="add mod">
          <ac:chgData name="최 용" userId="9839d1f755a76e43" providerId="LiveId" clId="{A3190D66-D1C7-4D7F-9E9D-EE2A3A1C2C1D}" dt="2020-01-14T21:10:16.206" v="9647" actId="1076"/>
          <ac:picMkLst>
            <pc:docMk/>
            <pc:sldMk cId="734422981" sldId="420"/>
            <ac:picMk id="7" creationId="{2848E34F-2001-442E-888E-EB60A5441C43}"/>
          </ac:picMkLst>
        </pc:picChg>
        <pc:picChg chg="add mod">
          <ac:chgData name="최 용" userId="9839d1f755a76e43" providerId="LiveId" clId="{A3190D66-D1C7-4D7F-9E9D-EE2A3A1C2C1D}" dt="2020-01-14T21:10:19.119" v="9648" actId="1076"/>
          <ac:picMkLst>
            <pc:docMk/>
            <pc:sldMk cId="734422981" sldId="420"/>
            <ac:picMk id="8" creationId="{0039FEEF-CC91-43F3-8711-D8366875681E}"/>
          </ac:picMkLst>
        </pc:picChg>
        <pc:picChg chg="add mod">
          <ac:chgData name="최 용" userId="9839d1f755a76e43" providerId="LiveId" clId="{A3190D66-D1C7-4D7F-9E9D-EE2A3A1C2C1D}" dt="2020-01-14T21:10:33.775" v="9651" actId="1076"/>
          <ac:picMkLst>
            <pc:docMk/>
            <pc:sldMk cId="734422981" sldId="420"/>
            <ac:picMk id="9" creationId="{2981A11F-EA69-449C-BC41-5670697001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2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81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9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0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54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97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4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33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1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48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42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1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96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49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69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09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70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3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26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2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3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9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7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02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변수와 입</a:t>
            </a:r>
            <a:r>
              <a:rPr lang="en-US" altLang="ko-KR" sz="3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rPr>
              <a:t>·</a:t>
            </a: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출력함수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문자열형 변수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0218F0-0F5B-4745-9E6E-0FE521469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8" y="3759833"/>
            <a:ext cx="6878010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5BF33-63F4-44EA-981D-FE6D31DAD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32" y="5147913"/>
            <a:ext cx="6887536" cy="96215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357313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파이썬의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문자열형 변수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47675" lvl="1"/>
            <a:r>
              <a:rPr lang="ko-KR" altLang="en-US" sz="2400" dirty="0"/>
              <a:t>작은따옴표</a:t>
            </a:r>
            <a:r>
              <a:rPr lang="en-US" altLang="ko-KR" sz="2400" dirty="0"/>
              <a:t>(' ')</a:t>
            </a:r>
            <a:r>
              <a:rPr lang="ko-KR" altLang="en-US" sz="2400" dirty="0"/>
              <a:t>를 이용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문자형과 문자열형을 같이 사용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큰따옴표</a:t>
            </a:r>
            <a:r>
              <a:rPr lang="en-US" altLang="ko-KR" sz="2400" dirty="0"/>
              <a:t>(" ")</a:t>
            </a:r>
            <a:r>
              <a:rPr lang="ko-KR" altLang="en-US" sz="2400" dirty="0"/>
              <a:t>를 사용해도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63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부울형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변수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FB09DE1-E3B9-46F8-86DF-969159171BD1}"/>
              </a:ext>
            </a:extLst>
          </p:cNvPr>
          <p:cNvSpPr txBox="1">
            <a:spLocks/>
          </p:cNvSpPr>
          <p:nvPr/>
        </p:nvSpPr>
        <p:spPr>
          <a:xfrm>
            <a:off x="185738" y="1357313"/>
            <a:ext cx="8782050" cy="26784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부울형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변수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47675" lvl="1"/>
            <a:r>
              <a:rPr lang="ko-KR" altLang="en-US" sz="2400" dirty="0" err="1"/>
              <a:t>부울</a:t>
            </a:r>
            <a:r>
              <a:rPr lang="ko-KR" altLang="en-US" sz="2400" dirty="0"/>
              <a:t> 또는 불린</a:t>
            </a:r>
            <a:endParaRPr lang="en-US" altLang="ko-KR" sz="2400" dirty="0"/>
          </a:p>
          <a:p>
            <a:pPr marL="447675" lvl="1"/>
            <a:r>
              <a:rPr lang="en-US" altLang="ko-KR" sz="2400" dirty="0" err="1"/>
              <a:t>boolean</a:t>
            </a:r>
            <a:r>
              <a:rPr lang="ko-KR" altLang="en-US" sz="2400" dirty="0"/>
              <a:t>의 약어인 </a:t>
            </a:r>
            <a:r>
              <a:rPr lang="en-US" altLang="ko-KR" sz="2400" dirty="0"/>
              <a:t>bool</a:t>
            </a:r>
            <a:r>
              <a:rPr lang="ko-KR" altLang="en-US" sz="2400" dirty="0"/>
              <a:t>로 데이터형을 표시</a:t>
            </a:r>
            <a:endParaRPr lang="en-US" altLang="ko-KR" sz="2400" dirty="0"/>
          </a:p>
          <a:p>
            <a:pPr marL="447675" lvl="1"/>
            <a:r>
              <a:rPr lang="en-US" altLang="ko-KR" sz="2400" dirty="0"/>
              <a:t>True </a:t>
            </a:r>
            <a:r>
              <a:rPr lang="ko-KR" altLang="en-US" sz="2400" dirty="0"/>
              <a:t>또는 </a:t>
            </a:r>
            <a:r>
              <a:rPr lang="en-US" altLang="ko-KR" sz="2400" dirty="0"/>
              <a:t>False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1367B-1E2B-4864-9459-3798FE30B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32" y="3867083"/>
            <a:ext cx="688753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2.2 </a:t>
            </a:r>
            <a:r>
              <a:rPr lang="ko-KR" altLang="en-US" sz="4000" b="1" baseline="0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변수의 연산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산술연산자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40D076-96E4-452D-9CA3-481C923B06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81149"/>
            <a:ext cx="7886700" cy="412750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산술연산자</a:t>
            </a:r>
            <a:endParaRPr lang="en-US" altLang="ko-KR" sz="2600" b="1" dirty="0"/>
          </a:p>
          <a:p>
            <a:pPr marL="447675" lvl="1"/>
            <a:r>
              <a:rPr lang="ko-KR" altLang="en-US" sz="2400" dirty="0"/>
              <a:t>정수와 실수의 합이 특별한 </a:t>
            </a:r>
            <a:r>
              <a:rPr lang="ko-KR" altLang="en-US" sz="2400" dirty="0" err="1"/>
              <a:t>형변환</a:t>
            </a:r>
            <a:r>
              <a:rPr lang="en-US" altLang="ko-KR" sz="2400" dirty="0"/>
              <a:t>(Type Conversion) </a:t>
            </a:r>
            <a:r>
              <a:rPr lang="ko-KR" altLang="en-US" sz="2400" dirty="0"/>
              <a:t>없이 수행됨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2AFBA-7D35-4E9B-B197-1D7D42EC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11" y="3294262"/>
            <a:ext cx="683037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8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관계연산자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47AEFB-8F15-495C-AD9D-F676B0D9E6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33524"/>
            <a:ext cx="4699222" cy="503872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관계연산자</a:t>
            </a:r>
            <a:endParaRPr lang="en-US" altLang="ko-KR" sz="2600" b="1" dirty="0"/>
          </a:p>
          <a:p>
            <a:pPr marL="447675" lvl="1"/>
            <a:r>
              <a:rPr lang="ko-KR" altLang="en-US" sz="2400" dirty="0"/>
              <a:t>2개의 값이나 변수 간의 관계를 연산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결과는 참</a:t>
            </a:r>
            <a:r>
              <a:rPr lang="en-US" altLang="ko-KR" sz="2400" dirty="0"/>
              <a:t>(True) </a:t>
            </a:r>
            <a:r>
              <a:rPr lang="ko-KR" altLang="en-US" sz="2400" dirty="0"/>
              <a:t>또는 거짓</a:t>
            </a:r>
            <a:r>
              <a:rPr lang="en-US" altLang="ko-KR" sz="2400" dirty="0"/>
              <a:t>(False)</a:t>
            </a:r>
          </a:p>
          <a:p>
            <a:pPr marL="447675" lvl="1"/>
            <a:endParaRPr lang="en-US" altLang="ko-KR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600" b="1" dirty="0"/>
              <a:t>관계식</a:t>
            </a:r>
            <a:endParaRPr lang="en-US" altLang="ko-KR" sz="2600" b="1" dirty="0"/>
          </a:p>
          <a:p>
            <a:pPr marL="447675" lvl="1"/>
            <a:r>
              <a:rPr lang="en-US" altLang="ko-KR" sz="2400" dirty="0"/>
              <a:t>“a</a:t>
            </a:r>
            <a:r>
              <a:rPr lang="ko-KR" altLang="en-US" sz="2400" dirty="0"/>
              <a:t>는 </a:t>
            </a:r>
            <a:r>
              <a:rPr lang="en-US" altLang="ko-KR" sz="2400" dirty="0"/>
              <a:t>0</a:t>
            </a:r>
            <a:r>
              <a:rPr lang="ko-KR" altLang="en-US" sz="2400" dirty="0"/>
              <a:t>보다 크다</a:t>
            </a:r>
            <a:r>
              <a:rPr lang="en-US" altLang="ko-KR" sz="2400" dirty="0"/>
              <a:t>.”</a:t>
            </a:r>
          </a:p>
          <a:p>
            <a:pPr marL="447675" lvl="1"/>
            <a:r>
              <a:rPr lang="ko-KR" altLang="en-US" sz="2400" dirty="0"/>
              <a:t>참이면 </a:t>
            </a:r>
            <a:r>
              <a:rPr lang="en-US" altLang="ko-KR" sz="2400" dirty="0"/>
              <a:t>True</a:t>
            </a:r>
            <a:r>
              <a:rPr lang="ko-KR" altLang="en-US" sz="2400" dirty="0"/>
              <a:t>를 그렇지 않으면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출력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연산자의 왼쪽을 주어로 해석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79E67-9D53-4B14-9413-A58C9CC0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14" y="1533524"/>
            <a:ext cx="3924848" cy="2391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F8F9F-BDDC-4A1E-ADCC-284A61FAF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414" y="4546627"/>
            <a:ext cx="394390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관계연산자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017A5-F5F6-43D9-9EDE-3E3C8FE3FBD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62099"/>
            <a:ext cx="7886700" cy="414655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26A02-77B2-49D4-A5E4-E40FAFBD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51" y="2276956"/>
            <a:ext cx="685895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9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논리연산자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93222B-753B-4663-9B29-A931D40FA4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43049"/>
            <a:ext cx="7886700" cy="416560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논리연산자</a:t>
            </a:r>
            <a:endParaRPr lang="en-US" altLang="ko-KR" sz="2600" b="1" dirty="0"/>
          </a:p>
          <a:p>
            <a:pPr marL="447675" lvl="1"/>
            <a:r>
              <a:rPr lang="en-US" altLang="ko-KR" sz="2400" dirty="0"/>
              <a:t>2</a:t>
            </a:r>
            <a:r>
              <a:rPr lang="ko-KR" altLang="en-US" sz="2400" dirty="0"/>
              <a:t>개의 값이나 변수 간에 논리적인 연산을 수행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결과는 참</a:t>
            </a:r>
            <a:r>
              <a:rPr lang="en-US" altLang="ko-KR" sz="2400" dirty="0"/>
              <a:t>(True) </a:t>
            </a:r>
            <a:r>
              <a:rPr lang="ko-KR" altLang="en-US" sz="2400" dirty="0"/>
              <a:t>또는 거짓</a:t>
            </a:r>
            <a:r>
              <a:rPr lang="en-US" altLang="ko-KR" sz="2400" dirty="0"/>
              <a:t>(False)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AE543-26FC-4145-9F00-E68855612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576" y="3314941"/>
            <a:ext cx="3924848" cy="1409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ECDE31-161A-4775-800F-E01AE3C71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76" y="5040467"/>
            <a:ext cx="392484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5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논리연산자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47AEFB-8F15-495C-AD9D-F676B0D9E6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386762" cy="4351338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600" b="1" dirty="0"/>
              <a:t>and</a:t>
            </a:r>
          </a:p>
          <a:p>
            <a:pPr marL="447675" lvl="1"/>
            <a:r>
              <a:rPr lang="ko-KR" altLang="en-US" sz="2400" dirty="0"/>
              <a:t>두 개의 피연산자</a:t>
            </a:r>
            <a:r>
              <a:rPr lang="en-US" altLang="ko-KR" sz="2400" dirty="0"/>
              <a:t>(operand) </a:t>
            </a:r>
            <a:r>
              <a:rPr lang="ko-KR" altLang="en-US" sz="2400" dirty="0"/>
              <a:t>중에 하나라도 </a:t>
            </a:r>
            <a:r>
              <a:rPr lang="en-US" altLang="ko-KR" sz="2400" dirty="0"/>
              <a:t>False</a:t>
            </a:r>
            <a:r>
              <a:rPr lang="ko-KR" altLang="en-US" sz="2400" dirty="0"/>
              <a:t>이면</a:t>
            </a:r>
            <a:br>
              <a:rPr lang="en-US" altLang="ko-KR" sz="2400" dirty="0"/>
            </a:br>
            <a:r>
              <a:rPr lang="ko-KR" altLang="en-US" sz="2400" dirty="0"/>
              <a:t>결과도 </a:t>
            </a:r>
            <a:r>
              <a:rPr lang="en-US" altLang="ko-KR" sz="2400" dirty="0"/>
              <a:t>False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600" b="1" dirty="0"/>
              <a:t>or</a:t>
            </a:r>
          </a:p>
          <a:p>
            <a:pPr marL="447675" lvl="1"/>
            <a:r>
              <a:rPr lang="ko-KR" altLang="en-US" sz="2400" dirty="0"/>
              <a:t>두 개의 피연산자 중에 하나라도 </a:t>
            </a:r>
            <a:r>
              <a:rPr lang="en-US" altLang="ko-KR" sz="2400" dirty="0"/>
              <a:t>True</a:t>
            </a:r>
            <a:r>
              <a:rPr lang="ko-KR" altLang="en-US" sz="2400" dirty="0"/>
              <a:t>이면 결과도 </a:t>
            </a:r>
            <a:r>
              <a:rPr lang="en-US" altLang="ko-KR" sz="2400" dirty="0"/>
              <a:t>True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600" b="1" dirty="0"/>
              <a:t>not</a:t>
            </a:r>
          </a:p>
          <a:p>
            <a:pPr marL="447675" lvl="1"/>
            <a:r>
              <a:rPr lang="ko-KR" altLang="en-US" sz="2400" dirty="0"/>
              <a:t>피연산자 값의 </a:t>
            </a:r>
            <a:r>
              <a:rPr lang="ko-KR" altLang="en-US" sz="2400" dirty="0" err="1"/>
              <a:t>반대값으로</a:t>
            </a:r>
            <a:r>
              <a:rPr lang="ko-KR" altLang="en-US" sz="2400" dirty="0"/>
              <a:t> 전환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ACD6E8-1A0F-451A-A97E-8775426D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838" y="4715638"/>
            <a:ext cx="554432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비트연산자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54F3DF-68D5-491F-90AE-BEADB79B5B6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676400"/>
            <a:ext cx="8329612" cy="450056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600" b="1" dirty="0"/>
              <a:t>비트연산자</a:t>
            </a:r>
            <a:endParaRPr lang="en-US" altLang="ko-KR" sz="2600" b="1" dirty="0"/>
          </a:p>
          <a:p>
            <a:pPr marL="447675" lvl="1"/>
            <a:r>
              <a:rPr lang="ko-KR" altLang="en-US" sz="2400" dirty="0"/>
              <a:t>비트 단위로 연산을 수행</a:t>
            </a:r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ko-KR" altLang="en-US" sz="2600" b="1" dirty="0"/>
              <a:t>비트연산자의 논리</a:t>
            </a:r>
            <a:endParaRPr lang="en-US" altLang="ko-KR" sz="2600" b="1" dirty="0"/>
          </a:p>
          <a:p>
            <a:pPr marL="447675" lvl="1"/>
            <a:r>
              <a:rPr lang="en-US" altLang="ko-KR" sz="2400" dirty="0"/>
              <a:t>1</a:t>
            </a:r>
            <a:r>
              <a:rPr lang="ko-KR" altLang="en-US" sz="2400" dirty="0"/>
              <a:t>을 </a:t>
            </a:r>
            <a:r>
              <a:rPr lang="en-US" altLang="ko-KR" sz="2400" dirty="0"/>
              <a:t>True</a:t>
            </a:r>
            <a:r>
              <a:rPr lang="ko-KR" altLang="en-US" sz="2400" dirty="0"/>
              <a:t>로 </a:t>
            </a:r>
            <a:r>
              <a:rPr lang="en-US" altLang="ko-KR" sz="2400" dirty="0"/>
              <a:t>0</a:t>
            </a:r>
            <a:r>
              <a:rPr lang="ko-KR" altLang="en-US" sz="2400" dirty="0"/>
              <a:t>을 </a:t>
            </a:r>
            <a:r>
              <a:rPr lang="en-US" altLang="ko-KR" sz="2400" dirty="0"/>
              <a:t>False</a:t>
            </a:r>
            <a:r>
              <a:rPr lang="ko-KR" altLang="en-US" sz="2400" dirty="0"/>
              <a:t>로 생각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00E95-1F2D-4367-913E-847B2510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26" y="1607935"/>
            <a:ext cx="3924848" cy="2391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F9F6DD-E6AB-4915-93CE-3C3097603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63" y="4914217"/>
            <a:ext cx="661127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2.3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입</a:t>
            </a:r>
            <a:r>
              <a:rPr lang="en-US" altLang="ko-KR" sz="4000" b="1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rPr>
              <a:t>·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출력함수</a:t>
            </a:r>
          </a:p>
        </p:txBody>
      </p:sp>
    </p:spTree>
    <p:extLst>
      <p:ext uri="{BB962C8B-B14F-4D97-AF65-F5344CB8AC3E}">
        <p14:creationId xmlns:p14="http://schemas.microsoft.com/office/powerpoint/2010/main" val="31206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59036" y="1981669"/>
            <a:ext cx="4607459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2.1</a:t>
            </a:r>
            <a:r>
              <a:rPr lang="en-US" altLang="ko-KR" sz="2400" baseline="0" dirty="0"/>
              <a:t> </a:t>
            </a:r>
            <a:r>
              <a:rPr lang="ko-KR" altLang="en-US" sz="2400" baseline="0" dirty="0"/>
              <a:t>데이터형과 변수</a:t>
            </a:r>
            <a:endParaRPr lang="en-US" altLang="ko-KR" sz="2400" baseline="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aseline="0" dirty="0"/>
              <a:t>2.2 </a:t>
            </a:r>
            <a:r>
              <a:rPr lang="ko-KR" altLang="en-US" sz="2400" baseline="0" dirty="0"/>
              <a:t>변수의 연산</a:t>
            </a:r>
            <a:endParaRPr lang="en-US" altLang="ko-KR" sz="2400" baseline="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2.3 </a:t>
            </a:r>
            <a:r>
              <a:rPr lang="ko-KR" altLang="en-US" sz="2400" dirty="0"/>
              <a:t>입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2400" dirty="0"/>
              <a:t>출력함수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출력함수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51DEAC-8A28-4F60-A416-1221F96DA3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657350"/>
            <a:ext cx="8329612" cy="440531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print() </a:t>
            </a:r>
            <a:r>
              <a:rPr lang="ko-KR" altLang="en-US" sz="2600" b="1" dirty="0"/>
              <a:t>함수</a:t>
            </a:r>
            <a:endParaRPr lang="en-US" altLang="ko-KR" sz="2600" b="1" dirty="0"/>
          </a:p>
          <a:p>
            <a:pPr marL="447675" lvl="1"/>
            <a:r>
              <a:rPr lang="ko-KR" altLang="en-US" sz="2400" dirty="0"/>
              <a:t>해당 객체를 출력장치</a:t>
            </a:r>
            <a:r>
              <a:rPr lang="en-US" altLang="ko-KR" sz="2400" dirty="0"/>
              <a:t>(</a:t>
            </a:r>
            <a:r>
              <a:rPr lang="ko-KR" altLang="en-US" sz="2400" dirty="0"/>
              <a:t>스크린</a:t>
            </a:r>
            <a:r>
              <a:rPr lang="en-US" altLang="ko-KR" sz="2400" dirty="0"/>
              <a:t>) </a:t>
            </a:r>
            <a:r>
              <a:rPr lang="ko-KR" altLang="en-US" sz="2400" dirty="0"/>
              <a:t>또는</a:t>
            </a:r>
            <a:br>
              <a:rPr lang="ko-KR" altLang="en-US" sz="2400" dirty="0"/>
            </a:br>
            <a:r>
              <a:rPr lang="ko-KR" altLang="en-US" sz="2400" dirty="0"/>
              <a:t>문자 스트림 파일로 전송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B1C99-EFE9-4373-9F98-97A13BDE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32" y="3429000"/>
            <a:ext cx="688753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정수형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실수형 </a:t>
            </a:r>
            <a:r>
              <a:rPr lang="ko-KR" altLang="en-US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부울형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출력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81AB69-B6CD-4BCC-91FC-5CB54413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2" y="1599951"/>
            <a:ext cx="6878010" cy="178142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94697-4E6A-429D-AE3D-46CE706D80D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3476626"/>
            <a:ext cx="7886700" cy="178142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print() </a:t>
            </a:r>
            <a:r>
              <a:rPr lang="ko-KR" altLang="en-US" sz="2600" b="1" dirty="0"/>
              <a:t>함수</a:t>
            </a:r>
            <a:endParaRPr lang="en-US" altLang="ko-KR" sz="2600" b="1" dirty="0"/>
          </a:p>
          <a:p>
            <a:pPr marL="447675" lvl="1"/>
            <a:r>
              <a:rPr lang="ko-KR" altLang="en-US" sz="2400" dirty="0"/>
              <a:t>함수의 </a:t>
            </a:r>
            <a:r>
              <a:rPr lang="ko-KR" altLang="en-US" sz="2400" dirty="0" err="1"/>
              <a:t>입력값으로</a:t>
            </a:r>
            <a:r>
              <a:rPr lang="ko-KR" altLang="en-US" sz="2400" dirty="0"/>
              <a:t> 수식을 지정할 수 있음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해당 수식을 계산한 후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1965A-3FCC-481A-8E5D-E19DB9ED8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68" y="5096124"/>
            <a:ext cx="689706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변수에 저장된 내용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7A9C7-AE28-447A-A9FF-4F172632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28" y="4972905"/>
            <a:ext cx="6849431" cy="1200318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E1033-B899-4CB1-B5C9-329F95120A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52575"/>
            <a:ext cx="8412162" cy="4156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변수를 이용한 수식을 계산한 동시에 </a:t>
            </a:r>
            <a:br>
              <a:rPr lang="en-US" altLang="ko-KR" sz="2400" dirty="0"/>
            </a:br>
            <a:r>
              <a:rPr lang="ko-KR" altLang="en-US" sz="2400" dirty="0"/>
              <a:t>결과를 출력할 수 있음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53BDA-7752-4D7D-8FF3-BB13E1ABA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428" y="2736726"/>
            <a:ext cx="687801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다른 데이터형의 값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74CDB-1077-4AA5-B63A-B488C4B7D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11" y="1900024"/>
            <a:ext cx="683037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다수의 데이터형 출력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94697-4E6A-429D-AE3D-46CE706D80D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456232"/>
            <a:ext cx="7886700" cy="3801817"/>
          </a:xfrm>
          <a:prstGeom prst="rect">
            <a:avLst/>
          </a:prstGeom>
        </p:spPr>
        <p:txBody>
          <a:bodyPr/>
          <a:lstStyle/>
          <a:p>
            <a:pPr marL="447675" lvl="1"/>
            <a:r>
              <a:rPr lang="ko-KR" altLang="en-US" sz="2400" dirty="0"/>
              <a:t>다수의 값이나 변수에 저장된 값들을 출력하려면 각각의 내용들을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연결</a:t>
            </a:r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endParaRPr lang="en-US" altLang="ko-KR" sz="2400" dirty="0"/>
          </a:p>
          <a:p>
            <a:pPr marL="447675" lvl="1"/>
            <a:r>
              <a:rPr lang="ko-KR" altLang="en-US" sz="2400" dirty="0"/>
              <a:t>변수에 저장된 값과 문자열들을 같이 출력할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8E34F-2001-442E-888E-EB60A5441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8" y="2281141"/>
            <a:ext cx="6868484" cy="990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39FEEF-CC91-43F3-8711-D83668756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58" y="3271879"/>
            <a:ext cx="6868484" cy="933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1A11F-EA69-449C-BC41-567069700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81" y="5029417"/>
            <a:ext cx="685895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C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언어 유사 형태 출력 형식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357313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C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언어에서 사용하는 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printf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함수와 유사한 방법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altLang="ko-KR" sz="2400" dirty="0"/>
              <a:t>‘%’ </a:t>
            </a:r>
            <a:r>
              <a:rPr lang="ko-KR" altLang="en-US" sz="2400" dirty="0"/>
              <a:t>이후에 출력하려는 값이나 변수를 사용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1165B0-499A-4AE8-B56A-A5A16F1F6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74" y="2400404"/>
            <a:ext cx="6820852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081398-A7E9-48FD-80E9-21B1E2FD5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297" y="3798700"/>
            <a:ext cx="398200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입력 함수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 </a:t>
            </a: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입력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562099"/>
            <a:ext cx="7886700" cy="414655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문자열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데이터값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입력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input() </a:t>
            </a:r>
            <a:r>
              <a:rPr lang="ko-KR" altLang="en-US" sz="2400" dirty="0"/>
              <a:t>함수를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사용자는 문자열 입력 후 </a:t>
            </a:r>
            <a:r>
              <a:rPr lang="en-US" altLang="ko-KR" sz="2400" dirty="0"/>
              <a:t>Enter</a:t>
            </a:r>
            <a:r>
              <a:rPr lang="ko-KR" altLang="en-US" sz="2400" dirty="0"/>
              <a:t>를 눌러야 함</a:t>
            </a:r>
            <a:endParaRPr lang="en-US" altLang="ko-KR" sz="2400" dirty="0"/>
          </a:p>
          <a:p>
            <a:pPr lvl="1"/>
            <a:r>
              <a:rPr lang="ko-KR" altLang="en-US" sz="2400" dirty="0"/>
              <a:t>사용자를 위한 지시사항을 출력해줄 필요가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CF5BE-6226-4777-8EA0-3656679B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8" y="3716252"/>
            <a:ext cx="686848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정수형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입력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7" y="1571625"/>
            <a:ext cx="8775255" cy="4137026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정수형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데이터값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입력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input() </a:t>
            </a:r>
            <a:r>
              <a:rPr lang="ko-KR" altLang="en-US" sz="2400" dirty="0"/>
              <a:t>함수로 </a:t>
            </a:r>
            <a:r>
              <a:rPr lang="ko-KR" altLang="en-US" sz="2400" dirty="0" err="1"/>
              <a:t>입력받으면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숫자든</a:t>
            </a:r>
            <a:r>
              <a:rPr lang="ko-KR" altLang="en-US" sz="2400" dirty="0"/>
              <a:t> 문자열이든 모두</a:t>
            </a:r>
            <a:br>
              <a:rPr lang="en-US" altLang="ko-KR" sz="2400" dirty="0"/>
            </a:br>
            <a:r>
              <a:rPr lang="ko-KR" altLang="en-US" sz="2400" dirty="0"/>
              <a:t>문자열로 저장됨</a:t>
            </a:r>
            <a:endParaRPr lang="en-US" altLang="ko-KR" sz="2400" dirty="0"/>
          </a:p>
          <a:p>
            <a:pPr lvl="1"/>
            <a:r>
              <a:rPr lang="ko-KR" altLang="en-US" sz="2400" dirty="0"/>
              <a:t>문자열을 정수 형태로 변환해서 계산하는 </a:t>
            </a:r>
            <a:r>
              <a:rPr lang="en-US" altLang="ko-KR" sz="2400" dirty="0"/>
              <a:t>int() </a:t>
            </a:r>
            <a:r>
              <a:rPr lang="ko-KR" altLang="en-US" sz="2400" dirty="0"/>
              <a:t>함수를</a:t>
            </a:r>
            <a:br>
              <a:rPr lang="en-US" altLang="ko-KR" sz="2400" dirty="0"/>
            </a:br>
            <a:r>
              <a:rPr lang="ko-KR" altLang="en-US" sz="2400" dirty="0"/>
              <a:t>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290B9-025F-4ACA-B666-C964E746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51" y="4060704"/>
            <a:ext cx="685895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실수형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입력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581149"/>
            <a:ext cx="8620450" cy="412750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실수형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데이터값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입력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input() </a:t>
            </a:r>
            <a:r>
              <a:rPr lang="ko-KR" altLang="en-US" sz="2400" dirty="0"/>
              <a:t>함수로 </a:t>
            </a:r>
            <a:r>
              <a:rPr lang="ko-KR" altLang="en-US" sz="2400" dirty="0" err="1"/>
              <a:t>입력받으면</a:t>
            </a:r>
            <a:r>
              <a:rPr lang="ko-KR" altLang="en-US" sz="2400" dirty="0"/>
              <a:t> 문자열로 저장됨</a:t>
            </a:r>
            <a:endParaRPr lang="en-US" altLang="ko-KR" sz="2400" dirty="0"/>
          </a:p>
          <a:p>
            <a:pPr lvl="1"/>
            <a:r>
              <a:rPr lang="ko-KR" altLang="en-US" sz="2400" dirty="0"/>
              <a:t>문자열을 실수형으로 변환하기 위해서는 </a:t>
            </a:r>
            <a:r>
              <a:rPr lang="en-US" altLang="ko-KR" sz="2400" dirty="0"/>
              <a:t>float() </a:t>
            </a:r>
            <a:r>
              <a:rPr lang="ko-KR" altLang="en-US" sz="2400" dirty="0"/>
              <a:t>함수를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CABEF-60EC-421E-B980-D8C3D750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8" y="3622675"/>
            <a:ext cx="686848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5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실수형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입력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485899"/>
            <a:ext cx="7886700" cy="422275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int()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실수형의 데이터도 정수로 변환할 수 있음</a:t>
            </a:r>
            <a:endParaRPr lang="en-US" altLang="ko-KR" sz="2400" dirty="0"/>
          </a:p>
          <a:p>
            <a:pPr lvl="1"/>
            <a:r>
              <a:rPr lang="ko-KR" altLang="en-US" sz="2400" dirty="0"/>
              <a:t>소수점 이하의 수는 저장할 수 없음</a:t>
            </a:r>
            <a:endParaRPr lang="en-US" altLang="ko-KR" sz="2400" dirty="0"/>
          </a:p>
          <a:p>
            <a:pPr lvl="1"/>
            <a:r>
              <a:rPr lang="ko-KR" altLang="en-US" sz="2400" dirty="0"/>
              <a:t>문자열 형태로 된 실수는 에러 발생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287A9-B2F3-4745-9D8A-C23B3DB20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521" y="3429000"/>
            <a:ext cx="6858957" cy="962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D4E8E2-10ED-4EF0-A0DC-15DAC6EDA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00" y="4463734"/>
            <a:ext cx="683037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2.1</a:t>
            </a:r>
            <a:r>
              <a:rPr lang="en-US" altLang="ko-KR" sz="4000" b="1" baseline="0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baseline="0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데이터형과 변수</a:t>
            </a:r>
            <a:endParaRPr lang="ko-KR" altLang="en-US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부울형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데이터값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입력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504949"/>
            <a:ext cx="7886700" cy="4203701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bool()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bool() </a:t>
            </a:r>
            <a:r>
              <a:rPr lang="ko-KR" altLang="en-US" sz="2400" dirty="0"/>
              <a:t>함수의 </a:t>
            </a:r>
            <a:r>
              <a:rPr lang="ko-KR" altLang="en-US" sz="2400" dirty="0" err="1"/>
              <a:t>입력값으로</a:t>
            </a:r>
            <a:r>
              <a:rPr lang="ko-KR" altLang="en-US" sz="2400" dirty="0"/>
              <a:t> 문자열형 값을 입력하면 무조건 참</a:t>
            </a:r>
            <a:r>
              <a:rPr lang="en-US" altLang="ko-KR" sz="2400" dirty="0"/>
              <a:t>(True)</a:t>
            </a:r>
            <a:r>
              <a:rPr lang="ko-KR" altLang="en-US" sz="2400" dirty="0"/>
              <a:t>이 됨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입력값을</a:t>
            </a:r>
            <a:r>
              <a:rPr lang="ko-KR" altLang="en-US" sz="2400" dirty="0"/>
              <a:t> 정수 형태로 변환한 후 부울형으로 다시 변환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7A89D-9C0F-4FD5-9B96-F8F4A8DD8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4" y="3606799"/>
            <a:ext cx="6868484" cy="1247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ECE0D4-9FC5-495F-BECC-6B4A24B37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903" y="4975122"/>
            <a:ext cx="683990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8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62075"/>
            <a:ext cx="8782050" cy="5189450"/>
          </a:xfrm>
          <a:prstGeom prst="rect">
            <a:avLst/>
          </a:prstGeom>
        </p:spPr>
        <p:txBody>
          <a:bodyPr/>
          <a:lstStyle/>
          <a:p>
            <a:pPr marL="1143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데이터형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(Data Type)</a:t>
            </a:r>
          </a:p>
          <a:p>
            <a:pPr marL="447675" lvl="1"/>
            <a:r>
              <a:rPr lang="ko-KR" altLang="en-US" sz="2400" dirty="0" err="1"/>
              <a:t>자료형이라고도</a:t>
            </a:r>
            <a:r>
              <a:rPr lang="ko-KR" altLang="en-US" sz="2400" dirty="0"/>
              <a:t> 함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컴퓨터에서 </a:t>
            </a:r>
            <a:r>
              <a:rPr lang="ko-KR" altLang="en-US" sz="2400" dirty="0" err="1"/>
              <a:t>다루어지는</a:t>
            </a:r>
            <a:r>
              <a:rPr lang="ko-KR" altLang="en-US" sz="2400" dirty="0"/>
              <a:t> 다양한 데이터 값들의 유형을 의미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정수형</a:t>
            </a:r>
            <a:r>
              <a:rPr lang="en-US" altLang="ko-KR" sz="2400" dirty="0"/>
              <a:t>(3), </a:t>
            </a:r>
            <a:r>
              <a:rPr lang="ko-KR" altLang="en-US" sz="2400" dirty="0"/>
              <a:t>실수형</a:t>
            </a:r>
            <a:r>
              <a:rPr lang="en-US" altLang="ko-KR" sz="2400" dirty="0"/>
              <a:t>(3.5), </a:t>
            </a:r>
            <a:r>
              <a:rPr lang="ko-KR" altLang="en-US" sz="2400" dirty="0"/>
              <a:t>문자열형</a:t>
            </a:r>
            <a:endParaRPr lang="en-US" altLang="ko-KR" dirty="0"/>
          </a:p>
          <a:p>
            <a:pPr rtl="0" eaLnBrk="1" latin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2600" b="1" kern="1200" dirty="0" err="1">
                <a:solidFill>
                  <a:schemeClr val="tx1"/>
                </a:solidFill>
                <a:effectLst/>
              </a:rPr>
              <a:t>파이썬의</a:t>
            </a:r>
            <a:r>
              <a:rPr lang="ko-KR" altLang="ko-KR" sz="2600" b="1" kern="1200" dirty="0">
                <a:solidFill>
                  <a:schemeClr val="tx1"/>
                </a:solidFill>
                <a:effectLst/>
              </a:rPr>
              <a:t> 데이터형</a:t>
            </a:r>
            <a:endParaRPr lang="ko-KR" altLang="ko-KR" sz="2600" dirty="0">
              <a:effectLst/>
            </a:endParaRPr>
          </a:p>
          <a:p>
            <a:pPr marL="447675" lvl="1" rtl="0" eaLnBrk="1" latinLnBrk="1" hangingPunct="1"/>
            <a:r>
              <a:rPr lang="ko-KR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</a:t>
            </a:r>
            <a:r>
              <a:rPr lang="en-US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</a:t>
            </a:r>
            <a:endParaRPr lang="ko-KR" altLang="ko-KR" sz="2400" dirty="0">
              <a:effectLst/>
            </a:endParaRPr>
          </a:p>
          <a:p>
            <a:pPr marL="447675" lvl="1" rtl="0" eaLnBrk="1" latinLnBrk="1" hangingPunct="1"/>
            <a:r>
              <a:rPr lang="ko-KR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실수형</a:t>
            </a:r>
            <a:r>
              <a:rPr lang="en-US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</a:t>
            </a:r>
            <a:endParaRPr lang="ko-KR" altLang="ko-KR" sz="2400" dirty="0">
              <a:effectLst/>
            </a:endParaRPr>
          </a:p>
          <a:p>
            <a:pPr marL="447675" lvl="1" rtl="0" eaLnBrk="1" latinLnBrk="1" hangingPunct="1"/>
            <a:r>
              <a:rPr lang="ko-KR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문자열형</a:t>
            </a:r>
            <a:r>
              <a:rPr lang="en-US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(str)</a:t>
            </a:r>
            <a:endParaRPr lang="ko-KR" altLang="ko-KR" sz="2400" dirty="0">
              <a:effectLst/>
            </a:endParaRPr>
          </a:p>
          <a:p>
            <a:pPr marL="447675" lvl="1"/>
            <a:r>
              <a:rPr lang="ko-KR" altLang="ko-KR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</a:t>
            </a:r>
            <a:r>
              <a:rPr lang="en-US" altLang="ko-K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정수형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2678431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정수를 이용하여 사칙연산을 실행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447675" lvl="1"/>
            <a:r>
              <a:rPr lang="ko-KR" altLang="en-US" sz="2400" dirty="0"/>
              <a:t>정수 </a:t>
            </a:r>
            <a:r>
              <a:rPr lang="en-US" altLang="ko-KR" sz="2400" dirty="0"/>
              <a:t>3</a:t>
            </a:r>
            <a:r>
              <a:rPr lang="ko-KR" altLang="en-US" sz="2400" dirty="0"/>
              <a:t>과 정수 </a:t>
            </a:r>
            <a:r>
              <a:rPr lang="en-US" altLang="ko-KR" sz="2400" dirty="0"/>
              <a:t>5</a:t>
            </a:r>
            <a:r>
              <a:rPr lang="ko-KR" altLang="en-US" sz="2400" dirty="0"/>
              <a:t>를 덧셈 연산자를 사용하여 덧셈을 수행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프롬프트 </a:t>
            </a:r>
            <a:r>
              <a:rPr lang="en-US" altLang="ko-KR" sz="2400" dirty="0"/>
              <a:t>‘&gt;&gt;&gt;’ </a:t>
            </a:r>
            <a:r>
              <a:rPr lang="ko-KR" altLang="en-US" sz="2400" dirty="0"/>
              <a:t>이후에 </a:t>
            </a:r>
            <a:r>
              <a:rPr lang="ko-KR" altLang="en-US" sz="2400" dirty="0" err="1"/>
              <a:t>덧셈식</a:t>
            </a:r>
            <a:r>
              <a:rPr lang="ko-KR" altLang="en-US" sz="2400" dirty="0"/>
              <a:t> </a:t>
            </a:r>
            <a:r>
              <a:rPr lang="en-US" altLang="ko-KR" sz="2400" dirty="0"/>
              <a:t>3 + 5</a:t>
            </a:r>
            <a:r>
              <a:rPr lang="ko-KR" altLang="en-US" sz="2400" dirty="0"/>
              <a:t>를 입력하고 </a:t>
            </a:r>
            <a:r>
              <a:rPr lang="ko-KR" altLang="en-US" sz="2400" dirty="0" err="1"/>
              <a:t>엔터키를</a:t>
            </a:r>
            <a:r>
              <a:rPr lang="ko-KR" altLang="en-US" sz="2400" dirty="0"/>
              <a:t> 입력하면 명령문 아래에 </a:t>
            </a:r>
            <a:r>
              <a:rPr lang="en-US" altLang="ko-KR" sz="2400" dirty="0"/>
              <a:t>8</a:t>
            </a:r>
            <a:r>
              <a:rPr lang="ko-KR" altLang="en-US" sz="2400" dirty="0"/>
              <a:t>이라는 값이 출력됨</a:t>
            </a:r>
            <a:endParaRPr lang="en-US" altLang="ko-KR" sz="2400" dirty="0"/>
          </a:p>
          <a:p>
            <a:pPr marL="447675" lvl="1"/>
            <a:r>
              <a:rPr lang="ko-KR" altLang="en-US" sz="2400" dirty="0" err="1"/>
              <a:t>파이썬은</a:t>
            </a:r>
            <a:r>
              <a:rPr lang="ko-KR" altLang="en-US" sz="2400" dirty="0"/>
              <a:t> 입력 후 출력 결과를 대화식으로 즉시 확인할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35263-AC00-462D-B226-6F4A809EF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4" y="4630985"/>
            <a:ext cx="684943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문자열형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2678431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문자열형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(str)</a:t>
            </a:r>
          </a:p>
          <a:p>
            <a:pPr marL="447675" lvl="1"/>
            <a:r>
              <a:rPr lang="ko-KR" altLang="en-US" sz="2400" dirty="0"/>
              <a:t>단어나 문장을 저장하기 위한 데이터형</a:t>
            </a:r>
            <a:endParaRPr lang="en-US" altLang="ko-KR" sz="2400" dirty="0"/>
          </a:p>
          <a:p>
            <a:pPr marL="447675" lvl="1"/>
            <a:r>
              <a:rPr lang="ko-KR" altLang="en-US" sz="2400" dirty="0" err="1"/>
              <a:t>파이썬에서는</a:t>
            </a:r>
            <a:r>
              <a:rPr lang="ko-KR" altLang="en-US" sz="2400" dirty="0"/>
              <a:t> 문자형</a:t>
            </a:r>
            <a:r>
              <a:rPr lang="en-US" altLang="ko-KR" sz="2400" dirty="0"/>
              <a:t>(char)</a:t>
            </a:r>
            <a:r>
              <a:rPr lang="ko-KR" altLang="en-US" sz="2400" dirty="0"/>
              <a:t>이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49BC66-D930-4B68-9F5D-02E396CD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05" y="3066999"/>
            <a:ext cx="690658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2678431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변수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(Variable)</a:t>
            </a:r>
          </a:p>
          <a:p>
            <a:pPr marL="447675" lvl="1"/>
            <a:r>
              <a:rPr lang="ko-KR" altLang="en-US" sz="2400" dirty="0"/>
              <a:t>데이터를 저장할 수 있는 메모리 공간의 이름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프로그래머가 쉽게 데이터에 액세스할 수 있도록 특정 메모리에 이름을 붙인 것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지속적으로 내용을 다른 값으로 갱신할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A23EA-65FE-418B-861C-878ADBB9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828" y="4386106"/>
            <a:ext cx="687801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등호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2678431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등호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(=)</a:t>
            </a:r>
          </a:p>
          <a:p>
            <a:pPr marL="447675" lvl="1"/>
            <a:r>
              <a:rPr lang="ko-KR" altLang="en-US" sz="2400" dirty="0"/>
              <a:t>산술적인 계산이 아님</a:t>
            </a:r>
            <a:endParaRPr lang="en-US" altLang="ko-KR" sz="2400" dirty="0"/>
          </a:p>
          <a:p>
            <a:pPr marL="447675" lvl="1"/>
            <a:r>
              <a:rPr lang="ko-KR" altLang="en-US" sz="2400" dirty="0"/>
              <a:t>오른쪽에 위치한 값을 왼쪽에 저장하라는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CAF45F-C79E-428B-88AA-9191ED7A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43" y="3605036"/>
            <a:ext cx="694469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2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정수형 변수와 실수형 변수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98037C0-2A72-4041-A726-5F1C61DC9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9358" y="1357313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정수형 변수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z="2400" dirty="0"/>
              <a:t>num</a:t>
            </a:r>
            <a:r>
              <a:rPr lang="ko-KR" altLang="en-US" sz="2400" dirty="0"/>
              <a:t>이라는 정수형 변수가 메모리에 생성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2400" dirty="0"/>
              <a:t>정수형 변수 </a:t>
            </a:r>
            <a:r>
              <a:rPr lang="en-US" altLang="ko-KR" sz="2400" dirty="0"/>
              <a:t>num</a:t>
            </a:r>
            <a:r>
              <a:rPr lang="ko-KR" altLang="en-US" sz="2400" dirty="0"/>
              <a:t>에 </a:t>
            </a:r>
            <a:r>
              <a:rPr lang="en-US" altLang="ko-KR" sz="2400" dirty="0"/>
              <a:t>3</a:t>
            </a:r>
            <a:r>
              <a:rPr lang="ko-KR" altLang="en-US" sz="2400" dirty="0"/>
              <a:t>을 저장</a:t>
            </a: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2400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실수형 변수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0D3287-DA36-4487-BCE9-6488B345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79" y="3078398"/>
            <a:ext cx="6925642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9B6DB-0AF7-41BB-AD3F-BEE902552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50" y="1988742"/>
            <a:ext cx="1609950" cy="866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056C21-8A94-4411-9D95-98FC6DC0F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851" y="3429000"/>
            <a:ext cx="6858957" cy="64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D1C033-7CF4-4EB3-9E8E-71BDA9225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864" y="5197612"/>
            <a:ext cx="685895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3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246</TotalTime>
  <Words>649</Words>
  <Application>Microsoft Office PowerPoint</Application>
  <PresentationFormat>화면 슬라이드 쇼(4:3)</PresentationFormat>
  <Paragraphs>184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</vt:lpstr>
      <vt:lpstr>맑은 고딕</vt:lpstr>
      <vt:lpstr>Arial</vt:lpstr>
      <vt:lpstr>Tahoma</vt:lpstr>
      <vt:lpstr>Wingdings</vt:lpstr>
      <vt:lpstr>Office 테마</vt:lpstr>
      <vt:lpstr>1_Office 테마</vt:lpstr>
      <vt:lpstr>Chapter 02 변수와 입·출력함수</vt:lpstr>
      <vt:lpstr>▪학습목차</vt:lpstr>
      <vt:lpstr>2.1 데이터형과 변수</vt:lpstr>
      <vt:lpstr>데이터형</vt:lpstr>
      <vt:lpstr>정수형</vt:lpstr>
      <vt:lpstr>문자열형</vt:lpstr>
      <vt:lpstr>변수</vt:lpstr>
      <vt:lpstr>등호</vt:lpstr>
      <vt:lpstr>정수형 변수와 실수형 변수</vt:lpstr>
      <vt:lpstr>문자열형 변수</vt:lpstr>
      <vt:lpstr>부울형 변수</vt:lpstr>
      <vt:lpstr>2.2 변수의 연산</vt:lpstr>
      <vt:lpstr>산술연산자</vt:lpstr>
      <vt:lpstr>관계연산자</vt:lpstr>
      <vt:lpstr>관계연산자</vt:lpstr>
      <vt:lpstr>논리연산자</vt:lpstr>
      <vt:lpstr>논리연산자</vt:lpstr>
      <vt:lpstr>비트연산자</vt:lpstr>
      <vt:lpstr>2.3 입·출력함수</vt:lpstr>
      <vt:lpstr>출력함수</vt:lpstr>
      <vt:lpstr>정수형, 실수형 부울형 데이터값 출력</vt:lpstr>
      <vt:lpstr>변수에 저장된 내용 출력</vt:lpstr>
      <vt:lpstr>다른 데이터형의 값 출력</vt:lpstr>
      <vt:lpstr>다수의 데이터형 출력</vt:lpstr>
      <vt:lpstr>C언어 유사 형태 출력 형식</vt:lpstr>
      <vt:lpstr>입력 함수 – 문자열 데이터값 입력</vt:lpstr>
      <vt:lpstr>정수형 데이터값 입력</vt:lpstr>
      <vt:lpstr>실수형 데이터값 입력</vt:lpstr>
      <vt:lpstr>실수형 데이터값 입력</vt:lpstr>
      <vt:lpstr>부울형 데이터값 입력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Python으로 시작하는 빅데이터분석 및 인공지능</dc:title>
  <dc:creator>최 용</dc:creator>
  <cp:lastModifiedBy>최 용</cp:lastModifiedBy>
  <cp:revision>1</cp:revision>
  <dcterms:created xsi:type="dcterms:W3CDTF">2020-01-13T21:19:54Z</dcterms:created>
  <dcterms:modified xsi:type="dcterms:W3CDTF">2020-01-30T07:14:45Z</dcterms:modified>
</cp:coreProperties>
</file>