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24"/>
  </p:notesMasterIdLst>
  <p:sldIdLst>
    <p:sldId id="351" r:id="rId3"/>
    <p:sldId id="297" r:id="rId4"/>
    <p:sldId id="358" r:id="rId5"/>
    <p:sldId id="353" r:id="rId6"/>
    <p:sldId id="335" r:id="rId7"/>
    <p:sldId id="361" r:id="rId8"/>
    <p:sldId id="359" r:id="rId9"/>
    <p:sldId id="362" r:id="rId10"/>
    <p:sldId id="363" r:id="rId11"/>
    <p:sldId id="354" r:id="rId12"/>
    <p:sldId id="356" r:id="rId13"/>
    <p:sldId id="357" r:id="rId14"/>
    <p:sldId id="365" r:id="rId15"/>
    <p:sldId id="369" r:id="rId16"/>
    <p:sldId id="370" r:id="rId17"/>
    <p:sldId id="371" r:id="rId18"/>
    <p:sldId id="374" r:id="rId19"/>
    <p:sldId id="355" r:id="rId20"/>
    <p:sldId id="364" r:id="rId21"/>
    <p:sldId id="375" r:id="rId22"/>
    <p:sldId id="267" r:id="rId23"/>
  </p:sldIdLst>
  <p:sldSz cx="9144000" cy="6858000" type="screen4x3"/>
  <p:notesSz cx="6858000" cy="9144000"/>
  <p:custDataLst>
    <p:tags r:id="rId25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B543"/>
    <a:srgbClr val="175079"/>
    <a:srgbClr val="C5D64C"/>
    <a:srgbClr val="DB4126"/>
    <a:srgbClr val="000000"/>
    <a:srgbClr val="3B3B3B"/>
    <a:srgbClr val="062474"/>
    <a:srgbClr val="D4E64E"/>
    <a:srgbClr val="0D0D0D"/>
    <a:srgbClr val="E69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215948-8A88-4B20-A299-0E2D7B6B27BC}" v="750" dt="2020-01-14T18:56:11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603" autoAdjust="0"/>
    <p:restoredTop sz="86369" autoAdjust="0"/>
  </p:normalViewPr>
  <p:slideViewPr>
    <p:cSldViewPr snapToGrid="0">
      <p:cViewPr varScale="1">
        <p:scale>
          <a:sx n="95" d="100"/>
          <a:sy n="95" d="100"/>
        </p:scale>
        <p:origin x="1584" y="72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 용" userId="9839d1f755a76e43" providerId="LiveId" clId="{59215948-8A88-4B20-A299-0E2D7B6B27BC}"/>
    <pc:docChg chg="undo custSel addSld delSld modSld">
      <pc:chgData name="최 용" userId="9839d1f755a76e43" providerId="LiveId" clId="{59215948-8A88-4B20-A299-0E2D7B6B27BC}" dt="2020-01-30T07:15:22.735" v="845" actId="47"/>
      <pc:docMkLst>
        <pc:docMk/>
      </pc:docMkLst>
      <pc:sldChg chg="modSp">
        <pc:chgData name="최 용" userId="9839d1f755a76e43" providerId="LiveId" clId="{59215948-8A88-4B20-A299-0E2D7B6B27BC}" dt="2020-01-14T20:30:29.154" v="820" actId="404"/>
        <pc:sldMkLst>
          <pc:docMk/>
          <pc:sldMk cId="0" sldId="297"/>
        </pc:sldMkLst>
        <pc:spChg chg="mod">
          <ac:chgData name="최 용" userId="9839d1f755a76e43" providerId="LiveId" clId="{59215948-8A88-4B20-A299-0E2D7B6B27BC}" dt="2020-01-14T20:30:29.154" v="820" actId="404"/>
          <ac:spMkLst>
            <pc:docMk/>
            <pc:sldMk cId="0" sldId="297"/>
            <ac:spMk id="3" creationId="{9F84A516-4982-44BC-84C6-59341C23ECE8}"/>
          </ac:spMkLst>
        </pc:spChg>
      </pc:sldChg>
      <pc:sldChg chg="modSp">
        <pc:chgData name="최 용" userId="9839d1f755a76e43" providerId="LiveId" clId="{59215948-8A88-4B20-A299-0E2D7B6B27BC}" dt="2020-01-14T18:53:40.299" v="800" actId="404"/>
        <pc:sldMkLst>
          <pc:docMk/>
          <pc:sldMk cId="0" sldId="335"/>
        </pc:sldMkLst>
        <pc:spChg chg="mod">
          <ac:chgData name="최 용" userId="9839d1f755a76e43" providerId="LiveId" clId="{59215948-8A88-4B20-A299-0E2D7B6B27BC}" dt="2020-01-14T18:53:40.299" v="800" actId="404"/>
          <ac:spMkLst>
            <pc:docMk/>
            <pc:sldMk cId="0" sldId="335"/>
            <ac:spMk id="4" creationId="{6354F877-104B-41AC-8705-47896B7E49E0}"/>
          </ac:spMkLst>
        </pc:spChg>
        <pc:picChg chg="mod">
          <ac:chgData name="최 용" userId="9839d1f755a76e43" providerId="LiveId" clId="{59215948-8A88-4B20-A299-0E2D7B6B27BC}" dt="2020-01-14T18:45:38.120" v="757" actId="1076"/>
          <ac:picMkLst>
            <pc:docMk/>
            <pc:sldMk cId="0" sldId="335"/>
            <ac:picMk id="2" creationId="{CA7FA05B-1AE4-4648-A6CD-9692A86F5FE8}"/>
          </ac:picMkLst>
        </pc:picChg>
        <pc:picChg chg="mod">
          <ac:chgData name="최 용" userId="9839d1f755a76e43" providerId="LiveId" clId="{59215948-8A88-4B20-A299-0E2D7B6B27BC}" dt="2020-01-14T18:45:38.120" v="757" actId="1076"/>
          <ac:picMkLst>
            <pc:docMk/>
            <pc:sldMk cId="0" sldId="335"/>
            <ac:picMk id="10" creationId="{2BC72B75-2003-49B1-8CBB-8426DEB8AE37}"/>
          </ac:picMkLst>
        </pc:picChg>
      </pc:sldChg>
      <pc:sldChg chg="modSp">
        <pc:chgData name="최 용" userId="9839d1f755a76e43" providerId="LiveId" clId="{59215948-8A88-4B20-A299-0E2D7B6B27BC}" dt="2020-01-14T18:43:55.912" v="729"/>
        <pc:sldMkLst>
          <pc:docMk/>
          <pc:sldMk cId="653266349" sldId="351"/>
        </pc:sldMkLst>
        <pc:spChg chg="mod">
          <ac:chgData name="최 용" userId="9839d1f755a76e43" providerId="LiveId" clId="{59215948-8A88-4B20-A299-0E2D7B6B27BC}" dt="2020-01-14T18:43:55.912" v="729"/>
          <ac:spMkLst>
            <pc:docMk/>
            <pc:sldMk cId="653266349" sldId="351"/>
            <ac:spMk id="2" creationId="{AF46F3A5-6119-4AB0-AE13-8FFBE5215E80}"/>
          </ac:spMkLst>
        </pc:spChg>
      </pc:sldChg>
      <pc:sldChg chg="modSp">
        <pc:chgData name="최 용" userId="9839d1f755a76e43" providerId="LiveId" clId="{59215948-8A88-4B20-A299-0E2D7B6B27BC}" dt="2020-01-14T18:38:17.798" v="325" actId="20577"/>
        <pc:sldMkLst>
          <pc:docMk/>
          <pc:sldMk cId="2999172244" sldId="355"/>
        </pc:sldMkLst>
        <pc:spChg chg="mod">
          <ac:chgData name="최 용" userId="9839d1f755a76e43" providerId="LiveId" clId="{59215948-8A88-4B20-A299-0E2D7B6B27BC}" dt="2020-01-14T18:38:17.798" v="325" actId="20577"/>
          <ac:spMkLst>
            <pc:docMk/>
            <pc:sldMk cId="2999172244" sldId="355"/>
            <ac:spMk id="2" creationId="{17D3BAE9-B522-43E9-B5F2-2E638AAF236B}"/>
          </ac:spMkLst>
        </pc:spChg>
      </pc:sldChg>
      <pc:sldChg chg="modSp">
        <pc:chgData name="최 용" userId="9839d1f755a76e43" providerId="LiveId" clId="{59215948-8A88-4B20-A299-0E2D7B6B27BC}" dt="2020-01-23T12:06:20.979" v="840" actId="1076"/>
        <pc:sldMkLst>
          <pc:docMk/>
          <pc:sldMk cId="1679747372" sldId="356"/>
        </pc:sldMkLst>
        <pc:spChg chg="mod">
          <ac:chgData name="최 용" userId="9839d1f755a76e43" providerId="LiveId" clId="{59215948-8A88-4B20-A299-0E2D7B6B27BC}" dt="2020-01-23T12:06:12.407" v="838" actId="6549"/>
          <ac:spMkLst>
            <pc:docMk/>
            <pc:sldMk cId="1679747372" sldId="356"/>
            <ac:spMk id="4" creationId="{6354F877-104B-41AC-8705-47896B7E49E0}"/>
          </ac:spMkLst>
        </pc:spChg>
        <pc:picChg chg="mod">
          <ac:chgData name="최 용" userId="9839d1f755a76e43" providerId="LiveId" clId="{59215948-8A88-4B20-A299-0E2D7B6B27BC}" dt="2020-01-23T12:06:18.979" v="839" actId="1076"/>
          <ac:picMkLst>
            <pc:docMk/>
            <pc:sldMk cId="1679747372" sldId="356"/>
            <ac:picMk id="2" creationId="{9D7A1938-1ACC-4735-89AE-3A293135E44E}"/>
          </ac:picMkLst>
        </pc:picChg>
        <pc:picChg chg="mod">
          <ac:chgData name="최 용" userId="9839d1f755a76e43" providerId="LiveId" clId="{59215948-8A88-4B20-A299-0E2D7B6B27BC}" dt="2020-01-23T12:06:20.979" v="840" actId="1076"/>
          <ac:picMkLst>
            <pc:docMk/>
            <pc:sldMk cId="1679747372" sldId="356"/>
            <ac:picMk id="5" creationId="{0F8BA9BF-CB74-40B5-8072-0D35E771AAF9}"/>
          </ac:picMkLst>
        </pc:picChg>
      </pc:sldChg>
      <pc:sldChg chg="modSp">
        <pc:chgData name="최 용" userId="9839d1f755a76e43" providerId="LiveId" clId="{59215948-8A88-4B20-A299-0E2D7B6B27BC}" dt="2020-01-23T12:05:30.108" v="834" actId="1076"/>
        <pc:sldMkLst>
          <pc:docMk/>
          <pc:sldMk cId="2946520046" sldId="358"/>
        </pc:sldMkLst>
        <pc:spChg chg="mod">
          <ac:chgData name="최 용" userId="9839d1f755a76e43" providerId="LiveId" clId="{59215948-8A88-4B20-A299-0E2D7B6B27BC}" dt="2020-01-14T18:53:32.602" v="799" actId="404"/>
          <ac:spMkLst>
            <pc:docMk/>
            <pc:sldMk cId="2946520046" sldId="358"/>
            <ac:spMk id="4" creationId="{6354F877-104B-41AC-8705-47896B7E49E0}"/>
          </ac:spMkLst>
        </pc:spChg>
        <pc:picChg chg="mod">
          <ac:chgData name="최 용" userId="9839d1f755a76e43" providerId="LiveId" clId="{59215948-8A88-4B20-A299-0E2D7B6B27BC}" dt="2020-01-23T12:05:30.108" v="834" actId="1076"/>
          <ac:picMkLst>
            <pc:docMk/>
            <pc:sldMk cId="2946520046" sldId="358"/>
            <ac:picMk id="6" creationId="{7BA4C8BC-7C5D-4957-AC20-A3B7B3ED4A19}"/>
          </ac:picMkLst>
        </pc:picChg>
      </pc:sldChg>
      <pc:sldChg chg="modSp">
        <pc:chgData name="최 용" userId="9839d1f755a76e43" providerId="LiveId" clId="{59215948-8A88-4B20-A299-0E2D7B6B27BC}" dt="2020-01-14T18:54:03.395" v="804" actId="1076"/>
        <pc:sldMkLst>
          <pc:docMk/>
          <pc:sldMk cId="3583613365" sldId="359"/>
        </pc:sldMkLst>
        <pc:spChg chg="mod">
          <ac:chgData name="최 용" userId="9839d1f755a76e43" providerId="LiveId" clId="{59215948-8A88-4B20-A299-0E2D7B6B27BC}" dt="2020-01-14T18:54:00.641" v="803" actId="404"/>
          <ac:spMkLst>
            <pc:docMk/>
            <pc:sldMk cId="3583613365" sldId="359"/>
            <ac:spMk id="4" creationId="{6354F877-104B-41AC-8705-47896B7E49E0}"/>
          </ac:spMkLst>
        </pc:spChg>
        <pc:picChg chg="mod">
          <ac:chgData name="최 용" userId="9839d1f755a76e43" providerId="LiveId" clId="{59215948-8A88-4B20-A299-0E2D7B6B27BC}" dt="2020-01-14T18:54:03.395" v="804" actId="1076"/>
          <ac:picMkLst>
            <pc:docMk/>
            <pc:sldMk cId="3583613365" sldId="359"/>
            <ac:picMk id="2" creationId="{9411416C-B0D5-42CA-A1CB-7B0CB404A9AC}"/>
          </ac:picMkLst>
        </pc:picChg>
      </pc:sldChg>
      <pc:sldChg chg="modSp del">
        <pc:chgData name="최 용" userId="9839d1f755a76e43" providerId="LiveId" clId="{59215948-8A88-4B20-A299-0E2D7B6B27BC}" dt="2020-01-30T07:15:14.910" v="841" actId="47"/>
        <pc:sldMkLst>
          <pc:docMk/>
          <pc:sldMk cId="995010154" sldId="360"/>
        </pc:sldMkLst>
        <pc:spChg chg="mod">
          <ac:chgData name="최 용" userId="9839d1f755a76e43" providerId="LiveId" clId="{59215948-8A88-4B20-A299-0E2D7B6B27BC}" dt="2020-01-14T18:51:18.107" v="786" actId="404"/>
          <ac:spMkLst>
            <pc:docMk/>
            <pc:sldMk cId="995010154" sldId="360"/>
            <ac:spMk id="4" creationId="{6354F877-104B-41AC-8705-47896B7E49E0}"/>
          </ac:spMkLst>
        </pc:spChg>
        <pc:picChg chg="mod">
          <ac:chgData name="최 용" userId="9839d1f755a76e43" providerId="LiveId" clId="{59215948-8A88-4B20-A299-0E2D7B6B27BC}" dt="2020-01-14T21:14:54.588" v="832" actId="1076"/>
          <ac:picMkLst>
            <pc:docMk/>
            <pc:sldMk cId="995010154" sldId="360"/>
            <ac:picMk id="5" creationId="{F6C98BCA-F9A2-496E-8FAA-96B78F31A898}"/>
          </ac:picMkLst>
        </pc:picChg>
      </pc:sldChg>
      <pc:sldChg chg="modSp">
        <pc:chgData name="최 용" userId="9839d1f755a76e43" providerId="LiveId" clId="{59215948-8A88-4B20-A299-0E2D7B6B27BC}" dt="2020-01-14T18:53:50.747" v="802" actId="1076"/>
        <pc:sldMkLst>
          <pc:docMk/>
          <pc:sldMk cId="837604994" sldId="361"/>
        </pc:sldMkLst>
        <pc:spChg chg="mod">
          <ac:chgData name="최 용" userId="9839d1f755a76e43" providerId="LiveId" clId="{59215948-8A88-4B20-A299-0E2D7B6B27BC}" dt="2020-01-14T18:53:47.994" v="801" actId="404"/>
          <ac:spMkLst>
            <pc:docMk/>
            <pc:sldMk cId="837604994" sldId="361"/>
            <ac:spMk id="4" creationId="{6354F877-104B-41AC-8705-47896B7E49E0}"/>
          </ac:spMkLst>
        </pc:spChg>
        <pc:picChg chg="mod">
          <ac:chgData name="최 용" userId="9839d1f755a76e43" providerId="LiveId" clId="{59215948-8A88-4B20-A299-0E2D7B6B27BC}" dt="2020-01-14T18:53:50.747" v="802" actId="1076"/>
          <ac:picMkLst>
            <pc:docMk/>
            <pc:sldMk cId="837604994" sldId="361"/>
            <ac:picMk id="6" creationId="{F1B80011-984D-4842-A8A3-24972EBE40C1}"/>
          </ac:picMkLst>
        </pc:picChg>
      </pc:sldChg>
      <pc:sldChg chg="modSp">
        <pc:chgData name="최 용" userId="9839d1f755a76e43" providerId="LiveId" clId="{59215948-8A88-4B20-A299-0E2D7B6B27BC}" dt="2020-01-14T21:15:00.692" v="833" actId="1076"/>
        <pc:sldMkLst>
          <pc:docMk/>
          <pc:sldMk cId="4121683195" sldId="362"/>
        </pc:sldMkLst>
        <pc:spChg chg="mod">
          <ac:chgData name="최 용" userId="9839d1f755a76e43" providerId="LiveId" clId="{59215948-8A88-4B20-A299-0E2D7B6B27BC}" dt="2020-01-14T18:54:10.358" v="805" actId="404"/>
          <ac:spMkLst>
            <pc:docMk/>
            <pc:sldMk cId="4121683195" sldId="362"/>
            <ac:spMk id="4" creationId="{6354F877-104B-41AC-8705-47896B7E49E0}"/>
          </ac:spMkLst>
        </pc:spChg>
        <pc:picChg chg="mod">
          <ac:chgData name="최 용" userId="9839d1f755a76e43" providerId="LiveId" clId="{59215948-8A88-4B20-A299-0E2D7B6B27BC}" dt="2020-01-14T21:15:00.692" v="833" actId="1076"/>
          <ac:picMkLst>
            <pc:docMk/>
            <pc:sldMk cId="4121683195" sldId="362"/>
            <ac:picMk id="5" creationId="{550A89D6-38C8-41D0-8A7E-F2B17E52040F}"/>
          </ac:picMkLst>
        </pc:picChg>
        <pc:picChg chg="mod">
          <ac:chgData name="최 용" userId="9839d1f755a76e43" providerId="LiveId" clId="{59215948-8A88-4B20-A299-0E2D7B6B27BC}" dt="2020-01-14T18:46:24.091" v="761" actId="1076"/>
          <ac:picMkLst>
            <pc:docMk/>
            <pc:sldMk cId="4121683195" sldId="362"/>
            <ac:picMk id="6" creationId="{6FC9BA12-6021-41F7-9036-A226AA673F84}"/>
          </ac:picMkLst>
        </pc:picChg>
      </pc:sldChg>
      <pc:sldChg chg="modSp">
        <pc:chgData name="최 용" userId="9839d1f755a76e43" providerId="LiveId" clId="{59215948-8A88-4B20-A299-0E2D7B6B27BC}" dt="2020-01-23T12:05:55.945" v="836" actId="6549"/>
        <pc:sldMkLst>
          <pc:docMk/>
          <pc:sldMk cId="301246284" sldId="363"/>
        </pc:sldMkLst>
        <pc:spChg chg="mod">
          <ac:chgData name="최 용" userId="9839d1f755a76e43" providerId="LiveId" clId="{59215948-8A88-4B20-A299-0E2D7B6B27BC}" dt="2020-01-23T12:05:55.945" v="836" actId="6549"/>
          <ac:spMkLst>
            <pc:docMk/>
            <pc:sldMk cId="301246284" sldId="363"/>
            <ac:spMk id="4" creationId="{6354F877-104B-41AC-8705-47896B7E49E0}"/>
          </ac:spMkLst>
        </pc:spChg>
        <pc:picChg chg="mod">
          <ac:chgData name="최 용" userId="9839d1f755a76e43" providerId="LiveId" clId="{59215948-8A88-4B20-A299-0E2D7B6B27BC}" dt="2020-01-14T18:54:18.979" v="807" actId="1076"/>
          <ac:picMkLst>
            <pc:docMk/>
            <pc:sldMk cId="301246284" sldId="363"/>
            <ac:picMk id="2" creationId="{91F474AC-C616-4B7C-9A2E-222DFE7D011E}"/>
          </ac:picMkLst>
        </pc:picChg>
      </pc:sldChg>
      <pc:sldChg chg="addSp modSp">
        <pc:chgData name="최 용" userId="9839d1f755a76e43" providerId="LiveId" clId="{59215948-8A88-4B20-A299-0E2D7B6B27BC}" dt="2020-01-14T21:13:34.501" v="825" actId="14100"/>
        <pc:sldMkLst>
          <pc:docMk/>
          <pc:sldMk cId="2274478556" sldId="364"/>
        </pc:sldMkLst>
        <pc:spChg chg="mod">
          <ac:chgData name="최 용" userId="9839d1f755a76e43" providerId="LiveId" clId="{59215948-8A88-4B20-A299-0E2D7B6B27BC}" dt="2020-01-14T18:39:14.687" v="346"/>
          <ac:spMkLst>
            <pc:docMk/>
            <pc:sldMk cId="2274478556" sldId="364"/>
            <ac:spMk id="3" creationId="{F0885E50-0E51-44DF-BB36-BF1901D63FE0}"/>
          </ac:spMkLst>
        </pc:spChg>
        <pc:spChg chg="mod">
          <ac:chgData name="최 용" userId="9839d1f755a76e43" providerId="LiveId" clId="{59215948-8A88-4B20-A299-0E2D7B6B27BC}" dt="2020-01-14T21:13:34.501" v="825" actId="14100"/>
          <ac:spMkLst>
            <pc:docMk/>
            <pc:sldMk cId="2274478556" sldId="364"/>
            <ac:spMk id="4" creationId="{6354F877-104B-41AC-8705-47896B7E49E0}"/>
          </ac:spMkLst>
        </pc:spChg>
        <pc:picChg chg="add mod">
          <ac:chgData name="최 용" userId="9839d1f755a76e43" providerId="LiveId" clId="{59215948-8A88-4B20-A299-0E2D7B6B27BC}" dt="2020-01-14T18:53:00.796" v="797" actId="1076"/>
          <ac:picMkLst>
            <pc:docMk/>
            <pc:sldMk cId="2274478556" sldId="364"/>
            <ac:picMk id="2" creationId="{EF8892AC-2DF2-4BAA-B64F-96D01E691795}"/>
          </ac:picMkLst>
        </pc:picChg>
      </pc:sldChg>
      <pc:sldChg chg="modSp">
        <pc:chgData name="최 용" userId="9839d1f755a76e43" providerId="LiveId" clId="{59215948-8A88-4B20-A299-0E2D7B6B27BC}" dt="2020-01-14T18:54:50.680" v="813" actId="403"/>
        <pc:sldMkLst>
          <pc:docMk/>
          <pc:sldMk cId="3202943973" sldId="365"/>
        </pc:sldMkLst>
        <pc:spChg chg="mod">
          <ac:chgData name="최 용" userId="9839d1f755a76e43" providerId="LiveId" clId="{59215948-8A88-4B20-A299-0E2D7B6B27BC}" dt="2020-01-14T18:54:50.680" v="813" actId="403"/>
          <ac:spMkLst>
            <pc:docMk/>
            <pc:sldMk cId="3202943973" sldId="365"/>
            <ac:spMk id="4" creationId="{6354F877-104B-41AC-8705-47896B7E49E0}"/>
          </ac:spMkLst>
        </pc:spChg>
      </pc:sldChg>
      <pc:sldChg chg="modSp del">
        <pc:chgData name="최 용" userId="9839d1f755a76e43" providerId="LiveId" clId="{59215948-8A88-4B20-A299-0E2D7B6B27BC}" dt="2020-01-30T07:15:18.559" v="842" actId="47"/>
        <pc:sldMkLst>
          <pc:docMk/>
          <pc:sldMk cId="3297358549" sldId="366"/>
        </pc:sldMkLst>
        <pc:spChg chg="mod">
          <ac:chgData name="최 용" userId="9839d1f755a76e43" providerId="LiveId" clId="{59215948-8A88-4B20-A299-0E2D7B6B27BC}" dt="2020-01-14T18:51:10.298" v="785" actId="404"/>
          <ac:spMkLst>
            <pc:docMk/>
            <pc:sldMk cId="3297358549" sldId="366"/>
            <ac:spMk id="4" creationId="{6354F877-104B-41AC-8705-47896B7E49E0}"/>
          </ac:spMkLst>
        </pc:spChg>
      </pc:sldChg>
      <pc:sldChg chg="modSp del">
        <pc:chgData name="최 용" userId="9839d1f755a76e43" providerId="LiveId" clId="{59215948-8A88-4B20-A299-0E2D7B6B27BC}" dt="2020-01-30T07:15:19.787" v="843" actId="47"/>
        <pc:sldMkLst>
          <pc:docMk/>
          <pc:sldMk cId="585590900" sldId="368"/>
        </pc:sldMkLst>
        <pc:spChg chg="mod">
          <ac:chgData name="최 용" userId="9839d1f755a76e43" providerId="LiveId" clId="{59215948-8A88-4B20-A299-0E2D7B6B27BC}" dt="2020-01-14T18:51:58.799" v="789" actId="255"/>
          <ac:spMkLst>
            <pc:docMk/>
            <pc:sldMk cId="585590900" sldId="368"/>
            <ac:spMk id="4" creationId="{6354F877-104B-41AC-8705-47896B7E49E0}"/>
          </ac:spMkLst>
        </pc:spChg>
        <pc:picChg chg="mod">
          <ac:chgData name="최 용" userId="9839d1f755a76e43" providerId="LiveId" clId="{59215948-8A88-4B20-A299-0E2D7B6B27BC}" dt="2020-01-14T21:14:20.932" v="830" actId="1076"/>
          <ac:picMkLst>
            <pc:docMk/>
            <pc:sldMk cId="585590900" sldId="368"/>
            <ac:picMk id="2" creationId="{8FC5D363-BE54-4C9B-AD36-EB445AF0A4DF}"/>
          </ac:picMkLst>
        </pc:picChg>
        <pc:picChg chg="mod">
          <ac:chgData name="최 용" userId="9839d1f755a76e43" providerId="LiveId" clId="{59215948-8A88-4B20-A299-0E2D7B6B27BC}" dt="2020-01-14T21:14:22.949" v="831" actId="1076"/>
          <ac:picMkLst>
            <pc:docMk/>
            <pc:sldMk cId="585590900" sldId="368"/>
            <ac:picMk id="5" creationId="{66BBF9FB-1556-4B2B-95D0-BD3D3C686FE7}"/>
          </ac:picMkLst>
        </pc:picChg>
      </pc:sldChg>
      <pc:sldChg chg="modSp">
        <pc:chgData name="최 용" userId="9839d1f755a76e43" providerId="LiveId" clId="{59215948-8A88-4B20-A299-0E2D7B6B27BC}" dt="2020-01-14T18:55:06.245" v="815" actId="404"/>
        <pc:sldMkLst>
          <pc:docMk/>
          <pc:sldMk cId="3966002087" sldId="369"/>
        </pc:sldMkLst>
        <pc:spChg chg="mod">
          <ac:chgData name="최 용" userId="9839d1f755a76e43" providerId="LiveId" clId="{59215948-8A88-4B20-A299-0E2D7B6B27BC}" dt="2020-01-14T18:55:06.245" v="815" actId="404"/>
          <ac:spMkLst>
            <pc:docMk/>
            <pc:sldMk cId="3966002087" sldId="369"/>
            <ac:spMk id="4" creationId="{6354F877-104B-41AC-8705-47896B7E49E0}"/>
          </ac:spMkLst>
        </pc:spChg>
      </pc:sldChg>
      <pc:sldChg chg="addSp modSp">
        <pc:chgData name="최 용" userId="9839d1f755a76e43" providerId="LiveId" clId="{59215948-8A88-4B20-A299-0E2D7B6B27BC}" dt="2020-01-14T18:52:29.057" v="794" actId="404"/>
        <pc:sldMkLst>
          <pc:docMk/>
          <pc:sldMk cId="1639150284" sldId="371"/>
        </pc:sldMkLst>
        <pc:spChg chg="mod">
          <ac:chgData name="최 용" userId="9839d1f755a76e43" providerId="LiveId" clId="{59215948-8A88-4B20-A299-0E2D7B6B27BC}" dt="2020-01-14T18:52:29.057" v="794" actId="404"/>
          <ac:spMkLst>
            <pc:docMk/>
            <pc:sldMk cId="1639150284" sldId="371"/>
            <ac:spMk id="4" creationId="{6354F877-104B-41AC-8705-47896B7E49E0}"/>
          </ac:spMkLst>
        </pc:spChg>
        <pc:picChg chg="add mod modCrop">
          <ac:chgData name="최 용" userId="9839d1f755a76e43" providerId="LiveId" clId="{59215948-8A88-4B20-A299-0E2D7B6B27BC}" dt="2020-01-14T18:32:32.425" v="74" actId="1076"/>
          <ac:picMkLst>
            <pc:docMk/>
            <pc:sldMk cId="1639150284" sldId="371"/>
            <ac:picMk id="2" creationId="{BD3AD8E2-DCCE-455E-979A-CA889EC928A4}"/>
          </ac:picMkLst>
        </pc:picChg>
        <pc:picChg chg="mod">
          <ac:chgData name="최 용" userId="9839d1f755a76e43" providerId="LiveId" clId="{59215948-8A88-4B20-A299-0E2D7B6B27BC}" dt="2020-01-14T18:31:48.825" v="70" actId="1076"/>
          <ac:picMkLst>
            <pc:docMk/>
            <pc:sldMk cId="1639150284" sldId="371"/>
            <ac:picMk id="6" creationId="{B987D2CC-0565-4AAE-9EC4-253ABBAA2A03}"/>
          </ac:picMkLst>
        </pc:picChg>
        <pc:picChg chg="mod">
          <ac:chgData name="최 용" userId="9839d1f755a76e43" providerId="LiveId" clId="{59215948-8A88-4B20-A299-0E2D7B6B27BC}" dt="2020-01-14T18:31:50.913" v="71" actId="1076"/>
          <ac:picMkLst>
            <pc:docMk/>
            <pc:sldMk cId="1639150284" sldId="371"/>
            <ac:picMk id="7" creationId="{7C29AE82-43A1-484C-B083-7702E5262402}"/>
          </ac:picMkLst>
        </pc:picChg>
      </pc:sldChg>
      <pc:sldChg chg="addSp delSp modSp add del">
        <pc:chgData name="최 용" userId="9839d1f755a76e43" providerId="LiveId" clId="{59215948-8A88-4B20-A299-0E2D7B6B27BC}" dt="2020-01-30T07:15:21.738" v="844" actId="47"/>
        <pc:sldMkLst>
          <pc:docMk/>
          <pc:sldMk cId="3243741847" sldId="372"/>
        </pc:sldMkLst>
        <pc:spChg chg="mod">
          <ac:chgData name="최 용" userId="9839d1f755a76e43" providerId="LiveId" clId="{59215948-8A88-4B20-A299-0E2D7B6B27BC}" dt="2020-01-14T18:34:27.126" v="85" actId="20577"/>
          <ac:spMkLst>
            <pc:docMk/>
            <pc:sldMk cId="3243741847" sldId="372"/>
            <ac:spMk id="3" creationId="{F0885E50-0E51-44DF-BB36-BF1901D63FE0}"/>
          </ac:spMkLst>
        </pc:spChg>
        <pc:spChg chg="mod">
          <ac:chgData name="최 용" userId="9839d1f755a76e43" providerId="LiveId" clId="{59215948-8A88-4B20-A299-0E2D7B6B27BC}" dt="2020-01-14T21:13:54.845" v="827" actId="14100"/>
          <ac:spMkLst>
            <pc:docMk/>
            <pc:sldMk cId="3243741847" sldId="372"/>
            <ac:spMk id="4" creationId="{6354F877-104B-41AC-8705-47896B7E49E0}"/>
          </ac:spMkLst>
        </pc:spChg>
        <pc:spChg chg="del">
          <ac:chgData name="최 용" userId="9839d1f755a76e43" providerId="LiveId" clId="{59215948-8A88-4B20-A299-0E2D7B6B27BC}" dt="2020-01-14T18:34:54.494" v="155" actId="478"/>
          <ac:spMkLst>
            <pc:docMk/>
            <pc:sldMk cId="3243741847" sldId="372"/>
            <ac:spMk id="102" creationId="{00000000-0000-0000-0000-000000000000}"/>
          </ac:spMkLst>
        </pc:spChg>
        <pc:spChg chg="del">
          <ac:chgData name="최 용" userId="9839d1f755a76e43" providerId="LiveId" clId="{59215948-8A88-4B20-A299-0E2D7B6B27BC}" dt="2020-01-14T18:34:54.494" v="155" actId="478"/>
          <ac:spMkLst>
            <pc:docMk/>
            <pc:sldMk cId="3243741847" sldId="372"/>
            <ac:spMk id="106" creationId="{00000000-0000-0000-0000-000000000000}"/>
          </ac:spMkLst>
        </pc:spChg>
        <pc:spChg chg="del">
          <ac:chgData name="최 용" userId="9839d1f755a76e43" providerId="LiveId" clId="{59215948-8A88-4B20-A299-0E2D7B6B27BC}" dt="2020-01-14T18:34:54.494" v="155" actId="478"/>
          <ac:spMkLst>
            <pc:docMk/>
            <pc:sldMk cId="3243741847" sldId="372"/>
            <ac:spMk id="107" creationId="{00000000-0000-0000-0000-000000000000}"/>
          </ac:spMkLst>
        </pc:spChg>
        <pc:picChg chg="del">
          <ac:chgData name="최 용" userId="9839d1f755a76e43" providerId="LiveId" clId="{59215948-8A88-4B20-A299-0E2D7B6B27BC}" dt="2020-01-14T18:34:52.949" v="154" actId="478"/>
          <ac:picMkLst>
            <pc:docMk/>
            <pc:sldMk cId="3243741847" sldId="372"/>
            <ac:picMk id="2" creationId="{8FC5D363-BE54-4C9B-AD36-EB445AF0A4DF}"/>
          </ac:picMkLst>
        </pc:picChg>
        <pc:picChg chg="del">
          <ac:chgData name="최 용" userId="9839d1f755a76e43" providerId="LiveId" clId="{59215948-8A88-4B20-A299-0E2D7B6B27BC}" dt="2020-01-14T18:34:54.494" v="155" actId="478"/>
          <ac:picMkLst>
            <pc:docMk/>
            <pc:sldMk cId="3243741847" sldId="372"/>
            <ac:picMk id="5" creationId="{66BBF9FB-1556-4B2B-95D0-BD3D3C686FE7}"/>
          </ac:picMkLst>
        </pc:picChg>
        <pc:picChg chg="add mod">
          <ac:chgData name="최 용" userId="9839d1f755a76e43" providerId="LiveId" clId="{59215948-8A88-4B20-A299-0E2D7B6B27BC}" dt="2020-01-14T21:13:58.917" v="828" actId="1076"/>
          <ac:picMkLst>
            <pc:docMk/>
            <pc:sldMk cId="3243741847" sldId="372"/>
            <ac:picMk id="6" creationId="{6075EE04-0B81-43CD-A23E-3753B9507FEF}"/>
          </ac:picMkLst>
        </pc:picChg>
        <pc:picChg chg="add mod">
          <ac:chgData name="최 용" userId="9839d1f755a76e43" providerId="LiveId" clId="{59215948-8A88-4B20-A299-0E2D7B6B27BC}" dt="2020-01-14T21:14:03.261" v="829" actId="1076"/>
          <ac:picMkLst>
            <pc:docMk/>
            <pc:sldMk cId="3243741847" sldId="372"/>
            <ac:picMk id="7" creationId="{F9FB48D5-EC5C-4E43-9671-A6917FD7FC5F}"/>
          </ac:picMkLst>
        </pc:picChg>
      </pc:sldChg>
      <pc:sldChg chg="addSp delSp modSp add del">
        <pc:chgData name="최 용" userId="9839d1f755a76e43" providerId="LiveId" clId="{59215948-8A88-4B20-A299-0E2D7B6B27BC}" dt="2020-01-30T07:15:22.735" v="845" actId="47"/>
        <pc:sldMkLst>
          <pc:docMk/>
          <pc:sldMk cId="3457130504" sldId="373"/>
        </pc:sldMkLst>
        <pc:spChg chg="mod">
          <ac:chgData name="최 용" userId="9839d1f755a76e43" providerId="LiveId" clId="{59215948-8A88-4B20-A299-0E2D7B6B27BC}" dt="2020-01-14T18:35:58.799" v="162" actId="20577"/>
          <ac:spMkLst>
            <pc:docMk/>
            <pc:sldMk cId="3457130504" sldId="373"/>
            <ac:spMk id="3" creationId="{F0885E50-0E51-44DF-BB36-BF1901D63FE0}"/>
          </ac:spMkLst>
        </pc:spChg>
        <pc:spChg chg="mod">
          <ac:chgData name="최 용" userId="9839d1f755a76e43" providerId="LiveId" clId="{59215948-8A88-4B20-A299-0E2D7B6B27BC}" dt="2020-01-14T21:13:50.237" v="826" actId="14100"/>
          <ac:spMkLst>
            <pc:docMk/>
            <pc:sldMk cId="3457130504" sldId="373"/>
            <ac:spMk id="4" creationId="{6354F877-104B-41AC-8705-47896B7E49E0}"/>
          </ac:spMkLst>
        </pc:spChg>
        <pc:picChg chg="add mod">
          <ac:chgData name="최 용" userId="9839d1f755a76e43" providerId="LiveId" clId="{59215948-8A88-4B20-A299-0E2D7B6B27BC}" dt="2020-01-14T18:36:38.910" v="224" actId="1076"/>
          <ac:picMkLst>
            <pc:docMk/>
            <pc:sldMk cId="3457130504" sldId="373"/>
            <ac:picMk id="2" creationId="{56118FAD-11E3-47A6-9A0F-1749CBED1AC3}"/>
          </ac:picMkLst>
        </pc:picChg>
        <pc:picChg chg="del">
          <ac:chgData name="최 용" userId="9839d1f755a76e43" providerId="LiveId" clId="{59215948-8A88-4B20-A299-0E2D7B6B27BC}" dt="2020-01-14T18:36:27.847" v="222" actId="478"/>
          <ac:picMkLst>
            <pc:docMk/>
            <pc:sldMk cId="3457130504" sldId="373"/>
            <ac:picMk id="6" creationId="{6075EE04-0B81-43CD-A23E-3753B9507FEF}"/>
          </ac:picMkLst>
        </pc:picChg>
        <pc:picChg chg="del">
          <ac:chgData name="최 용" userId="9839d1f755a76e43" providerId="LiveId" clId="{59215948-8A88-4B20-A299-0E2D7B6B27BC}" dt="2020-01-14T18:36:27.847" v="222" actId="478"/>
          <ac:picMkLst>
            <pc:docMk/>
            <pc:sldMk cId="3457130504" sldId="373"/>
            <ac:picMk id="7" creationId="{F9FB48D5-EC5C-4E43-9671-A6917FD7FC5F}"/>
          </ac:picMkLst>
        </pc:picChg>
      </pc:sldChg>
      <pc:sldChg chg="addSp modSp add">
        <pc:chgData name="최 용" userId="9839d1f755a76e43" providerId="LiveId" clId="{59215948-8A88-4B20-A299-0E2D7B6B27BC}" dt="2020-01-14T18:52:46.790" v="795" actId="404"/>
        <pc:sldMkLst>
          <pc:docMk/>
          <pc:sldMk cId="2201985334" sldId="374"/>
        </pc:sldMkLst>
        <pc:spChg chg="mod">
          <ac:chgData name="최 용" userId="9839d1f755a76e43" providerId="LiveId" clId="{59215948-8A88-4B20-A299-0E2D7B6B27BC}" dt="2020-01-14T18:37:08.056" v="238"/>
          <ac:spMkLst>
            <pc:docMk/>
            <pc:sldMk cId="2201985334" sldId="374"/>
            <ac:spMk id="3" creationId="{F0885E50-0E51-44DF-BB36-BF1901D63FE0}"/>
          </ac:spMkLst>
        </pc:spChg>
        <pc:spChg chg="mod">
          <ac:chgData name="최 용" userId="9839d1f755a76e43" providerId="LiveId" clId="{59215948-8A88-4B20-A299-0E2D7B6B27BC}" dt="2020-01-14T18:52:46.790" v="795" actId="404"/>
          <ac:spMkLst>
            <pc:docMk/>
            <pc:sldMk cId="2201985334" sldId="374"/>
            <ac:spMk id="4" creationId="{6354F877-104B-41AC-8705-47896B7E49E0}"/>
          </ac:spMkLst>
        </pc:spChg>
        <pc:picChg chg="add mod">
          <ac:chgData name="최 용" userId="9839d1f755a76e43" providerId="LiveId" clId="{59215948-8A88-4B20-A299-0E2D7B6B27BC}" dt="2020-01-14T18:37:40.750" v="301" actId="1076"/>
          <ac:picMkLst>
            <pc:docMk/>
            <pc:sldMk cId="2201985334" sldId="374"/>
            <ac:picMk id="2" creationId="{9413FA85-3183-4FA3-95EE-6DB489B61622}"/>
          </ac:picMkLst>
        </pc:picChg>
        <pc:picChg chg="add mod">
          <ac:chgData name="최 용" userId="9839d1f755a76e43" providerId="LiveId" clId="{59215948-8A88-4B20-A299-0E2D7B6B27BC}" dt="2020-01-14T18:38:03.621" v="319" actId="1076"/>
          <ac:picMkLst>
            <pc:docMk/>
            <pc:sldMk cId="2201985334" sldId="374"/>
            <ac:picMk id="5" creationId="{6B858C92-5B47-4A5C-9B50-228CF395B131}"/>
          </ac:picMkLst>
        </pc:picChg>
      </pc:sldChg>
      <pc:sldChg chg="addSp modSp add">
        <pc:chgData name="최 용" userId="9839d1f755a76e43" providerId="LiveId" clId="{59215948-8A88-4B20-A299-0E2D7B6B27BC}" dt="2020-01-14T18:53:08" v="798" actId="404"/>
        <pc:sldMkLst>
          <pc:docMk/>
          <pc:sldMk cId="2405176508" sldId="375"/>
        </pc:sldMkLst>
        <pc:spChg chg="mod">
          <ac:chgData name="최 용" userId="9839d1f755a76e43" providerId="LiveId" clId="{59215948-8A88-4B20-A299-0E2D7B6B27BC}" dt="2020-01-14T18:41:04.438" v="480"/>
          <ac:spMkLst>
            <pc:docMk/>
            <pc:sldMk cId="2405176508" sldId="375"/>
            <ac:spMk id="3" creationId="{F0885E50-0E51-44DF-BB36-BF1901D63FE0}"/>
          </ac:spMkLst>
        </pc:spChg>
        <pc:spChg chg="mod">
          <ac:chgData name="최 용" userId="9839d1f755a76e43" providerId="LiveId" clId="{59215948-8A88-4B20-A299-0E2D7B6B27BC}" dt="2020-01-14T18:53:08" v="798" actId="404"/>
          <ac:spMkLst>
            <pc:docMk/>
            <pc:sldMk cId="2405176508" sldId="375"/>
            <ac:spMk id="4" creationId="{6354F877-104B-41AC-8705-47896B7E49E0}"/>
          </ac:spMkLst>
        </pc:spChg>
        <pc:picChg chg="add mod">
          <ac:chgData name="최 용" userId="9839d1f755a76e43" providerId="LiveId" clId="{59215948-8A88-4B20-A299-0E2D7B6B27BC}" dt="2020-01-14T18:42:18.818" v="703" actId="1076"/>
          <ac:picMkLst>
            <pc:docMk/>
            <pc:sldMk cId="2405176508" sldId="375"/>
            <ac:picMk id="2" creationId="{E00E48CD-E2AF-417A-8182-574902A029D5}"/>
          </ac:picMkLst>
        </pc:picChg>
      </pc:sldChg>
      <pc:sldChg chg="add del">
        <pc:chgData name="최 용" userId="9839d1f755a76e43" providerId="LiveId" clId="{59215948-8A88-4B20-A299-0E2D7B6B27BC}" dt="2020-01-14T18:43:13.220" v="704" actId="2696"/>
        <pc:sldMkLst>
          <pc:docMk/>
          <pc:sldMk cId="332844789" sldId="376"/>
        </pc:sldMkLst>
      </pc:sldChg>
      <pc:sldChg chg="add del">
        <pc:chgData name="최 용" userId="9839d1f755a76e43" providerId="LiveId" clId="{59215948-8A88-4B20-A299-0E2D7B6B27BC}" dt="2020-01-14T18:43:16.460" v="705" actId="2696"/>
        <pc:sldMkLst>
          <pc:docMk/>
          <pc:sldMk cId="2082539402" sldId="3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2020-01-30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138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030CEF-DD1E-42F7-A72F-FEF9E199F7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085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006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133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983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196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5608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446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0174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030CEF-DD1E-42F7-A72F-FEF9E199F7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51366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439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8692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0213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588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99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030CEF-DD1E-42F7-A72F-FEF9E199F7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7626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042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293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441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379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38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그룹 246"/>
          <p:cNvGrpSpPr/>
          <p:nvPr userDrawn="1"/>
        </p:nvGrpSpPr>
        <p:grpSpPr>
          <a:xfrm>
            <a:off x="361615" y="2536648"/>
            <a:ext cx="579636" cy="577158"/>
            <a:chOff x="-536575" y="1812925"/>
            <a:chExt cx="2228850" cy="2219325"/>
          </a:xfrm>
          <a:solidFill>
            <a:srgbClr val="0E3954"/>
          </a:solidFill>
        </p:grpSpPr>
        <p:sp>
          <p:nvSpPr>
            <p:cNvPr id="248" name="Freeform 581"/>
            <p:cNvSpPr>
              <a:spLocks noEditPoints="1"/>
            </p:cNvSpPr>
            <p:nvPr userDrawn="1"/>
          </p:nvSpPr>
          <p:spPr bwMode="auto">
            <a:xfrm>
              <a:off x="-536575" y="1812925"/>
              <a:ext cx="2228850" cy="2219325"/>
            </a:xfrm>
            <a:custGeom>
              <a:avLst/>
              <a:gdLst/>
              <a:ahLst/>
              <a:cxnLst>
                <a:cxn ang="0">
                  <a:pos x="336" y="102"/>
                </a:cxn>
                <a:cxn ang="0">
                  <a:pos x="240" y="378"/>
                </a:cxn>
                <a:cxn ang="0">
                  <a:pos x="12" y="560"/>
                </a:cxn>
                <a:cxn ang="0">
                  <a:pos x="150" y="818"/>
                </a:cxn>
                <a:cxn ang="0">
                  <a:pos x="126" y="1108"/>
                </a:cxn>
                <a:cxn ang="0">
                  <a:pos x="408" y="1184"/>
                </a:cxn>
                <a:cxn ang="0">
                  <a:pos x="606" y="1398"/>
                </a:cxn>
                <a:cxn ang="0">
                  <a:pos x="854" y="1246"/>
                </a:cxn>
                <a:cxn ang="0">
                  <a:pos x="1144" y="1246"/>
                </a:cxn>
                <a:cxn ang="0">
                  <a:pos x="1202" y="962"/>
                </a:cxn>
                <a:cxn ang="0">
                  <a:pos x="1404" y="750"/>
                </a:cxn>
                <a:cxn ang="0">
                  <a:pos x="1232" y="514"/>
                </a:cxn>
                <a:cxn ang="0">
                  <a:pos x="1214" y="222"/>
                </a:cxn>
                <a:cxn ang="0">
                  <a:pos x="926" y="184"/>
                </a:cxn>
                <a:cxn ang="0">
                  <a:pos x="702" y="0"/>
                </a:cxn>
                <a:cxn ang="0">
                  <a:pos x="512" y="26"/>
                </a:cxn>
                <a:cxn ang="0">
                  <a:pos x="198" y="670"/>
                </a:cxn>
                <a:cxn ang="0">
                  <a:pos x="206" y="596"/>
                </a:cxn>
                <a:cxn ang="0">
                  <a:pos x="228" y="524"/>
                </a:cxn>
                <a:cxn ang="0">
                  <a:pos x="282" y="414"/>
                </a:cxn>
                <a:cxn ang="0">
                  <a:pos x="380" y="308"/>
                </a:cxn>
                <a:cxn ang="0">
                  <a:pos x="506" y="232"/>
                </a:cxn>
                <a:cxn ang="0">
                  <a:pos x="576" y="208"/>
                </a:cxn>
                <a:cxn ang="0">
                  <a:pos x="650" y="196"/>
                </a:cxn>
                <a:cxn ang="0">
                  <a:pos x="702" y="192"/>
                </a:cxn>
                <a:cxn ang="0">
                  <a:pos x="778" y="198"/>
                </a:cxn>
                <a:cxn ang="0">
                  <a:pos x="852" y="216"/>
                </a:cxn>
                <a:cxn ang="0">
                  <a:pos x="942" y="254"/>
                </a:cxn>
                <a:cxn ang="0">
                  <a:pos x="1058" y="340"/>
                </a:cxn>
                <a:cxn ang="0">
                  <a:pos x="1144" y="456"/>
                </a:cxn>
                <a:cxn ang="0">
                  <a:pos x="1182" y="546"/>
                </a:cxn>
                <a:cxn ang="0">
                  <a:pos x="1200" y="620"/>
                </a:cxn>
                <a:cxn ang="0">
                  <a:pos x="1206" y="696"/>
                </a:cxn>
                <a:cxn ang="0">
                  <a:pos x="1202" y="748"/>
                </a:cxn>
                <a:cxn ang="0">
                  <a:pos x="1190" y="822"/>
                </a:cxn>
                <a:cxn ang="0">
                  <a:pos x="1166" y="892"/>
                </a:cxn>
                <a:cxn ang="0">
                  <a:pos x="1090" y="1018"/>
                </a:cxn>
                <a:cxn ang="0">
                  <a:pos x="984" y="1114"/>
                </a:cxn>
                <a:cxn ang="0">
                  <a:pos x="876" y="1170"/>
                </a:cxn>
                <a:cxn ang="0">
                  <a:pos x="804" y="1190"/>
                </a:cxn>
                <a:cxn ang="0">
                  <a:pos x="728" y="1200"/>
                </a:cxn>
                <a:cxn ang="0">
                  <a:pos x="676" y="1200"/>
                </a:cxn>
                <a:cxn ang="0">
                  <a:pos x="600" y="1190"/>
                </a:cxn>
                <a:cxn ang="0">
                  <a:pos x="528" y="1170"/>
                </a:cxn>
                <a:cxn ang="0">
                  <a:pos x="420" y="1114"/>
                </a:cxn>
                <a:cxn ang="0">
                  <a:pos x="312" y="1018"/>
                </a:cxn>
                <a:cxn ang="0">
                  <a:pos x="236" y="892"/>
                </a:cxn>
                <a:cxn ang="0">
                  <a:pos x="212" y="822"/>
                </a:cxn>
                <a:cxn ang="0">
                  <a:pos x="200" y="748"/>
                </a:cxn>
                <a:cxn ang="0">
                  <a:pos x="196" y="696"/>
                </a:cxn>
              </a:cxnLst>
              <a:rect l="0" t="0" r="r" b="b"/>
              <a:pathLst>
                <a:path w="1404" h="1398">
                  <a:moveTo>
                    <a:pt x="512" y="26"/>
                  </a:moveTo>
                  <a:lnTo>
                    <a:pt x="476" y="184"/>
                  </a:lnTo>
                  <a:lnTo>
                    <a:pt x="336" y="102"/>
                  </a:lnTo>
                  <a:lnTo>
                    <a:pt x="344" y="264"/>
                  </a:lnTo>
                  <a:lnTo>
                    <a:pt x="188" y="222"/>
                  </a:lnTo>
                  <a:lnTo>
                    <a:pt x="240" y="378"/>
                  </a:lnTo>
                  <a:lnTo>
                    <a:pt x="78" y="378"/>
                  </a:lnTo>
                  <a:lnTo>
                    <a:pt x="168" y="514"/>
                  </a:lnTo>
                  <a:lnTo>
                    <a:pt x="12" y="560"/>
                  </a:lnTo>
                  <a:lnTo>
                    <a:pt x="138" y="664"/>
                  </a:lnTo>
                  <a:lnTo>
                    <a:pt x="0" y="750"/>
                  </a:lnTo>
                  <a:lnTo>
                    <a:pt x="150" y="818"/>
                  </a:lnTo>
                  <a:lnTo>
                    <a:pt x="38" y="938"/>
                  </a:lnTo>
                  <a:lnTo>
                    <a:pt x="202" y="962"/>
                  </a:lnTo>
                  <a:lnTo>
                    <a:pt x="126" y="1108"/>
                  </a:lnTo>
                  <a:lnTo>
                    <a:pt x="288" y="1086"/>
                  </a:lnTo>
                  <a:lnTo>
                    <a:pt x="258" y="1246"/>
                  </a:lnTo>
                  <a:lnTo>
                    <a:pt x="408" y="1184"/>
                  </a:lnTo>
                  <a:lnTo>
                    <a:pt x="420" y="1346"/>
                  </a:lnTo>
                  <a:lnTo>
                    <a:pt x="548" y="1246"/>
                  </a:lnTo>
                  <a:lnTo>
                    <a:pt x="606" y="1398"/>
                  </a:lnTo>
                  <a:lnTo>
                    <a:pt x="702" y="1266"/>
                  </a:lnTo>
                  <a:lnTo>
                    <a:pt x="798" y="1398"/>
                  </a:lnTo>
                  <a:lnTo>
                    <a:pt x="854" y="1246"/>
                  </a:lnTo>
                  <a:lnTo>
                    <a:pt x="982" y="1346"/>
                  </a:lnTo>
                  <a:lnTo>
                    <a:pt x="994" y="1184"/>
                  </a:lnTo>
                  <a:lnTo>
                    <a:pt x="1144" y="1246"/>
                  </a:lnTo>
                  <a:lnTo>
                    <a:pt x="1114" y="1086"/>
                  </a:lnTo>
                  <a:lnTo>
                    <a:pt x="1276" y="1108"/>
                  </a:lnTo>
                  <a:lnTo>
                    <a:pt x="1202" y="962"/>
                  </a:lnTo>
                  <a:lnTo>
                    <a:pt x="1364" y="938"/>
                  </a:lnTo>
                  <a:lnTo>
                    <a:pt x="1252" y="818"/>
                  </a:lnTo>
                  <a:lnTo>
                    <a:pt x="1404" y="750"/>
                  </a:lnTo>
                  <a:lnTo>
                    <a:pt x="1264" y="664"/>
                  </a:lnTo>
                  <a:lnTo>
                    <a:pt x="1390" y="560"/>
                  </a:lnTo>
                  <a:lnTo>
                    <a:pt x="1232" y="514"/>
                  </a:lnTo>
                  <a:lnTo>
                    <a:pt x="1324" y="378"/>
                  </a:lnTo>
                  <a:lnTo>
                    <a:pt x="1162" y="378"/>
                  </a:lnTo>
                  <a:lnTo>
                    <a:pt x="1214" y="222"/>
                  </a:lnTo>
                  <a:lnTo>
                    <a:pt x="1056" y="264"/>
                  </a:lnTo>
                  <a:lnTo>
                    <a:pt x="1068" y="102"/>
                  </a:lnTo>
                  <a:lnTo>
                    <a:pt x="926" y="184"/>
                  </a:lnTo>
                  <a:lnTo>
                    <a:pt x="890" y="26"/>
                  </a:lnTo>
                  <a:lnTo>
                    <a:pt x="778" y="144"/>
                  </a:lnTo>
                  <a:lnTo>
                    <a:pt x="702" y="0"/>
                  </a:lnTo>
                  <a:lnTo>
                    <a:pt x="626" y="144"/>
                  </a:lnTo>
                  <a:lnTo>
                    <a:pt x="512" y="26"/>
                  </a:lnTo>
                  <a:lnTo>
                    <a:pt x="512" y="26"/>
                  </a:lnTo>
                  <a:close/>
                  <a:moveTo>
                    <a:pt x="196" y="696"/>
                  </a:moveTo>
                  <a:lnTo>
                    <a:pt x="196" y="696"/>
                  </a:lnTo>
                  <a:lnTo>
                    <a:pt x="198" y="670"/>
                  </a:lnTo>
                  <a:lnTo>
                    <a:pt x="200" y="646"/>
                  </a:lnTo>
                  <a:lnTo>
                    <a:pt x="202" y="620"/>
                  </a:lnTo>
                  <a:lnTo>
                    <a:pt x="206" y="596"/>
                  </a:lnTo>
                  <a:lnTo>
                    <a:pt x="212" y="570"/>
                  </a:lnTo>
                  <a:lnTo>
                    <a:pt x="220" y="546"/>
                  </a:lnTo>
                  <a:lnTo>
                    <a:pt x="228" y="524"/>
                  </a:lnTo>
                  <a:lnTo>
                    <a:pt x="236" y="500"/>
                  </a:lnTo>
                  <a:lnTo>
                    <a:pt x="258" y="456"/>
                  </a:lnTo>
                  <a:lnTo>
                    <a:pt x="282" y="414"/>
                  </a:lnTo>
                  <a:lnTo>
                    <a:pt x="312" y="376"/>
                  </a:lnTo>
                  <a:lnTo>
                    <a:pt x="344" y="340"/>
                  </a:lnTo>
                  <a:lnTo>
                    <a:pt x="380" y="308"/>
                  </a:lnTo>
                  <a:lnTo>
                    <a:pt x="420" y="278"/>
                  </a:lnTo>
                  <a:lnTo>
                    <a:pt x="462" y="254"/>
                  </a:lnTo>
                  <a:lnTo>
                    <a:pt x="506" y="232"/>
                  </a:lnTo>
                  <a:lnTo>
                    <a:pt x="528" y="224"/>
                  </a:lnTo>
                  <a:lnTo>
                    <a:pt x="552" y="216"/>
                  </a:lnTo>
                  <a:lnTo>
                    <a:pt x="576" y="208"/>
                  </a:lnTo>
                  <a:lnTo>
                    <a:pt x="600" y="202"/>
                  </a:lnTo>
                  <a:lnTo>
                    <a:pt x="624" y="198"/>
                  </a:lnTo>
                  <a:lnTo>
                    <a:pt x="650" y="196"/>
                  </a:lnTo>
                  <a:lnTo>
                    <a:pt x="676" y="194"/>
                  </a:lnTo>
                  <a:lnTo>
                    <a:pt x="702" y="192"/>
                  </a:lnTo>
                  <a:lnTo>
                    <a:pt x="702" y="192"/>
                  </a:lnTo>
                  <a:lnTo>
                    <a:pt x="728" y="194"/>
                  </a:lnTo>
                  <a:lnTo>
                    <a:pt x="754" y="196"/>
                  </a:lnTo>
                  <a:lnTo>
                    <a:pt x="778" y="198"/>
                  </a:lnTo>
                  <a:lnTo>
                    <a:pt x="804" y="202"/>
                  </a:lnTo>
                  <a:lnTo>
                    <a:pt x="828" y="208"/>
                  </a:lnTo>
                  <a:lnTo>
                    <a:pt x="852" y="216"/>
                  </a:lnTo>
                  <a:lnTo>
                    <a:pt x="876" y="224"/>
                  </a:lnTo>
                  <a:lnTo>
                    <a:pt x="898" y="232"/>
                  </a:lnTo>
                  <a:lnTo>
                    <a:pt x="942" y="254"/>
                  </a:lnTo>
                  <a:lnTo>
                    <a:pt x="984" y="278"/>
                  </a:lnTo>
                  <a:lnTo>
                    <a:pt x="1022" y="308"/>
                  </a:lnTo>
                  <a:lnTo>
                    <a:pt x="1058" y="340"/>
                  </a:lnTo>
                  <a:lnTo>
                    <a:pt x="1090" y="376"/>
                  </a:lnTo>
                  <a:lnTo>
                    <a:pt x="1120" y="414"/>
                  </a:lnTo>
                  <a:lnTo>
                    <a:pt x="1144" y="456"/>
                  </a:lnTo>
                  <a:lnTo>
                    <a:pt x="1166" y="500"/>
                  </a:lnTo>
                  <a:lnTo>
                    <a:pt x="1176" y="524"/>
                  </a:lnTo>
                  <a:lnTo>
                    <a:pt x="1182" y="546"/>
                  </a:lnTo>
                  <a:lnTo>
                    <a:pt x="1190" y="570"/>
                  </a:lnTo>
                  <a:lnTo>
                    <a:pt x="1196" y="596"/>
                  </a:lnTo>
                  <a:lnTo>
                    <a:pt x="1200" y="620"/>
                  </a:lnTo>
                  <a:lnTo>
                    <a:pt x="1202" y="646"/>
                  </a:lnTo>
                  <a:lnTo>
                    <a:pt x="1204" y="670"/>
                  </a:lnTo>
                  <a:lnTo>
                    <a:pt x="1206" y="696"/>
                  </a:lnTo>
                  <a:lnTo>
                    <a:pt x="1206" y="696"/>
                  </a:lnTo>
                  <a:lnTo>
                    <a:pt x="1204" y="722"/>
                  </a:lnTo>
                  <a:lnTo>
                    <a:pt x="1202" y="748"/>
                  </a:lnTo>
                  <a:lnTo>
                    <a:pt x="1200" y="774"/>
                  </a:lnTo>
                  <a:lnTo>
                    <a:pt x="1196" y="798"/>
                  </a:lnTo>
                  <a:lnTo>
                    <a:pt x="1190" y="822"/>
                  </a:lnTo>
                  <a:lnTo>
                    <a:pt x="1182" y="846"/>
                  </a:lnTo>
                  <a:lnTo>
                    <a:pt x="1176" y="870"/>
                  </a:lnTo>
                  <a:lnTo>
                    <a:pt x="1166" y="892"/>
                  </a:lnTo>
                  <a:lnTo>
                    <a:pt x="1144" y="936"/>
                  </a:lnTo>
                  <a:lnTo>
                    <a:pt x="1120" y="978"/>
                  </a:lnTo>
                  <a:lnTo>
                    <a:pt x="1090" y="1018"/>
                  </a:lnTo>
                  <a:lnTo>
                    <a:pt x="1058" y="1054"/>
                  </a:lnTo>
                  <a:lnTo>
                    <a:pt x="1022" y="1086"/>
                  </a:lnTo>
                  <a:lnTo>
                    <a:pt x="984" y="1114"/>
                  </a:lnTo>
                  <a:lnTo>
                    <a:pt x="942" y="1140"/>
                  </a:lnTo>
                  <a:lnTo>
                    <a:pt x="898" y="1162"/>
                  </a:lnTo>
                  <a:lnTo>
                    <a:pt x="876" y="1170"/>
                  </a:lnTo>
                  <a:lnTo>
                    <a:pt x="852" y="1178"/>
                  </a:lnTo>
                  <a:lnTo>
                    <a:pt x="828" y="1186"/>
                  </a:lnTo>
                  <a:lnTo>
                    <a:pt x="804" y="1190"/>
                  </a:lnTo>
                  <a:lnTo>
                    <a:pt x="778" y="1196"/>
                  </a:lnTo>
                  <a:lnTo>
                    <a:pt x="754" y="1198"/>
                  </a:lnTo>
                  <a:lnTo>
                    <a:pt x="728" y="1200"/>
                  </a:lnTo>
                  <a:lnTo>
                    <a:pt x="702" y="1202"/>
                  </a:lnTo>
                  <a:lnTo>
                    <a:pt x="702" y="1202"/>
                  </a:lnTo>
                  <a:lnTo>
                    <a:pt x="676" y="1200"/>
                  </a:lnTo>
                  <a:lnTo>
                    <a:pt x="650" y="1198"/>
                  </a:lnTo>
                  <a:lnTo>
                    <a:pt x="624" y="1196"/>
                  </a:lnTo>
                  <a:lnTo>
                    <a:pt x="600" y="1190"/>
                  </a:lnTo>
                  <a:lnTo>
                    <a:pt x="576" y="1186"/>
                  </a:lnTo>
                  <a:lnTo>
                    <a:pt x="552" y="1178"/>
                  </a:lnTo>
                  <a:lnTo>
                    <a:pt x="528" y="1170"/>
                  </a:lnTo>
                  <a:lnTo>
                    <a:pt x="506" y="1162"/>
                  </a:lnTo>
                  <a:lnTo>
                    <a:pt x="462" y="1140"/>
                  </a:lnTo>
                  <a:lnTo>
                    <a:pt x="420" y="1114"/>
                  </a:lnTo>
                  <a:lnTo>
                    <a:pt x="380" y="1086"/>
                  </a:lnTo>
                  <a:lnTo>
                    <a:pt x="344" y="1054"/>
                  </a:lnTo>
                  <a:lnTo>
                    <a:pt x="312" y="1018"/>
                  </a:lnTo>
                  <a:lnTo>
                    <a:pt x="282" y="978"/>
                  </a:lnTo>
                  <a:lnTo>
                    <a:pt x="258" y="936"/>
                  </a:lnTo>
                  <a:lnTo>
                    <a:pt x="236" y="892"/>
                  </a:lnTo>
                  <a:lnTo>
                    <a:pt x="228" y="870"/>
                  </a:lnTo>
                  <a:lnTo>
                    <a:pt x="220" y="846"/>
                  </a:lnTo>
                  <a:lnTo>
                    <a:pt x="212" y="822"/>
                  </a:lnTo>
                  <a:lnTo>
                    <a:pt x="206" y="798"/>
                  </a:lnTo>
                  <a:lnTo>
                    <a:pt x="202" y="774"/>
                  </a:lnTo>
                  <a:lnTo>
                    <a:pt x="200" y="748"/>
                  </a:lnTo>
                  <a:lnTo>
                    <a:pt x="198" y="722"/>
                  </a:lnTo>
                  <a:lnTo>
                    <a:pt x="196" y="696"/>
                  </a:lnTo>
                  <a:lnTo>
                    <a:pt x="196" y="69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49" name="그룹 824"/>
            <p:cNvGrpSpPr/>
            <p:nvPr userDrawn="1"/>
          </p:nvGrpSpPr>
          <p:grpSpPr>
            <a:xfrm>
              <a:off x="-193675" y="2117725"/>
              <a:ext cx="1539875" cy="1463675"/>
              <a:chOff x="-193675" y="2117725"/>
              <a:chExt cx="1539875" cy="1463675"/>
            </a:xfrm>
            <a:grpFill/>
          </p:grpSpPr>
          <p:sp>
            <p:nvSpPr>
              <p:cNvPr id="250" name="Freeform 582"/>
              <p:cNvSpPr>
                <a:spLocks noEditPoints="1"/>
              </p:cNvSpPr>
              <p:nvPr userDrawn="1"/>
            </p:nvSpPr>
            <p:spPr bwMode="auto">
              <a:xfrm>
                <a:off x="146050" y="2489200"/>
                <a:ext cx="860425" cy="860425"/>
              </a:xfrm>
              <a:custGeom>
                <a:avLst/>
                <a:gdLst/>
                <a:ahLst/>
                <a:cxnLst>
                  <a:cxn ang="0">
                    <a:pos x="244" y="0"/>
                  </a:cxn>
                  <a:cxn ang="0">
                    <a:pos x="166" y="20"/>
                  </a:cxn>
                  <a:cxn ang="0">
                    <a:pos x="100" y="62"/>
                  </a:cxn>
                  <a:cxn ang="0">
                    <a:pos x="46" y="120"/>
                  </a:cxn>
                  <a:cxn ang="0">
                    <a:pos x="12" y="190"/>
                  </a:cxn>
                  <a:cxn ang="0">
                    <a:pos x="0" y="270"/>
                  </a:cxn>
                  <a:cxn ang="0">
                    <a:pos x="6" y="326"/>
                  </a:cxn>
                  <a:cxn ang="0">
                    <a:pos x="34" y="400"/>
                  </a:cxn>
                  <a:cxn ang="0">
                    <a:pos x="80" y="462"/>
                  </a:cxn>
                  <a:cxn ang="0">
                    <a:pos x="142" y="510"/>
                  </a:cxn>
                  <a:cxn ang="0">
                    <a:pos x="216" y="536"/>
                  </a:cxn>
                  <a:cxn ang="0">
                    <a:pos x="272" y="542"/>
                  </a:cxn>
                  <a:cxn ang="0">
                    <a:pos x="352" y="530"/>
                  </a:cxn>
                  <a:cxn ang="0">
                    <a:pos x="424" y="496"/>
                  </a:cxn>
                  <a:cxn ang="0">
                    <a:pos x="480" y="444"/>
                  </a:cxn>
                  <a:cxn ang="0">
                    <a:pos x="522" y="376"/>
                  </a:cxn>
                  <a:cxn ang="0">
                    <a:pos x="542" y="298"/>
                  </a:cxn>
                  <a:cxn ang="0">
                    <a:pos x="542" y="242"/>
                  </a:cxn>
                  <a:cxn ang="0">
                    <a:pos x="522" y="166"/>
                  </a:cxn>
                  <a:cxn ang="0">
                    <a:pos x="480" y="98"/>
                  </a:cxn>
                  <a:cxn ang="0">
                    <a:pos x="424" y="46"/>
                  </a:cxn>
                  <a:cxn ang="0">
                    <a:pos x="352" y="12"/>
                  </a:cxn>
                  <a:cxn ang="0">
                    <a:pos x="272" y="0"/>
                  </a:cxn>
                  <a:cxn ang="0">
                    <a:pos x="272" y="138"/>
                  </a:cxn>
                  <a:cxn ang="0">
                    <a:pos x="310" y="144"/>
                  </a:cxn>
                  <a:cxn ang="0">
                    <a:pos x="346" y="162"/>
                  </a:cxn>
                  <a:cxn ang="0">
                    <a:pos x="374" y="188"/>
                  </a:cxn>
                  <a:cxn ang="0">
                    <a:pos x="394" y="220"/>
                  </a:cxn>
                  <a:cxn ang="0">
                    <a:pos x="404" y="260"/>
                  </a:cxn>
                  <a:cxn ang="0">
                    <a:pos x="404" y="286"/>
                  </a:cxn>
                  <a:cxn ang="0">
                    <a:pos x="394" y="326"/>
                  </a:cxn>
                  <a:cxn ang="0">
                    <a:pos x="374" y="358"/>
                  </a:cxn>
                  <a:cxn ang="0">
                    <a:pos x="346" y="384"/>
                  </a:cxn>
                  <a:cxn ang="0">
                    <a:pos x="310" y="400"/>
                  </a:cxn>
                  <a:cxn ang="0">
                    <a:pos x="272" y="406"/>
                  </a:cxn>
                  <a:cxn ang="0">
                    <a:pos x="244" y="404"/>
                  </a:cxn>
                  <a:cxn ang="0">
                    <a:pos x="208" y="390"/>
                  </a:cxn>
                  <a:cxn ang="0">
                    <a:pos x="178" y="368"/>
                  </a:cxn>
                  <a:cxn ang="0">
                    <a:pos x="154" y="336"/>
                  </a:cxn>
                  <a:cxn ang="0">
                    <a:pos x="142" y="300"/>
                  </a:cxn>
                  <a:cxn ang="0">
                    <a:pos x="138" y="272"/>
                  </a:cxn>
                  <a:cxn ang="0">
                    <a:pos x="144" y="234"/>
                  </a:cxn>
                  <a:cxn ang="0">
                    <a:pos x="162" y="198"/>
                  </a:cxn>
                  <a:cxn ang="0">
                    <a:pos x="186" y="170"/>
                  </a:cxn>
                  <a:cxn ang="0">
                    <a:pos x="220" y="150"/>
                  </a:cxn>
                  <a:cxn ang="0">
                    <a:pos x="258" y="140"/>
                  </a:cxn>
                </a:cxnLst>
                <a:rect l="0" t="0" r="r" b="b"/>
                <a:pathLst>
                  <a:path w="542" h="542">
                    <a:moveTo>
                      <a:pt x="272" y="0"/>
                    </a:moveTo>
                    <a:lnTo>
                      <a:pt x="272" y="0"/>
                    </a:lnTo>
                    <a:lnTo>
                      <a:pt x="244" y="0"/>
                    </a:lnTo>
                    <a:lnTo>
                      <a:pt x="216" y="6"/>
                    </a:lnTo>
                    <a:lnTo>
                      <a:pt x="190" y="12"/>
                    </a:lnTo>
                    <a:lnTo>
                      <a:pt x="166" y="20"/>
                    </a:lnTo>
                    <a:lnTo>
                      <a:pt x="142" y="32"/>
                    </a:lnTo>
                    <a:lnTo>
                      <a:pt x="120" y="46"/>
                    </a:lnTo>
                    <a:lnTo>
                      <a:pt x="100" y="62"/>
                    </a:lnTo>
                    <a:lnTo>
                      <a:pt x="80" y="80"/>
                    </a:lnTo>
                    <a:lnTo>
                      <a:pt x="62" y="98"/>
                    </a:lnTo>
                    <a:lnTo>
                      <a:pt x="46" y="120"/>
                    </a:lnTo>
                    <a:lnTo>
                      <a:pt x="34" y="142"/>
                    </a:lnTo>
                    <a:lnTo>
                      <a:pt x="22" y="166"/>
                    </a:lnTo>
                    <a:lnTo>
                      <a:pt x="12" y="190"/>
                    </a:lnTo>
                    <a:lnTo>
                      <a:pt x="6" y="216"/>
                    </a:lnTo>
                    <a:lnTo>
                      <a:pt x="2" y="242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2" y="298"/>
                    </a:lnTo>
                    <a:lnTo>
                      <a:pt x="6" y="326"/>
                    </a:lnTo>
                    <a:lnTo>
                      <a:pt x="12" y="352"/>
                    </a:lnTo>
                    <a:lnTo>
                      <a:pt x="22" y="376"/>
                    </a:lnTo>
                    <a:lnTo>
                      <a:pt x="34" y="400"/>
                    </a:lnTo>
                    <a:lnTo>
                      <a:pt x="46" y="422"/>
                    </a:lnTo>
                    <a:lnTo>
                      <a:pt x="62" y="444"/>
                    </a:lnTo>
                    <a:lnTo>
                      <a:pt x="80" y="462"/>
                    </a:lnTo>
                    <a:lnTo>
                      <a:pt x="100" y="480"/>
                    </a:lnTo>
                    <a:lnTo>
                      <a:pt x="120" y="496"/>
                    </a:lnTo>
                    <a:lnTo>
                      <a:pt x="142" y="510"/>
                    </a:lnTo>
                    <a:lnTo>
                      <a:pt x="166" y="520"/>
                    </a:lnTo>
                    <a:lnTo>
                      <a:pt x="190" y="530"/>
                    </a:lnTo>
                    <a:lnTo>
                      <a:pt x="216" y="536"/>
                    </a:lnTo>
                    <a:lnTo>
                      <a:pt x="244" y="540"/>
                    </a:lnTo>
                    <a:lnTo>
                      <a:pt x="272" y="542"/>
                    </a:lnTo>
                    <a:lnTo>
                      <a:pt x="272" y="542"/>
                    </a:lnTo>
                    <a:lnTo>
                      <a:pt x="300" y="540"/>
                    </a:lnTo>
                    <a:lnTo>
                      <a:pt x="326" y="536"/>
                    </a:lnTo>
                    <a:lnTo>
                      <a:pt x="352" y="530"/>
                    </a:lnTo>
                    <a:lnTo>
                      <a:pt x="378" y="520"/>
                    </a:lnTo>
                    <a:lnTo>
                      <a:pt x="400" y="510"/>
                    </a:lnTo>
                    <a:lnTo>
                      <a:pt x="424" y="496"/>
                    </a:lnTo>
                    <a:lnTo>
                      <a:pt x="444" y="480"/>
                    </a:lnTo>
                    <a:lnTo>
                      <a:pt x="464" y="462"/>
                    </a:lnTo>
                    <a:lnTo>
                      <a:pt x="480" y="444"/>
                    </a:lnTo>
                    <a:lnTo>
                      <a:pt x="496" y="422"/>
                    </a:lnTo>
                    <a:lnTo>
                      <a:pt x="510" y="400"/>
                    </a:lnTo>
                    <a:lnTo>
                      <a:pt x="522" y="376"/>
                    </a:lnTo>
                    <a:lnTo>
                      <a:pt x="530" y="352"/>
                    </a:lnTo>
                    <a:lnTo>
                      <a:pt x="538" y="326"/>
                    </a:lnTo>
                    <a:lnTo>
                      <a:pt x="542" y="298"/>
                    </a:lnTo>
                    <a:lnTo>
                      <a:pt x="542" y="270"/>
                    </a:lnTo>
                    <a:lnTo>
                      <a:pt x="542" y="270"/>
                    </a:lnTo>
                    <a:lnTo>
                      <a:pt x="542" y="242"/>
                    </a:lnTo>
                    <a:lnTo>
                      <a:pt x="538" y="216"/>
                    </a:lnTo>
                    <a:lnTo>
                      <a:pt x="530" y="190"/>
                    </a:lnTo>
                    <a:lnTo>
                      <a:pt x="522" y="166"/>
                    </a:lnTo>
                    <a:lnTo>
                      <a:pt x="510" y="142"/>
                    </a:lnTo>
                    <a:lnTo>
                      <a:pt x="496" y="120"/>
                    </a:lnTo>
                    <a:lnTo>
                      <a:pt x="480" y="98"/>
                    </a:lnTo>
                    <a:lnTo>
                      <a:pt x="464" y="80"/>
                    </a:lnTo>
                    <a:lnTo>
                      <a:pt x="444" y="62"/>
                    </a:lnTo>
                    <a:lnTo>
                      <a:pt x="424" y="46"/>
                    </a:lnTo>
                    <a:lnTo>
                      <a:pt x="400" y="32"/>
                    </a:lnTo>
                    <a:lnTo>
                      <a:pt x="378" y="20"/>
                    </a:lnTo>
                    <a:lnTo>
                      <a:pt x="352" y="12"/>
                    </a:lnTo>
                    <a:lnTo>
                      <a:pt x="326" y="6"/>
                    </a:lnTo>
                    <a:lnTo>
                      <a:pt x="300" y="0"/>
                    </a:lnTo>
                    <a:lnTo>
                      <a:pt x="272" y="0"/>
                    </a:lnTo>
                    <a:lnTo>
                      <a:pt x="272" y="0"/>
                    </a:lnTo>
                    <a:close/>
                    <a:moveTo>
                      <a:pt x="272" y="138"/>
                    </a:moveTo>
                    <a:lnTo>
                      <a:pt x="272" y="138"/>
                    </a:lnTo>
                    <a:lnTo>
                      <a:pt x="286" y="140"/>
                    </a:lnTo>
                    <a:lnTo>
                      <a:pt x="298" y="142"/>
                    </a:lnTo>
                    <a:lnTo>
                      <a:pt x="310" y="144"/>
                    </a:lnTo>
                    <a:lnTo>
                      <a:pt x="322" y="150"/>
                    </a:lnTo>
                    <a:lnTo>
                      <a:pt x="334" y="156"/>
                    </a:lnTo>
                    <a:lnTo>
                      <a:pt x="346" y="162"/>
                    </a:lnTo>
                    <a:lnTo>
                      <a:pt x="356" y="170"/>
                    </a:lnTo>
                    <a:lnTo>
                      <a:pt x="366" y="178"/>
                    </a:lnTo>
                    <a:lnTo>
                      <a:pt x="374" y="188"/>
                    </a:lnTo>
                    <a:lnTo>
                      <a:pt x="382" y="198"/>
                    </a:lnTo>
                    <a:lnTo>
                      <a:pt x="388" y="210"/>
                    </a:lnTo>
                    <a:lnTo>
                      <a:pt x="394" y="220"/>
                    </a:lnTo>
                    <a:lnTo>
                      <a:pt x="398" y="234"/>
                    </a:lnTo>
                    <a:lnTo>
                      <a:pt x="402" y="246"/>
                    </a:lnTo>
                    <a:lnTo>
                      <a:pt x="404" y="260"/>
                    </a:lnTo>
                    <a:lnTo>
                      <a:pt x="404" y="272"/>
                    </a:lnTo>
                    <a:lnTo>
                      <a:pt x="404" y="272"/>
                    </a:lnTo>
                    <a:lnTo>
                      <a:pt x="404" y="286"/>
                    </a:lnTo>
                    <a:lnTo>
                      <a:pt x="402" y="300"/>
                    </a:lnTo>
                    <a:lnTo>
                      <a:pt x="398" y="312"/>
                    </a:lnTo>
                    <a:lnTo>
                      <a:pt x="394" y="326"/>
                    </a:lnTo>
                    <a:lnTo>
                      <a:pt x="388" y="336"/>
                    </a:lnTo>
                    <a:lnTo>
                      <a:pt x="382" y="348"/>
                    </a:lnTo>
                    <a:lnTo>
                      <a:pt x="374" y="358"/>
                    </a:lnTo>
                    <a:lnTo>
                      <a:pt x="366" y="368"/>
                    </a:lnTo>
                    <a:lnTo>
                      <a:pt x="356" y="376"/>
                    </a:lnTo>
                    <a:lnTo>
                      <a:pt x="346" y="384"/>
                    </a:lnTo>
                    <a:lnTo>
                      <a:pt x="334" y="390"/>
                    </a:lnTo>
                    <a:lnTo>
                      <a:pt x="322" y="396"/>
                    </a:lnTo>
                    <a:lnTo>
                      <a:pt x="310" y="400"/>
                    </a:lnTo>
                    <a:lnTo>
                      <a:pt x="298" y="404"/>
                    </a:lnTo>
                    <a:lnTo>
                      <a:pt x="286" y="406"/>
                    </a:lnTo>
                    <a:lnTo>
                      <a:pt x="272" y="406"/>
                    </a:lnTo>
                    <a:lnTo>
                      <a:pt x="272" y="406"/>
                    </a:lnTo>
                    <a:lnTo>
                      <a:pt x="258" y="406"/>
                    </a:lnTo>
                    <a:lnTo>
                      <a:pt x="244" y="404"/>
                    </a:lnTo>
                    <a:lnTo>
                      <a:pt x="232" y="400"/>
                    </a:lnTo>
                    <a:lnTo>
                      <a:pt x="220" y="396"/>
                    </a:lnTo>
                    <a:lnTo>
                      <a:pt x="208" y="390"/>
                    </a:lnTo>
                    <a:lnTo>
                      <a:pt x="198" y="384"/>
                    </a:lnTo>
                    <a:lnTo>
                      <a:pt x="186" y="376"/>
                    </a:lnTo>
                    <a:lnTo>
                      <a:pt x="178" y="368"/>
                    </a:lnTo>
                    <a:lnTo>
                      <a:pt x="168" y="358"/>
                    </a:lnTo>
                    <a:lnTo>
                      <a:pt x="162" y="348"/>
                    </a:lnTo>
                    <a:lnTo>
                      <a:pt x="154" y="336"/>
                    </a:lnTo>
                    <a:lnTo>
                      <a:pt x="148" y="326"/>
                    </a:lnTo>
                    <a:lnTo>
                      <a:pt x="144" y="312"/>
                    </a:lnTo>
                    <a:lnTo>
                      <a:pt x="142" y="300"/>
                    </a:lnTo>
                    <a:lnTo>
                      <a:pt x="140" y="286"/>
                    </a:lnTo>
                    <a:lnTo>
                      <a:pt x="138" y="272"/>
                    </a:lnTo>
                    <a:lnTo>
                      <a:pt x="138" y="272"/>
                    </a:lnTo>
                    <a:lnTo>
                      <a:pt x="140" y="260"/>
                    </a:lnTo>
                    <a:lnTo>
                      <a:pt x="142" y="246"/>
                    </a:lnTo>
                    <a:lnTo>
                      <a:pt x="144" y="234"/>
                    </a:lnTo>
                    <a:lnTo>
                      <a:pt x="148" y="220"/>
                    </a:lnTo>
                    <a:lnTo>
                      <a:pt x="154" y="210"/>
                    </a:lnTo>
                    <a:lnTo>
                      <a:pt x="162" y="198"/>
                    </a:lnTo>
                    <a:lnTo>
                      <a:pt x="168" y="188"/>
                    </a:lnTo>
                    <a:lnTo>
                      <a:pt x="178" y="178"/>
                    </a:lnTo>
                    <a:lnTo>
                      <a:pt x="186" y="170"/>
                    </a:lnTo>
                    <a:lnTo>
                      <a:pt x="198" y="162"/>
                    </a:lnTo>
                    <a:lnTo>
                      <a:pt x="208" y="156"/>
                    </a:lnTo>
                    <a:lnTo>
                      <a:pt x="220" y="150"/>
                    </a:lnTo>
                    <a:lnTo>
                      <a:pt x="232" y="144"/>
                    </a:lnTo>
                    <a:lnTo>
                      <a:pt x="244" y="142"/>
                    </a:lnTo>
                    <a:lnTo>
                      <a:pt x="258" y="140"/>
                    </a:lnTo>
                    <a:lnTo>
                      <a:pt x="272" y="138"/>
                    </a:lnTo>
                    <a:lnTo>
                      <a:pt x="272" y="138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1" name="Freeform 583"/>
              <p:cNvSpPr>
                <a:spLocks/>
              </p:cNvSpPr>
              <p:nvPr userDrawn="1"/>
            </p:nvSpPr>
            <p:spPr bwMode="auto">
              <a:xfrm>
                <a:off x="530225" y="2117725"/>
                <a:ext cx="92075" cy="374650"/>
              </a:xfrm>
              <a:custGeom>
                <a:avLst/>
                <a:gdLst/>
                <a:ahLst/>
                <a:cxnLst>
                  <a:cxn ang="0">
                    <a:pos x="58" y="236"/>
                  </a:cxn>
                  <a:cxn ang="0">
                    <a:pos x="42" y="0"/>
                  </a:cxn>
                  <a:cxn ang="0">
                    <a:pos x="42" y="0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16" y="0"/>
                  </a:cxn>
                  <a:cxn ang="0">
                    <a:pos x="0" y="236"/>
                  </a:cxn>
                  <a:cxn ang="0">
                    <a:pos x="0" y="236"/>
                  </a:cxn>
                  <a:cxn ang="0">
                    <a:pos x="30" y="234"/>
                  </a:cxn>
                  <a:cxn ang="0">
                    <a:pos x="30" y="234"/>
                  </a:cxn>
                  <a:cxn ang="0">
                    <a:pos x="58" y="236"/>
                  </a:cxn>
                  <a:cxn ang="0">
                    <a:pos x="58" y="236"/>
                  </a:cxn>
                </a:cxnLst>
                <a:rect l="0" t="0" r="r" b="b"/>
                <a:pathLst>
                  <a:path w="58" h="236">
                    <a:moveTo>
                      <a:pt x="58" y="236"/>
                    </a:moveTo>
                    <a:lnTo>
                      <a:pt x="42" y="0"/>
                    </a:lnTo>
                    <a:lnTo>
                      <a:pt x="42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16" y="0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30" y="234"/>
                    </a:lnTo>
                    <a:lnTo>
                      <a:pt x="30" y="234"/>
                    </a:lnTo>
                    <a:lnTo>
                      <a:pt x="58" y="236"/>
                    </a:lnTo>
                    <a:lnTo>
                      <a:pt x="58" y="2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2" name="Freeform 584"/>
              <p:cNvSpPr>
                <a:spLocks/>
              </p:cNvSpPr>
              <p:nvPr userDrawn="1"/>
            </p:nvSpPr>
            <p:spPr bwMode="auto">
              <a:xfrm>
                <a:off x="974725" y="2660650"/>
                <a:ext cx="371475" cy="177800"/>
              </a:xfrm>
              <a:custGeom>
                <a:avLst/>
                <a:gdLst/>
                <a:ahLst/>
                <a:cxnLst>
                  <a:cxn ang="0">
                    <a:pos x="228" y="0"/>
                  </a:cxn>
                  <a:cxn ang="0">
                    <a:pos x="0" y="56"/>
                  </a:cxn>
                  <a:cxn ang="0">
                    <a:pos x="0" y="56"/>
                  </a:cxn>
                  <a:cxn ang="0">
                    <a:pos x="8" y="84"/>
                  </a:cxn>
                  <a:cxn ang="0">
                    <a:pos x="16" y="112"/>
                  </a:cxn>
                  <a:cxn ang="0">
                    <a:pos x="234" y="24"/>
                  </a:cxn>
                  <a:cxn ang="0">
                    <a:pos x="234" y="24"/>
                  </a:cxn>
                  <a:cxn ang="0">
                    <a:pos x="230" y="12"/>
                  </a:cxn>
                  <a:cxn ang="0">
                    <a:pos x="228" y="0"/>
                  </a:cxn>
                  <a:cxn ang="0">
                    <a:pos x="228" y="0"/>
                  </a:cxn>
                </a:cxnLst>
                <a:rect l="0" t="0" r="r" b="b"/>
                <a:pathLst>
                  <a:path w="234" h="112">
                    <a:moveTo>
                      <a:pt x="228" y="0"/>
                    </a:moveTo>
                    <a:lnTo>
                      <a:pt x="0" y="56"/>
                    </a:lnTo>
                    <a:lnTo>
                      <a:pt x="0" y="56"/>
                    </a:lnTo>
                    <a:lnTo>
                      <a:pt x="8" y="84"/>
                    </a:lnTo>
                    <a:lnTo>
                      <a:pt x="16" y="112"/>
                    </a:lnTo>
                    <a:lnTo>
                      <a:pt x="234" y="24"/>
                    </a:lnTo>
                    <a:lnTo>
                      <a:pt x="234" y="24"/>
                    </a:lnTo>
                    <a:lnTo>
                      <a:pt x="230" y="12"/>
                    </a:lnTo>
                    <a:lnTo>
                      <a:pt x="228" y="0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3" name="Freeform 585"/>
              <p:cNvSpPr>
                <a:spLocks/>
              </p:cNvSpPr>
              <p:nvPr userDrawn="1"/>
            </p:nvSpPr>
            <p:spPr bwMode="auto">
              <a:xfrm>
                <a:off x="787400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172" y="200"/>
                  </a:cxn>
                  <a:cxn ang="0">
                    <a:pos x="46" y="0"/>
                  </a:cxn>
                  <a:cxn ang="0">
                    <a:pos x="46" y="0"/>
                  </a:cxn>
                  <a:cxn ang="0">
                    <a:pos x="24" y="18"/>
                  </a:cxn>
                  <a:cxn ang="0">
                    <a:pos x="0" y="34"/>
                  </a:cxn>
                  <a:cxn ang="0">
                    <a:pos x="150" y="214"/>
                  </a:cxn>
                  <a:cxn ang="0">
                    <a:pos x="150" y="214"/>
                  </a:cxn>
                  <a:cxn ang="0">
                    <a:pos x="172" y="200"/>
                  </a:cxn>
                  <a:cxn ang="0">
                    <a:pos x="172" y="200"/>
                  </a:cxn>
                </a:cxnLst>
                <a:rect l="0" t="0" r="r" b="b"/>
                <a:pathLst>
                  <a:path w="172" h="214">
                    <a:moveTo>
                      <a:pt x="172" y="200"/>
                    </a:moveTo>
                    <a:lnTo>
                      <a:pt x="46" y="0"/>
                    </a:lnTo>
                    <a:lnTo>
                      <a:pt x="46" y="0"/>
                    </a:lnTo>
                    <a:lnTo>
                      <a:pt x="24" y="18"/>
                    </a:lnTo>
                    <a:lnTo>
                      <a:pt x="0" y="34"/>
                    </a:lnTo>
                    <a:lnTo>
                      <a:pt x="150" y="214"/>
                    </a:lnTo>
                    <a:lnTo>
                      <a:pt x="150" y="214"/>
                    </a:lnTo>
                    <a:lnTo>
                      <a:pt x="172" y="200"/>
                    </a:lnTo>
                    <a:lnTo>
                      <a:pt x="172" y="20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4" name="Freeform 586"/>
              <p:cNvSpPr>
                <a:spLocks/>
              </p:cNvSpPr>
              <p:nvPr userDrawn="1"/>
            </p:nvSpPr>
            <p:spPr bwMode="auto">
              <a:xfrm>
                <a:off x="92075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22" y="214"/>
                  </a:cxn>
                  <a:cxn ang="0">
                    <a:pos x="172" y="34"/>
                  </a:cxn>
                  <a:cxn ang="0">
                    <a:pos x="172" y="34"/>
                  </a:cxn>
                  <a:cxn ang="0">
                    <a:pos x="148" y="18"/>
                  </a:cxn>
                  <a:cxn ang="0">
                    <a:pos x="126" y="0"/>
                  </a:cxn>
                  <a:cxn ang="0">
                    <a:pos x="0" y="200"/>
                  </a:cxn>
                  <a:cxn ang="0">
                    <a:pos x="0" y="200"/>
                  </a:cxn>
                  <a:cxn ang="0">
                    <a:pos x="12" y="208"/>
                  </a:cxn>
                  <a:cxn ang="0">
                    <a:pos x="22" y="214"/>
                  </a:cxn>
                  <a:cxn ang="0">
                    <a:pos x="22" y="214"/>
                  </a:cxn>
                </a:cxnLst>
                <a:rect l="0" t="0" r="r" b="b"/>
                <a:pathLst>
                  <a:path w="172" h="214">
                    <a:moveTo>
                      <a:pt x="22" y="214"/>
                    </a:moveTo>
                    <a:lnTo>
                      <a:pt x="172" y="34"/>
                    </a:lnTo>
                    <a:lnTo>
                      <a:pt x="172" y="34"/>
                    </a:lnTo>
                    <a:lnTo>
                      <a:pt x="148" y="18"/>
                    </a:lnTo>
                    <a:lnTo>
                      <a:pt x="126" y="0"/>
                    </a:lnTo>
                    <a:lnTo>
                      <a:pt x="0" y="200"/>
                    </a:lnTo>
                    <a:lnTo>
                      <a:pt x="0" y="200"/>
                    </a:lnTo>
                    <a:lnTo>
                      <a:pt x="12" y="208"/>
                    </a:lnTo>
                    <a:lnTo>
                      <a:pt x="22" y="214"/>
                    </a:lnTo>
                    <a:lnTo>
                      <a:pt x="22" y="21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5" name="Freeform 587"/>
              <p:cNvSpPr>
                <a:spLocks/>
              </p:cNvSpPr>
              <p:nvPr userDrawn="1"/>
            </p:nvSpPr>
            <p:spPr bwMode="auto">
              <a:xfrm>
                <a:off x="-193675" y="2660650"/>
                <a:ext cx="374650" cy="177800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220" y="112"/>
                  </a:cxn>
                  <a:cxn ang="0">
                    <a:pos x="220" y="112"/>
                  </a:cxn>
                  <a:cxn ang="0">
                    <a:pos x="226" y="84"/>
                  </a:cxn>
                  <a:cxn ang="0">
                    <a:pos x="236" y="56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12"/>
                  </a:cxn>
                  <a:cxn ang="0">
                    <a:pos x="0" y="24"/>
                  </a:cxn>
                  <a:cxn ang="0">
                    <a:pos x="0" y="24"/>
                  </a:cxn>
                </a:cxnLst>
                <a:rect l="0" t="0" r="r" b="b"/>
                <a:pathLst>
                  <a:path w="236" h="112">
                    <a:moveTo>
                      <a:pt x="0" y="24"/>
                    </a:moveTo>
                    <a:lnTo>
                      <a:pt x="220" y="112"/>
                    </a:lnTo>
                    <a:lnTo>
                      <a:pt x="220" y="112"/>
                    </a:lnTo>
                    <a:lnTo>
                      <a:pt x="226" y="84"/>
                    </a:lnTo>
                    <a:lnTo>
                      <a:pt x="236" y="56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12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6" name="Freeform 588"/>
              <p:cNvSpPr>
                <a:spLocks/>
              </p:cNvSpPr>
              <p:nvPr userDrawn="1"/>
            </p:nvSpPr>
            <p:spPr bwMode="auto">
              <a:xfrm>
                <a:off x="476250" y="2825750"/>
                <a:ext cx="196850" cy="19367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40" y="4"/>
                  </a:cxn>
                  <a:cxn ang="0">
                    <a:pos x="28" y="10"/>
                  </a:cxn>
                  <a:cxn ang="0">
                    <a:pos x="20" y="18"/>
                  </a:cxn>
                  <a:cxn ang="0">
                    <a:pos x="12" y="26"/>
                  </a:cxn>
                  <a:cxn ang="0">
                    <a:pos x="6" y="38"/>
                  </a:cxn>
                  <a:cxn ang="0">
                    <a:pos x="2" y="48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74"/>
                  </a:cxn>
                  <a:cxn ang="0">
                    <a:pos x="6" y="86"/>
                  </a:cxn>
                  <a:cxn ang="0">
                    <a:pos x="12" y="96"/>
                  </a:cxn>
                  <a:cxn ang="0">
                    <a:pos x="20" y="104"/>
                  </a:cxn>
                  <a:cxn ang="0">
                    <a:pos x="28" y="112"/>
                  </a:cxn>
                  <a:cxn ang="0">
                    <a:pos x="40" y="118"/>
                  </a:cxn>
                  <a:cxn ang="0">
                    <a:pos x="52" y="122"/>
                  </a:cxn>
                  <a:cxn ang="0">
                    <a:pos x="64" y="122"/>
                  </a:cxn>
                  <a:cxn ang="0">
                    <a:pos x="64" y="122"/>
                  </a:cxn>
                  <a:cxn ang="0">
                    <a:pos x="76" y="122"/>
                  </a:cxn>
                  <a:cxn ang="0">
                    <a:pos x="86" y="118"/>
                  </a:cxn>
                  <a:cxn ang="0">
                    <a:pos x="98" y="112"/>
                  </a:cxn>
                  <a:cxn ang="0">
                    <a:pos x="106" y="104"/>
                  </a:cxn>
                  <a:cxn ang="0">
                    <a:pos x="114" y="96"/>
                  </a:cxn>
                  <a:cxn ang="0">
                    <a:pos x="120" y="86"/>
                  </a:cxn>
                  <a:cxn ang="0">
                    <a:pos x="124" y="74"/>
                  </a:cxn>
                  <a:cxn ang="0">
                    <a:pos x="124" y="60"/>
                  </a:cxn>
                  <a:cxn ang="0">
                    <a:pos x="124" y="60"/>
                  </a:cxn>
                  <a:cxn ang="0">
                    <a:pos x="124" y="48"/>
                  </a:cxn>
                  <a:cxn ang="0">
                    <a:pos x="120" y="38"/>
                  </a:cxn>
                  <a:cxn ang="0">
                    <a:pos x="114" y="26"/>
                  </a:cxn>
                  <a:cxn ang="0">
                    <a:pos x="106" y="18"/>
                  </a:cxn>
                  <a:cxn ang="0">
                    <a:pos x="98" y="10"/>
                  </a:cxn>
                  <a:cxn ang="0">
                    <a:pos x="86" y="4"/>
                  </a:cxn>
                  <a:cxn ang="0">
                    <a:pos x="76" y="0"/>
                  </a:cxn>
                  <a:cxn ang="0">
                    <a:pos x="64" y="0"/>
                  </a:cxn>
                  <a:cxn ang="0">
                    <a:pos x="64" y="0"/>
                  </a:cxn>
                </a:cxnLst>
                <a:rect l="0" t="0" r="r" b="b"/>
                <a:pathLst>
                  <a:path w="124" h="122">
                    <a:moveTo>
                      <a:pt x="64" y="0"/>
                    </a:moveTo>
                    <a:lnTo>
                      <a:pt x="64" y="0"/>
                    </a:lnTo>
                    <a:lnTo>
                      <a:pt x="52" y="0"/>
                    </a:lnTo>
                    <a:lnTo>
                      <a:pt x="40" y="4"/>
                    </a:lnTo>
                    <a:lnTo>
                      <a:pt x="28" y="10"/>
                    </a:lnTo>
                    <a:lnTo>
                      <a:pt x="20" y="18"/>
                    </a:lnTo>
                    <a:lnTo>
                      <a:pt x="12" y="26"/>
                    </a:lnTo>
                    <a:lnTo>
                      <a:pt x="6" y="38"/>
                    </a:lnTo>
                    <a:lnTo>
                      <a:pt x="2" y="48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74"/>
                    </a:lnTo>
                    <a:lnTo>
                      <a:pt x="6" y="86"/>
                    </a:lnTo>
                    <a:lnTo>
                      <a:pt x="12" y="96"/>
                    </a:lnTo>
                    <a:lnTo>
                      <a:pt x="20" y="104"/>
                    </a:lnTo>
                    <a:lnTo>
                      <a:pt x="28" y="112"/>
                    </a:lnTo>
                    <a:lnTo>
                      <a:pt x="40" y="118"/>
                    </a:lnTo>
                    <a:lnTo>
                      <a:pt x="52" y="122"/>
                    </a:lnTo>
                    <a:lnTo>
                      <a:pt x="64" y="122"/>
                    </a:lnTo>
                    <a:lnTo>
                      <a:pt x="64" y="122"/>
                    </a:lnTo>
                    <a:lnTo>
                      <a:pt x="76" y="122"/>
                    </a:lnTo>
                    <a:lnTo>
                      <a:pt x="86" y="118"/>
                    </a:lnTo>
                    <a:lnTo>
                      <a:pt x="98" y="112"/>
                    </a:lnTo>
                    <a:lnTo>
                      <a:pt x="106" y="104"/>
                    </a:lnTo>
                    <a:lnTo>
                      <a:pt x="114" y="96"/>
                    </a:lnTo>
                    <a:lnTo>
                      <a:pt x="120" y="86"/>
                    </a:lnTo>
                    <a:lnTo>
                      <a:pt x="124" y="74"/>
                    </a:lnTo>
                    <a:lnTo>
                      <a:pt x="124" y="60"/>
                    </a:lnTo>
                    <a:lnTo>
                      <a:pt x="124" y="60"/>
                    </a:lnTo>
                    <a:lnTo>
                      <a:pt x="124" y="48"/>
                    </a:lnTo>
                    <a:lnTo>
                      <a:pt x="120" y="38"/>
                    </a:lnTo>
                    <a:lnTo>
                      <a:pt x="114" y="26"/>
                    </a:lnTo>
                    <a:lnTo>
                      <a:pt x="106" y="18"/>
                    </a:lnTo>
                    <a:lnTo>
                      <a:pt x="98" y="10"/>
                    </a:lnTo>
                    <a:lnTo>
                      <a:pt x="86" y="4"/>
                    </a:lnTo>
                    <a:lnTo>
                      <a:pt x="76" y="0"/>
                    </a:lnTo>
                    <a:lnTo>
                      <a:pt x="64" y="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7" name="그룹 256"/>
          <p:cNvGrpSpPr/>
          <p:nvPr userDrawn="1"/>
        </p:nvGrpSpPr>
        <p:grpSpPr>
          <a:xfrm>
            <a:off x="875863" y="1538928"/>
            <a:ext cx="691516" cy="649956"/>
            <a:chOff x="5013325" y="3798888"/>
            <a:chExt cx="950913" cy="893763"/>
          </a:xfrm>
        </p:grpSpPr>
        <p:sp>
          <p:nvSpPr>
            <p:cNvPr id="258" name="Freeform 508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9" name="Freeform 509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510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F4F4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511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512"/>
            <p:cNvSpPr>
              <a:spLocks/>
            </p:cNvSpPr>
            <p:nvPr userDrawn="1"/>
          </p:nvSpPr>
          <p:spPr bwMode="auto">
            <a:xfrm>
              <a:off x="5451475" y="4171950"/>
              <a:ext cx="74613" cy="1016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9" y="1"/>
                </a:cxn>
                <a:cxn ang="0">
                  <a:pos x="14" y="3"/>
                </a:cxn>
                <a:cxn ang="0">
                  <a:pos x="9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3" y="15"/>
                </a:cxn>
                <a:cxn ang="0">
                  <a:pos x="1" y="21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46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8" y="59"/>
                </a:cxn>
                <a:cxn ang="0">
                  <a:pos x="11" y="62"/>
                </a:cxn>
                <a:cxn ang="0">
                  <a:pos x="14" y="62"/>
                </a:cxn>
                <a:cxn ang="0">
                  <a:pos x="19" y="64"/>
                </a:cxn>
                <a:cxn ang="0">
                  <a:pos x="19" y="64"/>
                </a:cxn>
                <a:cxn ang="0">
                  <a:pos x="24" y="62"/>
                </a:cxn>
                <a:cxn ang="0">
                  <a:pos x="29" y="61"/>
                </a:cxn>
                <a:cxn ang="0">
                  <a:pos x="34" y="57"/>
                </a:cxn>
                <a:cxn ang="0">
                  <a:pos x="39" y="52"/>
                </a:cxn>
                <a:cxn ang="0">
                  <a:pos x="39" y="52"/>
                </a:cxn>
                <a:cxn ang="0">
                  <a:pos x="42" y="47"/>
                </a:cxn>
                <a:cxn ang="0">
                  <a:pos x="45" y="41"/>
                </a:cxn>
                <a:cxn ang="0">
                  <a:pos x="47" y="33"/>
                </a:cxn>
                <a:cxn ang="0">
                  <a:pos x="47" y="26"/>
                </a:cxn>
                <a:cxn ang="0">
                  <a:pos x="47" y="26"/>
                </a:cxn>
                <a:cxn ang="0">
                  <a:pos x="45" y="16"/>
                </a:cxn>
                <a:cxn ang="0">
                  <a:pos x="41" y="8"/>
                </a:cxn>
                <a:cxn ang="0">
                  <a:pos x="41" y="8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9" y="1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7" h="64">
                  <a:moveTo>
                    <a:pt x="24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4" y="3"/>
                  </a:lnTo>
                  <a:lnTo>
                    <a:pt x="9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3" y="15"/>
                  </a:lnTo>
                  <a:lnTo>
                    <a:pt x="1" y="21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46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8" y="59"/>
                  </a:lnTo>
                  <a:lnTo>
                    <a:pt x="11" y="62"/>
                  </a:lnTo>
                  <a:lnTo>
                    <a:pt x="14" y="62"/>
                  </a:lnTo>
                  <a:lnTo>
                    <a:pt x="19" y="64"/>
                  </a:lnTo>
                  <a:lnTo>
                    <a:pt x="19" y="64"/>
                  </a:lnTo>
                  <a:lnTo>
                    <a:pt x="24" y="62"/>
                  </a:lnTo>
                  <a:lnTo>
                    <a:pt x="29" y="61"/>
                  </a:lnTo>
                  <a:lnTo>
                    <a:pt x="34" y="57"/>
                  </a:lnTo>
                  <a:lnTo>
                    <a:pt x="39" y="52"/>
                  </a:lnTo>
                  <a:lnTo>
                    <a:pt x="39" y="52"/>
                  </a:lnTo>
                  <a:lnTo>
                    <a:pt x="42" y="47"/>
                  </a:lnTo>
                  <a:lnTo>
                    <a:pt x="45" y="41"/>
                  </a:lnTo>
                  <a:lnTo>
                    <a:pt x="47" y="33"/>
                  </a:lnTo>
                  <a:lnTo>
                    <a:pt x="47" y="26"/>
                  </a:lnTo>
                  <a:lnTo>
                    <a:pt x="47" y="26"/>
                  </a:lnTo>
                  <a:lnTo>
                    <a:pt x="45" y="16"/>
                  </a:lnTo>
                  <a:lnTo>
                    <a:pt x="41" y="8"/>
                  </a:lnTo>
                  <a:lnTo>
                    <a:pt x="41" y="8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9" y="1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3" name="Freeform 513"/>
            <p:cNvSpPr>
              <a:spLocks noEditPoints="1"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31" y="3"/>
                </a:cxn>
                <a:cxn ang="0">
                  <a:pos x="72" y="28"/>
                </a:cxn>
                <a:cxn ang="0">
                  <a:pos x="28" y="72"/>
                </a:cxn>
                <a:cxn ang="0">
                  <a:pos x="3" y="130"/>
                </a:cxn>
                <a:cxn ang="0">
                  <a:pos x="2" y="179"/>
                </a:cxn>
                <a:cxn ang="0">
                  <a:pos x="20" y="240"/>
                </a:cxn>
                <a:cxn ang="0">
                  <a:pos x="61" y="287"/>
                </a:cxn>
                <a:cxn ang="0">
                  <a:pos x="115" y="318"/>
                </a:cxn>
                <a:cxn ang="0">
                  <a:pos x="164" y="325"/>
                </a:cxn>
                <a:cxn ang="0">
                  <a:pos x="226" y="312"/>
                </a:cxn>
                <a:cxn ang="0">
                  <a:pos x="279" y="277"/>
                </a:cxn>
                <a:cxn ang="0">
                  <a:pos x="313" y="226"/>
                </a:cxn>
                <a:cxn ang="0">
                  <a:pos x="327" y="162"/>
                </a:cxn>
                <a:cxn ang="0">
                  <a:pos x="318" y="115"/>
                </a:cxn>
                <a:cxn ang="0">
                  <a:pos x="289" y="59"/>
                </a:cxn>
                <a:cxn ang="0">
                  <a:pos x="241" y="20"/>
                </a:cxn>
                <a:cxn ang="0">
                  <a:pos x="181" y="0"/>
                </a:cxn>
                <a:cxn ang="0">
                  <a:pos x="238" y="207"/>
                </a:cxn>
                <a:cxn ang="0">
                  <a:pos x="208" y="218"/>
                </a:cxn>
                <a:cxn ang="0">
                  <a:pos x="185" y="203"/>
                </a:cxn>
                <a:cxn ang="0">
                  <a:pos x="164" y="218"/>
                </a:cxn>
                <a:cxn ang="0">
                  <a:pos x="141" y="215"/>
                </a:cxn>
                <a:cxn ang="0">
                  <a:pos x="122" y="197"/>
                </a:cxn>
                <a:cxn ang="0">
                  <a:pos x="115" y="166"/>
                </a:cxn>
                <a:cxn ang="0">
                  <a:pos x="128" y="126"/>
                </a:cxn>
                <a:cxn ang="0">
                  <a:pos x="153" y="112"/>
                </a:cxn>
                <a:cxn ang="0">
                  <a:pos x="177" y="115"/>
                </a:cxn>
                <a:cxn ang="0">
                  <a:pos x="189" y="121"/>
                </a:cxn>
                <a:cxn ang="0">
                  <a:pos x="194" y="113"/>
                </a:cxn>
                <a:cxn ang="0">
                  <a:pos x="208" y="113"/>
                </a:cxn>
                <a:cxn ang="0">
                  <a:pos x="212" y="120"/>
                </a:cxn>
                <a:cxn ang="0">
                  <a:pos x="205" y="190"/>
                </a:cxn>
                <a:cxn ang="0">
                  <a:pos x="212" y="198"/>
                </a:cxn>
                <a:cxn ang="0">
                  <a:pos x="226" y="190"/>
                </a:cxn>
                <a:cxn ang="0">
                  <a:pos x="240" y="169"/>
                </a:cxn>
                <a:cxn ang="0">
                  <a:pos x="240" y="136"/>
                </a:cxn>
                <a:cxn ang="0">
                  <a:pos x="220" y="102"/>
                </a:cxn>
                <a:cxn ang="0">
                  <a:pos x="167" y="84"/>
                </a:cxn>
                <a:cxn ang="0">
                  <a:pos x="123" y="95"/>
                </a:cxn>
                <a:cxn ang="0">
                  <a:pos x="95" y="131"/>
                </a:cxn>
                <a:cxn ang="0">
                  <a:pos x="90" y="177"/>
                </a:cxn>
                <a:cxn ang="0">
                  <a:pos x="110" y="218"/>
                </a:cxn>
                <a:cxn ang="0">
                  <a:pos x="171" y="241"/>
                </a:cxn>
                <a:cxn ang="0">
                  <a:pos x="207" y="235"/>
                </a:cxn>
                <a:cxn ang="0">
                  <a:pos x="226" y="228"/>
                </a:cxn>
                <a:cxn ang="0">
                  <a:pos x="235" y="233"/>
                </a:cxn>
                <a:cxn ang="0">
                  <a:pos x="236" y="241"/>
                </a:cxn>
                <a:cxn ang="0">
                  <a:pos x="226" y="249"/>
                </a:cxn>
                <a:cxn ang="0">
                  <a:pos x="184" y="259"/>
                </a:cxn>
                <a:cxn ang="0">
                  <a:pos x="138" y="256"/>
                </a:cxn>
                <a:cxn ang="0">
                  <a:pos x="102" y="238"/>
                </a:cxn>
                <a:cxn ang="0">
                  <a:pos x="74" y="200"/>
                </a:cxn>
                <a:cxn ang="0">
                  <a:pos x="67" y="143"/>
                </a:cxn>
                <a:cxn ang="0">
                  <a:pos x="82" y="108"/>
                </a:cxn>
                <a:cxn ang="0">
                  <a:pos x="128" y="72"/>
                </a:cxn>
                <a:cxn ang="0">
                  <a:pos x="185" y="66"/>
                </a:cxn>
                <a:cxn ang="0">
                  <a:pos x="233" y="89"/>
                </a:cxn>
                <a:cxn ang="0">
                  <a:pos x="261" y="149"/>
                </a:cxn>
                <a:cxn ang="0">
                  <a:pos x="253" y="187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  <a:close/>
                  <a:moveTo>
                    <a:pt x="245" y="197"/>
                  </a:moveTo>
                  <a:lnTo>
                    <a:pt x="245" y="197"/>
                  </a:lnTo>
                  <a:lnTo>
                    <a:pt x="238" y="207"/>
                  </a:lnTo>
                  <a:lnTo>
                    <a:pt x="228" y="213"/>
                  </a:lnTo>
                  <a:lnTo>
                    <a:pt x="218" y="217"/>
                  </a:lnTo>
                  <a:lnTo>
                    <a:pt x="208" y="218"/>
                  </a:lnTo>
                  <a:lnTo>
                    <a:pt x="208" y="218"/>
                  </a:lnTo>
                  <a:lnTo>
                    <a:pt x="200" y="218"/>
                  </a:lnTo>
                  <a:lnTo>
                    <a:pt x="194" y="215"/>
                  </a:lnTo>
                  <a:lnTo>
                    <a:pt x="189" y="210"/>
                  </a:lnTo>
                  <a:lnTo>
                    <a:pt x="185" y="203"/>
                  </a:lnTo>
                  <a:lnTo>
                    <a:pt x="185" y="203"/>
                  </a:lnTo>
                  <a:lnTo>
                    <a:pt x="179" y="210"/>
                  </a:lnTo>
                  <a:lnTo>
                    <a:pt x="172" y="215"/>
                  </a:lnTo>
                  <a:lnTo>
                    <a:pt x="164" y="218"/>
                  </a:lnTo>
                  <a:lnTo>
                    <a:pt x="156" y="218"/>
                  </a:lnTo>
                  <a:lnTo>
                    <a:pt x="156" y="218"/>
                  </a:lnTo>
                  <a:lnTo>
                    <a:pt x="148" y="218"/>
                  </a:lnTo>
                  <a:lnTo>
                    <a:pt x="141" y="215"/>
                  </a:lnTo>
                  <a:lnTo>
                    <a:pt x="133" y="210"/>
                  </a:lnTo>
                  <a:lnTo>
                    <a:pt x="126" y="205"/>
                  </a:lnTo>
                  <a:lnTo>
                    <a:pt x="126" y="205"/>
                  </a:lnTo>
                  <a:lnTo>
                    <a:pt x="122" y="197"/>
                  </a:lnTo>
                  <a:lnTo>
                    <a:pt x="118" y="187"/>
                  </a:lnTo>
                  <a:lnTo>
                    <a:pt x="115" y="177"/>
                  </a:lnTo>
                  <a:lnTo>
                    <a:pt x="115" y="166"/>
                  </a:lnTo>
                  <a:lnTo>
                    <a:pt x="115" y="166"/>
                  </a:lnTo>
                  <a:lnTo>
                    <a:pt x="115" y="154"/>
                  </a:lnTo>
                  <a:lnTo>
                    <a:pt x="118" y="144"/>
                  </a:lnTo>
                  <a:lnTo>
                    <a:pt x="123" y="134"/>
                  </a:lnTo>
                  <a:lnTo>
                    <a:pt x="128" y="126"/>
                  </a:lnTo>
                  <a:lnTo>
                    <a:pt x="128" y="126"/>
                  </a:lnTo>
                  <a:lnTo>
                    <a:pt x="136" y="120"/>
                  </a:lnTo>
                  <a:lnTo>
                    <a:pt x="144" y="115"/>
                  </a:lnTo>
                  <a:lnTo>
                    <a:pt x="153" y="112"/>
                  </a:lnTo>
                  <a:lnTo>
                    <a:pt x="163" y="112"/>
                  </a:lnTo>
                  <a:lnTo>
                    <a:pt x="163" y="112"/>
                  </a:lnTo>
                  <a:lnTo>
                    <a:pt x="171" y="112"/>
                  </a:lnTo>
                  <a:lnTo>
                    <a:pt x="177" y="115"/>
                  </a:lnTo>
                  <a:lnTo>
                    <a:pt x="184" y="118"/>
                  </a:lnTo>
                  <a:lnTo>
                    <a:pt x="189" y="123"/>
                  </a:lnTo>
                  <a:lnTo>
                    <a:pt x="189" y="121"/>
                  </a:lnTo>
                  <a:lnTo>
                    <a:pt x="189" y="121"/>
                  </a:lnTo>
                  <a:lnTo>
                    <a:pt x="190" y="118"/>
                  </a:lnTo>
                  <a:lnTo>
                    <a:pt x="192" y="115"/>
                  </a:lnTo>
                  <a:lnTo>
                    <a:pt x="192" y="115"/>
                  </a:lnTo>
                  <a:lnTo>
                    <a:pt x="194" y="113"/>
                  </a:lnTo>
                  <a:lnTo>
                    <a:pt x="197" y="113"/>
                  </a:lnTo>
                  <a:lnTo>
                    <a:pt x="207" y="113"/>
                  </a:lnTo>
                  <a:lnTo>
                    <a:pt x="207" y="113"/>
                  </a:lnTo>
                  <a:lnTo>
                    <a:pt x="208" y="113"/>
                  </a:lnTo>
                  <a:lnTo>
                    <a:pt x="210" y="115"/>
                  </a:lnTo>
                  <a:lnTo>
                    <a:pt x="210" y="115"/>
                  </a:lnTo>
                  <a:lnTo>
                    <a:pt x="212" y="118"/>
                  </a:lnTo>
                  <a:lnTo>
                    <a:pt x="212" y="120"/>
                  </a:lnTo>
                  <a:lnTo>
                    <a:pt x="205" y="177"/>
                  </a:lnTo>
                  <a:lnTo>
                    <a:pt x="205" y="177"/>
                  </a:lnTo>
                  <a:lnTo>
                    <a:pt x="205" y="190"/>
                  </a:lnTo>
                  <a:lnTo>
                    <a:pt x="205" y="190"/>
                  </a:lnTo>
                  <a:lnTo>
                    <a:pt x="205" y="194"/>
                  </a:lnTo>
                  <a:lnTo>
                    <a:pt x="207" y="197"/>
                  </a:lnTo>
                  <a:lnTo>
                    <a:pt x="208" y="198"/>
                  </a:lnTo>
                  <a:lnTo>
                    <a:pt x="212" y="198"/>
                  </a:lnTo>
                  <a:lnTo>
                    <a:pt x="212" y="198"/>
                  </a:lnTo>
                  <a:lnTo>
                    <a:pt x="217" y="198"/>
                  </a:lnTo>
                  <a:lnTo>
                    <a:pt x="222" y="195"/>
                  </a:lnTo>
                  <a:lnTo>
                    <a:pt x="226" y="190"/>
                  </a:lnTo>
                  <a:lnTo>
                    <a:pt x="231" y="185"/>
                  </a:lnTo>
                  <a:lnTo>
                    <a:pt x="231" y="185"/>
                  </a:lnTo>
                  <a:lnTo>
                    <a:pt x="236" y="177"/>
                  </a:lnTo>
                  <a:lnTo>
                    <a:pt x="240" y="169"/>
                  </a:lnTo>
                  <a:lnTo>
                    <a:pt x="241" y="159"/>
                  </a:lnTo>
                  <a:lnTo>
                    <a:pt x="241" y="149"/>
                  </a:lnTo>
                  <a:lnTo>
                    <a:pt x="241" y="149"/>
                  </a:lnTo>
                  <a:lnTo>
                    <a:pt x="240" y="136"/>
                  </a:lnTo>
                  <a:lnTo>
                    <a:pt x="236" y="123"/>
                  </a:lnTo>
                  <a:lnTo>
                    <a:pt x="230" y="112"/>
                  </a:lnTo>
                  <a:lnTo>
                    <a:pt x="220" y="102"/>
                  </a:lnTo>
                  <a:lnTo>
                    <a:pt x="220" y="102"/>
                  </a:lnTo>
                  <a:lnTo>
                    <a:pt x="208" y="93"/>
                  </a:lnTo>
                  <a:lnTo>
                    <a:pt x="195" y="87"/>
                  </a:lnTo>
                  <a:lnTo>
                    <a:pt x="182" y="84"/>
                  </a:lnTo>
                  <a:lnTo>
                    <a:pt x="167" y="84"/>
                  </a:lnTo>
                  <a:lnTo>
                    <a:pt x="167" y="84"/>
                  </a:lnTo>
                  <a:lnTo>
                    <a:pt x="151" y="84"/>
                  </a:lnTo>
                  <a:lnTo>
                    <a:pt x="136" y="89"/>
                  </a:lnTo>
                  <a:lnTo>
                    <a:pt x="123" y="95"/>
                  </a:lnTo>
                  <a:lnTo>
                    <a:pt x="112" y="107"/>
                  </a:lnTo>
                  <a:lnTo>
                    <a:pt x="112" y="107"/>
                  </a:lnTo>
                  <a:lnTo>
                    <a:pt x="102" y="118"/>
                  </a:lnTo>
                  <a:lnTo>
                    <a:pt x="95" y="131"/>
                  </a:lnTo>
                  <a:lnTo>
                    <a:pt x="90" y="146"/>
                  </a:lnTo>
                  <a:lnTo>
                    <a:pt x="89" y="162"/>
                  </a:lnTo>
                  <a:lnTo>
                    <a:pt x="89" y="162"/>
                  </a:lnTo>
                  <a:lnTo>
                    <a:pt x="90" y="177"/>
                  </a:lnTo>
                  <a:lnTo>
                    <a:pt x="94" y="192"/>
                  </a:lnTo>
                  <a:lnTo>
                    <a:pt x="100" y="205"/>
                  </a:lnTo>
                  <a:lnTo>
                    <a:pt x="110" y="218"/>
                  </a:lnTo>
                  <a:lnTo>
                    <a:pt x="110" y="218"/>
                  </a:lnTo>
                  <a:lnTo>
                    <a:pt x="122" y="228"/>
                  </a:lnTo>
                  <a:lnTo>
                    <a:pt x="136" y="235"/>
                  </a:lnTo>
                  <a:lnTo>
                    <a:pt x="153" y="240"/>
                  </a:lnTo>
                  <a:lnTo>
                    <a:pt x="171" y="241"/>
                  </a:lnTo>
                  <a:lnTo>
                    <a:pt x="171" y="241"/>
                  </a:lnTo>
                  <a:lnTo>
                    <a:pt x="182" y="240"/>
                  </a:lnTo>
                  <a:lnTo>
                    <a:pt x="194" y="238"/>
                  </a:lnTo>
                  <a:lnTo>
                    <a:pt x="207" y="235"/>
                  </a:lnTo>
                  <a:lnTo>
                    <a:pt x="218" y="231"/>
                  </a:lnTo>
                  <a:lnTo>
                    <a:pt x="225" y="228"/>
                  </a:lnTo>
                  <a:lnTo>
                    <a:pt x="225" y="228"/>
                  </a:lnTo>
                  <a:lnTo>
                    <a:pt x="226" y="228"/>
                  </a:lnTo>
                  <a:lnTo>
                    <a:pt x="230" y="228"/>
                  </a:lnTo>
                  <a:lnTo>
                    <a:pt x="230" y="228"/>
                  </a:lnTo>
                  <a:lnTo>
                    <a:pt x="233" y="230"/>
                  </a:lnTo>
                  <a:lnTo>
                    <a:pt x="235" y="233"/>
                  </a:lnTo>
                  <a:lnTo>
                    <a:pt x="236" y="236"/>
                  </a:lnTo>
                  <a:lnTo>
                    <a:pt x="236" y="236"/>
                  </a:lnTo>
                  <a:lnTo>
                    <a:pt x="238" y="238"/>
                  </a:lnTo>
                  <a:lnTo>
                    <a:pt x="236" y="241"/>
                  </a:lnTo>
                  <a:lnTo>
                    <a:pt x="236" y="241"/>
                  </a:lnTo>
                  <a:lnTo>
                    <a:pt x="235" y="244"/>
                  </a:lnTo>
                  <a:lnTo>
                    <a:pt x="233" y="246"/>
                  </a:lnTo>
                  <a:lnTo>
                    <a:pt x="226" y="249"/>
                  </a:lnTo>
                  <a:lnTo>
                    <a:pt x="226" y="249"/>
                  </a:lnTo>
                  <a:lnTo>
                    <a:pt x="212" y="254"/>
                  </a:lnTo>
                  <a:lnTo>
                    <a:pt x="199" y="258"/>
                  </a:lnTo>
                  <a:lnTo>
                    <a:pt x="184" y="259"/>
                  </a:lnTo>
                  <a:lnTo>
                    <a:pt x="171" y="261"/>
                  </a:lnTo>
                  <a:lnTo>
                    <a:pt x="171" y="261"/>
                  </a:lnTo>
                  <a:lnTo>
                    <a:pt x="148" y="258"/>
                  </a:lnTo>
                  <a:lnTo>
                    <a:pt x="138" y="256"/>
                  </a:lnTo>
                  <a:lnTo>
                    <a:pt x="128" y="253"/>
                  </a:lnTo>
                  <a:lnTo>
                    <a:pt x="118" y="249"/>
                  </a:lnTo>
                  <a:lnTo>
                    <a:pt x="110" y="244"/>
                  </a:lnTo>
                  <a:lnTo>
                    <a:pt x="102" y="238"/>
                  </a:lnTo>
                  <a:lnTo>
                    <a:pt x="95" y="231"/>
                  </a:lnTo>
                  <a:lnTo>
                    <a:pt x="95" y="231"/>
                  </a:lnTo>
                  <a:lnTo>
                    <a:pt x="82" y="217"/>
                  </a:lnTo>
                  <a:lnTo>
                    <a:pt x="74" y="200"/>
                  </a:lnTo>
                  <a:lnTo>
                    <a:pt x="67" y="182"/>
                  </a:lnTo>
                  <a:lnTo>
                    <a:pt x="66" y="162"/>
                  </a:lnTo>
                  <a:lnTo>
                    <a:pt x="66" y="162"/>
                  </a:lnTo>
                  <a:lnTo>
                    <a:pt x="67" y="143"/>
                  </a:lnTo>
                  <a:lnTo>
                    <a:pt x="71" y="133"/>
                  </a:lnTo>
                  <a:lnTo>
                    <a:pt x="74" y="125"/>
                  </a:lnTo>
                  <a:lnTo>
                    <a:pt x="77" y="116"/>
                  </a:lnTo>
                  <a:lnTo>
                    <a:pt x="82" y="108"/>
                  </a:lnTo>
                  <a:lnTo>
                    <a:pt x="95" y="93"/>
                  </a:lnTo>
                  <a:lnTo>
                    <a:pt x="95" y="93"/>
                  </a:lnTo>
                  <a:lnTo>
                    <a:pt x="112" y="80"/>
                  </a:lnTo>
                  <a:lnTo>
                    <a:pt x="128" y="72"/>
                  </a:lnTo>
                  <a:lnTo>
                    <a:pt x="148" y="66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85" y="66"/>
                  </a:lnTo>
                  <a:lnTo>
                    <a:pt x="204" y="71"/>
                  </a:lnTo>
                  <a:lnTo>
                    <a:pt x="220" y="79"/>
                  </a:lnTo>
                  <a:lnTo>
                    <a:pt x="233" y="89"/>
                  </a:lnTo>
                  <a:lnTo>
                    <a:pt x="233" y="89"/>
                  </a:lnTo>
                  <a:lnTo>
                    <a:pt x="245" y="102"/>
                  </a:lnTo>
                  <a:lnTo>
                    <a:pt x="254" y="116"/>
                  </a:lnTo>
                  <a:lnTo>
                    <a:pt x="259" y="133"/>
                  </a:lnTo>
                  <a:lnTo>
                    <a:pt x="261" y="149"/>
                  </a:lnTo>
                  <a:lnTo>
                    <a:pt x="261" y="149"/>
                  </a:lnTo>
                  <a:lnTo>
                    <a:pt x="259" y="162"/>
                  </a:lnTo>
                  <a:lnTo>
                    <a:pt x="256" y="176"/>
                  </a:lnTo>
                  <a:lnTo>
                    <a:pt x="253" y="187"/>
                  </a:lnTo>
                  <a:lnTo>
                    <a:pt x="245" y="197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4" name="Freeform 514"/>
            <p:cNvSpPr>
              <a:spLocks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131" y="3"/>
                </a:cxn>
                <a:cxn ang="0">
                  <a:pos x="100" y="13"/>
                </a:cxn>
                <a:cxn ang="0">
                  <a:pos x="72" y="28"/>
                </a:cxn>
                <a:cxn ang="0">
                  <a:pos x="48" y="48"/>
                </a:cxn>
                <a:cxn ang="0">
                  <a:pos x="28" y="72"/>
                </a:cxn>
                <a:cxn ang="0">
                  <a:pos x="13" y="98"/>
                </a:cxn>
                <a:cxn ang="0">
                  <a:pos x="3" y="130"/>
                </a:cxn>
                <a:cxn ang="0">
                  <a:pos x="0" y="162"/>
                </a:cxn>
                <a:cxn ang="0">
                  <a:pos x="2" y="179"/>
                </a:cxn>
                <a:cxn ang="0">
                  <a:pos x="8" y="210"/>
                </a:cxn>
                <a:cxn ang="0">
                  <a:pos x="20" y="240"/>
                </a:cxn>
                <a:cxn ang="0">
                  <a:pos x="38" y="266"/>
                </a:cxn>
                <a:cxn ang="0">
                  <a:pos x="61" y="287"/>
                </a:cxn>
                <a:cxn ang="0">
                  <a:pos x="85" y="305"/>
                </a:cxn>
                <a:cxn ang="0">
                  <a:pos x="115" y="318"/>
                </a:cxn>
                <a:cxn ang="0">
                  <a:pos x="146" y="325"/>
                </a:cxn>
                <a:cxn ang="0">
                  <a:pos x="164" y="325"/>
                </a:cxn>
                <a:cxn ang="0">
                  <a:pos x="195" y="322"/>
                </a:cxn>
                <a:cxn ang="0">
                  <a:pos x="226" y="312"/>
                </a:cxn>
                <a:cxn ang="0">
                  <a:pos x="254" y="297"/>
                </a:cxn>
                <a:cxn ang="0">
                  <a:pos x="279" y="277"/>
                </a:cxn>
                <a:cxn ang="0">
                  <a:pos x="299" y="253"/>
                </a:cxn>
                <a:cxn ang="0">
                  <a:pos x="313" y="226"/>
                </a:cxn>
                <a:cxn ang="0">
                  <a:pos x="323" y="195"/>
                </a:cxn>
                <a:cxn ang="0">
                  <a:pos x="327" y="162"/>
                </a:cxn>
                <a:cxn ang="0">
                  <a:pos x="325" y="146"/>
                </a:cxn>
                <a:cxn ang="0">
                  <a:pos x="318" y="115"/>
                </a:cxn>
                <a:cxn ang="0">
                  <a:pos x="307" y="85"/>
                </a:cxn>
                <a:cxn ang="0">
                  <a:pos x="289" y="59"/>
                </a:cxn>
                <a:cxn ang="0">
                  <a:pos x="267" y="38"/>
                </a:cxn>
                <a:cxn ang="0">
                  <a:pos x="241" y="20"/>
                </a:cxn>
                <a:cxn ang="0">
                  <a:pos x="212" y="7"/>
                </a:cxn>
                <a:cxn ang="0">
                  <a:pos x="181" y="0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515"/>
            <p:cNvSpPr>
              <a:spLocks/>
            </p:cNvSpPr>
            <p:nvPr userDrawn="1"/>
          </p:nvSpPr>
          <p:spPr bwMode="auto">
            <a:xfrm>
              <a:off x="5334000" y="4062413"/>
              <a:ext cx="309563" cy="312737"/>
            </a:xfrm>
            <a:custGeom>
              <a:avLst/>
              <a:gdLst/>
              <a:ahLst/>
              <a:cxnLst>
                <a:cxn ang="0">
                  <a:pos x="172" y="143"/>
                </a:cxn>
                <a:cxn ang="0">
                  <a:pos x="142" y="154"/>
                </a:cxn>
                <a:cxn ang="0">
                  <a:pos x="128" y="151"/>
                </a:cxn>
                <a:cxn ang="0">
                  <a:pos x="119" y="139"/>
                </a:cxn>
                <a:cxn ang="0">
                  <a:pos x="98" y="154"/>
                </a:cxn>
                <a:cxn ang="0">
                  <a:pos x="82" y="154"/>
                </a:cxn>
                <a:cxn ang="0">
                  <a:pos x="60" y="141"/>
                </a:cxn>
                <a:cxn ang="0">
                  <a:pos x="52" y="123"/>
                </a:cxn>
                <a:cxn ang="0">
                  <a:pos x="49" y="102"/>
                </a:cxn>
                <a:cxn ang="0">
                  <a:pos x="57" y="70"/>
                </a:cxn>
                <a:cxn ang="0">
                  <a:pos x="70" y="56"/>
                </a:cxn>
                <a:cxn ang="0">
                  <a:pos x="97" y="48"/>
                </a:cxn>
                <a:cxn ang="0">
                  <a:pos x="111" y="51"/>
                </a:cxn>
                <a:cxn ang="0">
                  <a:pos x="123" y="57"/>
                </a:cxn>
                <a:cxn ang="0">
                  <a:pos x="126" y="51"/>
                </a:cxn>
                <a:cxn ang="0">
                  <a:pos x="131" y="49"/>
                </a:cxn>
                <a:cxn ang="0">
                  <a:pos x="142" y="49"/>
                </a:cxn>
                <a:cxn ang="0">
                  <a:pos x="146" y="54"/>
                </a:cxn>
                <a:cxn ang="0">
                  <a:pos x="139" y="113"/>
                </a:cxn>
                <a:cxn ang="0">
                  <a:pos x="139" y="130"/>
                </a:cxn>
                <a:cxn ang="0">
                  <a:pos x="146" y="134"/>
                </a:cxn>
                <a:cxn ang="0">
                  <a:pos x="156" y="131"/>
                </a:cxn>
                <a:cxn ang="0">
                  <a:pos x="165" y="121"/>
                </a:cxn>
                <a:cxn ang="0">
                  <a:pos x="175" y="95"/>
                </a:cxn>
                <a:cxn ang="0">
                  <a:pos x="174" y="72"/>
                </a:cxn>
                <a:cxn ang="0">
                  <a:pos x="154" y="38"/>
                </a:cxn>
                <a:cxn ang="0">
                  <a:pos x="129" y="23"/>
                </a:cxn>
                <a:cxn ang="0">
                  <a:pos x="101" y="20"/>
                </a:cxn>
                <a:cxn ang="0">
                  <a:pos x="57" y="31"/>
                </a:cxn>
                <a:cxn ang="0">
                  <a:pos x="36" y="54"/>
                </a:cxn>
                <a:cxn ang="0">
                  <a:pos x="23" y="98"/>
                </a:cxn>
                <a:cxn ang="0">
                  <a:pos x="28" y="128"/>
                </a:cxn>
                <a:cxn ang="0">
                  <a:pos x="44" y="154"/>
                </a:cxn>
                <a:cxn ang="0">
                  <a:pos x="87" y="176"/>
                </a:cxn>
                <a:cxn ang="0">
                  <a:pos x="116" y="176"/>
                </a:cxn>
                <a:cxn ang="0">
                  <a:pos x="152" y="167"/>
                </a:cxn>
                <a:cxn ang="0">
                  <a:pos x="160" y="164"/>
                </a:cxn>
                <a:cxn ang="0">
                  <a:pos x="167" y="166"/>
                </a:cxn>
                <a:cxn ang="0">
                  <a:pos x="170" y="172"/>
                </a:cxn>
                <a:cxn ang="0">
                  <a:pos x="170" y="177"/>
                </a:cxn>
                <a:cxn ang="0">
                  <a:pos x="160" y="185"/>
                </a:cxn>
                <a:cxn ang="0">
                  <a:pos x="133" y="194"/>
                </a:cxn>
                <a:cxn ang="0">
                  <a:pos x="105" y="197"/>
                </a:cxn>
                <a:cxn ang="0">
                  <a:pos x="62" y="189"/>
                </a:cxn>
                <a:cxn ang="0">
                  <a:pos x="36" y="174"/>
                </a:cxn>
                <a:cxn ang="0">
                  <a:pos x="16" y="153"/>
                </a:cxn>
                <a:cxn ang="0">
                  <a:pos x="0" y="98"/>
                </a:cxn>
                <a:cxn ang="0">
                  <a:pos x="5" y="69"/>
                </a:cxn>
                <a:cxn ang="0">
                  <a:pos x="16" y="44"/>
                </a:cxn>
                <a:cxn ang="0">
                  <a:pos x="46" y="16"/>
                </a:cxn>
                <a:cxn ang="0">
                  <a:pos x="101" y="0"/>
                </a:cxn>
                <a:cxn ang="0">
                  <a:pos x="138" y="7"/>
                </a:cxn>
                <a:cxn ang="0">
                  <a:pos x="167" y="25"/>
                </a:cxn>
                <a:cxn ang="0">
                  <a:pos x="193" y="69"/>
                </a:cxn>
                <a:cxn ang="0">
                  <a:pos x="193" y="98"/>
                </a:cxn>
                <a:cxn ang="0">
                  <a:pos x="179" y="133"/>
                </a:cxn>
              </a:cxnLst>
              <a:rect l="0" t="0" r="r" b="b"/>
              <a:pathLst>
                <a:path w="195" h="197">
                  <a:moveTo>
                    <a:pt x="179" y="133"/>
                  </a:moveTo>
                  <a:lnTo>
                    <a:pt x="179" y="133"/>
                  </a:lnTo>
                  <a:lnTo>
                    <a:pt x="172" y="143"/>
                  </a:lnTo>
                  <a:lnTo>
                    <a:pt x="162" y="149"/>
                  </a:lnTo>
                  <a:lnTo>
                    <a:pt x="152" y="153"/>
                  </a:lnTo>
                  <a:lnTo>
                    <a:pt x="142" y="154"/>
                  </a:lnTo>
                  <a:lnTo>
                    <a:pt x="142" y="154"/>
                  </a:lnTo>
                  <a:lnTo>
                    <a:pt x="134" y="154"/>
                  </a:lnTo>
                  <a:lnTo>
                    <a:pt x="128" y="151"/>
                  </a:lnTo>
                  <a:lnTo>
                    <a:pt x="123" y="146"/>
                  </a:lnTo>
                  <a:lnTo>
                    <a:pt x="119" y="139"/>
                  </a:lnTo>
                  <a:lnTo>
                    <a:pt x="119" y="139"/>
                  </a:lnTo>
                  <a:lnTo>
                    <a:pt x="113" y="146"/>
                  </a:lnTo>
                  <a:lnTo>
                    <a:pt x="106" y="151"/>
                  </a:lnTo>
                  <a:lnTo>
                    <a:pt x="98" y="154"/>
                  </a:lnTo>
                  <a:lnTo>
                    <a:pt x="90" y="154"/>
                  </a:lnTo>
                  <a:lnTo>
                    <a:pt x="90" y="154"/>
                  </a:lnTo>
                  <a:lnTo>
                    <a:pt x="82" y="154"/>
                  </a:lnTo>
                  <a:lnTo>
                    <a:pt x="75" y="151"/>
                  </a:lnTo>
                  <a:lnTo>
                    <a:pt x="67" y="146"/>
                  </a:lnTo>
                  <a:lnTo>
                    <a:pt x="60" y="141"/>
                  </a:lnTo>
                  <a:lnTo>
                    <a:pt x="60" y="141"/>
                  </a:lnTo>
                  <a:lnTo>
                    <a:pt x="56" y="133"/>
                  </a:lnTo>
                  <a:lnTo>
                    <a:pt x="52" y="123"/>
                  </a:lnTo>
                  <a:lnTo>
                    <a:pt x="49" y="113"/>
                  </a:lnTo>
                  <a:lnTo>
                    <a:pt x="49" y="102"/>
                  </a:lnTo>
                  <a:lnTo>
                    <a:pt x="49" y="102"/>
                  </a:lnTo>
                  <a:lnTo>
                    <a:pt x="49" y="90"/>
                  </a:lnTo>
                  <a:lnTo>
                    <a:pt x="52" y="80"/>
                  </a:lnTo>
                  <a:lnTo>
                    <a:pt x="57" y="70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70" y="56"/>
                  </a:lnTo>
                  <a:lnTo>
                    <a:pt x="78" y="51"/>
                  </a:lnTo>
                  <a:lnTo>
                    <a:pt x="87" y="48"/>
                  </a:lnTo>
                  <a:lnTo>
                    <a:pt x="97" y="48"/>
                  </a:lnTo>
                  <a:lnTo>
                    <a:pt x="97" y="48"/>
                  </a:lnTo>
                  <a:lnTo>
                    <a:pt x="105" y="48"/>
                  </a:lnTo>
                  <a:lnTo>
                    <a:pt x="111" y="51"/>
                  </a:lnTo>
                  <a:lnTo>
                    <a:pt x="118" y="54"/>
                  </a:lnTo>
                  <a:lnTo>
                    <a:pt x="123" y="59"/>
                  </a:lnTo>
                  <a:lnTo>
                    <a:pt x="123" y="57"/>
                  </a:lnTo>
                  <a:lnTo>
                    <a:pt x="123" y="57"/>
                  </a:lnTo>
                  <a:lnTo>
                    <a:pt x="124" y="54"/>
                  </a:lnTo>
                  <a:lnTo>
                    <a:pt x="126" y="51"/>
                  </a:lnTo>
                  <a:lnTo>
                    <a:pt x="126" y="51"/>
                  </a:lnTo>
                  <a:lnTo>
                    <a:pt x="128" y="49"/>
                  </a:lnTo>
                  <a:lnTo>
                    <a:pt x="131" y="49"/>
                  </a:lnTo>
                  <a:lnTo>
                    <a:pt x="141" y="49"/>
                  </a:lnTo>
                  <a:lnTo>
                    <a:pt x="141" y="49"/>
                  </a:lnTo>
                  <a:lnTo>
                    <a:pt x="142" y="49"/>
                  </a:lnTo>
                  <a:lnTo>
                    <a:pt x="144" y="51"/>
                  </a:lnTo>
                  <a:lnTo>
                    <a:pt x="144" y="51"/>
                  </a:lnTo>
                  <a:lnTo>
                    <a:pt x="146" y="54"/>
                  </a:lnTo>
                  <a:lnTo>
                    <a:pt x="146" y="56"/>
                  </a:lnTo>
                  <a:lnTo>
                    <a:pt x="139" y="113"/>
                  </a:lnTo>
                  <a:lnTo>
                    <a:pt x="139" y="113"/>
                  </a:lnTo>
                  <a:lnTo>
                    <a:pt x="139" y="126"/>
                  </a:lnTo>
                  <a:lnTo>
                    <a:pt x="139" y="126"/>
                  </a:lnTo>
                  <a:lnTo>
                    <a:pt x="139" y="130"/>
                  </a:lnTo>
                  <a:lnTo>
                    <a:pt x="141" y="133"/>
                  </a:lnTo>
                  <a:lnTo>
                    <a:pt x="142" y="134"/>
                  </a:lnTo>
                  <a:lnTo>
                    <a:pt x="146" y="134"/>
                  </a:lnTo>
                  <a:lnTo>
                    <a:pt x="146" y="134"/>
                  </a:lnTo>
                  <a:lnTo>
                    <a:pt x="151" y="134"/>
                  </a:lnTo>
                  <a:lnTo>
                    <a:pt x="156" y="131"/>
                  </a:lnTo>
                  <a:lnTo>
                    <a:pt x="160" y="126"/>
                  </a:lnTo>
                  <a:lnTo>
                    <a:pt x="165" y="121"/>
                  </a:lnTo>
                  <a:lnTo>
                    <a:pt x="165" y="121"/>
                  </a:lnTo>
                  <a:lnTo>
                    <a:pt x="170" y="113"/>
                  </a:lnTo>
                  <a:lnTo>
                    <a:pt x="174" y="105"/>
                  </a:lnTo>
                  <a:lnTo>
                    <a:pt x="175" y="95"/>
                  </a:lnTo>
                  <a:lnTo>
                    <a:pt x="175" y="85"/>
                  </a:lnTo>
                  <a:lnTo>
                    <a:pt x="175" y="85"/>
                  </a:lnTo>
                  <a:lnTo>
                    <a:pt x="174" y="72"/>
                  </a:lnTo>
                  <a:lnTo>
                    <a:pt x="170" y="59"/>
                  </a:lnTo>
                  <a:lnTo>
                    <a:pt x="164" y="48"/>
                  </a:lnTo>
                  <a:lnTo>
                    <a:pt x="154" y="38"/>
                  </a:lnTo>
                  <a:lnTo>
                    <a:pt x="154" y="38"/>
                  </a:lnTo>
                  <a:lnTo>
                    <a:pt x="142" y="29"/>
                  </a:lnTo>
                  <a:lnTo>
                    <a:pt x="129" y="23"/>
                  </a:lnTo>
                  <a:lnTo>
                    <a:pt x="116" y="20"/>
                  </a:lnTo>
                  <a:lnTo>
                    <a:pt x="101" y="20"/>
                  </a:lnTo>
                  <a:lnTo>
                    <a:pt x="101" y="20"/>
                  </a:lnTo>
                  <a:lnTo>
                    <a:pt x="85" y="20"/>
                  </a:lnTo>
                  <a:lnTo>
                    <a:pt x="70" y="25"/>
                  </a:lnTo>
                  <a:lnTo>
                    <a:pt x="57" y="31"/>
                  </a:lnTo>
                  <a:lnTo>
                    <a:pt x="46" y="43"/>
                  </a:lnTo>
                  <a:lnTo>
                    <a:pt x="46" y="43"/>
                  </a:lnTo>
                  <a:lnTo>
                    <a:pt x="36" y="54"/>
                  </a:lnTo>
                  <a:lnTo>
                    <a:pt x="29" y="67"/>
                  </a:lnTo>
                  <a:lnTo>
                    <a:pt x="24" y="82"/>
                  </a:lnTo>
                  <a:lnTo>
                    <a:pt x="23" y="98"/>
                  </a:lnTo>
                  <a:lnTo>
                    <a:pt x="23" y="98"/>
                  </a:lnTo>
                  <a:lnTo>
                    <a:pt x="24" y="113"/>
                  </a:lnTo>
                  <a:lnTo>
                    <a:pt x="28" y="128"/>
                  </a:lnTo>
                  <a:lnTo>
                    <a:pt x="34" y="141"/>
                  </a:lnTo>
                  <a:lnTo>
                    <a:pt x="44" y="154"/>
                  </a:lnTo>
                  <a:lnTo>
                    <a:pt x="44" y="154"/>
                  </a:lnTo>
                  <a:lnTo>
                    <a:pt x="56" y="164"/>
                  </a:lnTo>
                  <a:lnTo>
                    <a:pt x="70" y="171"/>
                  </a:lnTo>
                  <a:lnTo>
                    <a:pt x="87" y="176"/>
                  </a:lnTo>
                  <a:lnTo>
                    <a:pt x="105" y="177"/>
                  </a:lnTo>
                  <a:lnTo>
                    <a:pt x="105" y="177"/>
                  </a:lnTo>
                  <a:lnTo>
                    <a:pt x="116" y="176"/>
                  </a:lnTo>
                  <a:lnTo>
                    <a:pt x="128" y="174"/>
                  </a:lnTo>
                  <a:lnTo>
                    <a:pt x="141" y="171"/>
                  </a:lnTo>
                  <a:lnTo>
                    <a:pt x="152" y="167"/>
                  </a:lnTo>
                  <a:lnTo>
                    <a:pt x="159" y="164"/>
                  </a:lnTo>
                  <a:lnTo>
                    <a:pt x="159" y="164"/>
                  </a:lnTo>
                  <a:lnTo>
                    <a:pt x="160" y="164"/>
                  </a:lnTo>
                  <a:lnTo>
                    <a:pt x="164" y="164"/>
                  </a:lnTo>
                  <a:lnTo>
                    <a:pt x="164" y="164"/>
                  </a:lnTo>
                  <a:lnTo>
                    <a:pt x="167" y="166"/>
                  </a:lnTo>
                  <a:lnTo>
                    <a:pt x="169" y="169"/>
                  </a:lnTo>
                  <a:lnTo>
                    <a:pt x="170" y="172"/>
                  </a:lnTo>
                  <a:lnTo>
                    <a:pt x="170" y="172"/>
                  </a:lnTo>
                  <a:lnTo>
                    <a:pt x="172" y="174"/>
                  </a:lnTo>
                  <a:lnTo>
                    <a:pt x="170" y="177"/>
                  </a:lnTo>
                  <a:lnTo>
                    <a:pt x="170" y="177"/>
                  </a:lnTo>
                  <a:lnTo>
                    <a:pt x="169" y="180"/>
                  </a:lnTo>
                  <a:lnTo>
                    <a:pt x="167" y="182"/>
                  </a:lnTo>
                  <a:lnTo>
                    <a:pt x="160" y="185"/>
                  </a:lnTo>
                  <a:lnTo>
                    <a:pt x="160" y="185"/>
                  </a:lnTo>
                  <a:lnTo>
                    <a:pt x="146" y="190"/>
                  </a:lnTo>
                  <a:lnTo>
                    <a:pt x="133" y="194"/>
                  </a:lnTo>
                  <a:lnTo>
                    <a:pt x="118" y="195"/>
                  </a:lnTo>
                  <a:lnTo>
                    <a:pt x="105" y="197"/>
                  </a:lnTo>
                  <a:lnTo>
                    <a:pt x="105" y="197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189"/>
                  </a:lnTo>
                  <a:lnTo>
                    <a:pt x="52" y="185"/>
                  </a:lnTo>
                  <a:lnTo>
                    <a:pt x="44" y="180"/>
                  </a:lnTo>
                  <a:lnTo>
                    <a:pt x="36" y="174"/>
                  </a:lnTo>
                  <a:lnTo>
                    <a:pt x="29" y="167"/>
                  </a:lnTo>
                  <a:lnTo>
                    <a:pt x="29" y="167"/>
                  </a:lnTo>
                  <a:lnTo>
                    <a:pt x="16" y="153"/>
                  </a:lnTo>
                  <a:lnTo>
                    <a:pt x="8" y="136"/>
                  </a:lnTo>
                  <a:lnTo>
                    <a:pt x="1" y="11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1" y="79"/>
                  </a:lnTo>
                  <a:lnTo>
                    <a:pt x="5" y="69"/>
                  </a:lnTo>
                  <a:lnTo>
                    <a:pt x="8" y="61"/>
                  </a:lnTo>
                  <a:lnTo>
                    <a:pt x="11" y="52"/>
                  </a:lnTo>
                  <a:lnTo>
                    <a:pt x="16" y="44"/>
                  </a:lnTo>
                  <a:lnTo>
                    <a:pt x="29" y="29"/>
                  </a:lnTo>
                  <a:lnTo>
                    <a:pt x="29" y="29"/>
                  </a:lnTo>
                  <a:lnTo>
                    <a:pt x="46" y="16"/>
                  </a:lnTo>
                  <a:lnTo>
                    <a:pt x="62" y="8"/>
                  </a:lnTo>
                  <a:lnTo>
                    <a:pt x="82" y="2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9" y="2"/>
                  </a:lnTo>
                  <a:lnTo>
                    <a:pt x="138" y="7"/>
                  </a:lnTo>
                  <a:lnTo>
                    <a:pt x="154" y="15"/>
                  </a:lnTo>
                  <a:lnTo>
                    <a:pt x="167" y="25"/>
                  </a:lnTo>
                  <a:lnTo>
                    <a:pt x="167" y="25"/>
                  </a:lnTo>
                  <a:lnTo>
                    <a:pt x="179" y="38"/>
                  </a:lnTo>
                  <a:lnTo>
                    <a:pt x="188" y="52"/>
                  </a:lnTo>
                  <a:lnTo>
                    <a:pt x="193" y="69"/>
                  </a:lnTo>
                  <a:lnTo>
                    <a:pt x="195" y="85"/>
                  </a:lnTo>
                  <a:lnTo>
                    <a:pt x="195" y="85"/>
                  </a:lnTo>
                  <a:lnTo>
                    <a:pt x="193" y="98"/>
                  </a:lnTo>
                  <a:lnTo>
                    <a:pt x="190" y="112"/>
                  </a:lnTo>
                  <a:lnTo>
                    <a:pt x="187" y="123"/>
                  </a:lnTo>
                  <a:lnTo>
                    <a:pt x="179" y="13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516"/>
            <p:cNvSpPr>
              <a:spLocks/>
            </p:cNvSpPr>
            <p:nvPr userDrawn="1"/>
          </p:nvSpPr>
          <p:spPr bwMode="auto">
            <a:xfrm>
              <a:off x="5745163" y="3835400"/>
              <a:ext cx="146050" cy="146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2"/>
                </a:cxn>
                <a:cxn ang="0">
                  <a:pos x="92" y="92"/>
                </a:cxn>
                <a:cxn ang="0">
                  <a:pos x="0" y="0"/>
                </a:cxn>
              </a:cxnLst>
              <a:rect l="0" t="0" r="r" b="b"/>
              <a:pathLst>
                <a:path w="92" h="92">
                  <a:moveTo>
                    <a:pt x="0" y="0"/>
                  </a:moveTo>
                  <a:lnTo>
                    <a:pt x="0" y="92"/>
                  </a:lnTo>
                  <a:lnTo>
                    <a:pt x="92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7" name="Freeform 517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DCD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518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519"/>
            <p:cNvSpPr>
              <a:spLocks noEditPoints="1"/>
            </p:cNvSpPr>
            <p:nvPr userDrawn="1"/>
          </p:nvSpPr>
          <p:spPr bwMode="auto">
            <a:xfrm>
              <a:off x="5013325" y="4095750"/>
              <a:ext cx="950913" cy="47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  <a:cxn ang="0">
                  <a:pos x="599" y="0"/>
                </a:cxn>
                <a:cxn ang="0">
                  <a:pos x="553" y="25"/>
                </a:cxn>
                <a:cxn ang="0">
                  <a:pos x="553" y="30"/>
                </a:cxn>
                <a:cxn ang="0">
                  <a:pos x="599" y="0"/>
                </a:cxn>
              </a:cxnLst>
              <a:rect l="0" t="0" r="r" b="b"/>
              <a:pathLst>
                <a:path w="599" h="30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  <a:close/>
                  <a:moveTo>
                    <a:pt x="599" y="0"/>
                  </a:moveTo>
                  <a:lnTo>
                    <a:pt x="553" y="25"/>
                  </a:lnTo>
                  <a:lnTo>
                    <a:pt x="553" y="30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C8812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520"/>
            <p:cNvSpPr>
              <a:spLocks/>
            </p:cNvSpPr>
            <p:nvPr userDrawn="1"/>
          </p:nvSpPr>
          <p:spPr bwMode="auto">
            <a:xfrm>
              <a:off x="5013325" y="4095750"/>
              <a:ext cx="61913" cy="396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</a:cxnLst>
              <a:rect l="0" t="0" r="r" b="b"/>
              <a:pathLst>
                <a:path w="39" h="25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1" name="Freeform 521"/>
            <p:cNvSpPr>
              <a:spLocks/>
            </p:cNvSpPr>
            <p:nvPr userDrawn="1"/>
          </p:nvSpPr>
          <p:spPr bwMode="auto">
            <a:xfrm>
              <a:off x="5891213" y="4095750"/>
              <a:ext cx="73025" cy="47625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25"/>
                </a:cxn>
                <a:cxn ang="0">
                  <a:pos x="0" y="30"/>
                </a:cxn>
                <a:cxn ang="0">
                  <a:pos x="46" y="0"/>
                </a:cxn>
              </a:cxnLst>
              <a:rect l="0" t="0" r="r" b="b"/>
              <a:pathLst>
                <a:path w="46" h="30">
                  <a:moveTo>
                    <a:pt x="46" y="0"/>
                  </a:moveTo>
                  <a:lnTo>
                    <a:pt x="0" y="25"/>
                  </a:lnTo>
                  <a:lnTo>
                    <a:pt x="0" y="30"/>
                  </a:lnTo>
                  <a:lnTo>
                    <a:pt x="46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2" name="Freeform 522"/>
            <p:cNvSpPr>
              <a:spLocks noEditPoints="1"/>
            </p:cNvSpPr>
            <p:nvPr userDrawn="1"/>
          </p:nvSpPr>
          <p:spPr bwMode="auto">
            <a:xfrm>
              <a:off x="5075238" y="4130675"/>
              <a:ext cx="815975" cy="298450"/>
            </a:xfrm>
            <a:custGeom>
              <a:avLst/>
              <a:gdLst/>
              <a:ahLst/>
              <a:cxnLst>
                <a:cxn ang="0">
                  <a:pos x="302" y="111"/>
                </a:cxn>
                <a:cxn ang="0">
                  <a:pos x="305" y="111"/>
                </a:cxn>
                <a:cxn ang="0">
                  <a:pos x="315" y="110"/>
                </a:cxn>
                <a:cxn ang="0">
                  <a:pos x="333" y="100"/>
                </a:cxn>
                <a:cxn ang="0">
                  <a:pos x="168" y="85"/>
                </a:cxn>
                <a:cxn ang="0">
                  <a:pos x="171" y="96"/>
                </a:cxn>
                <a:cxn ang="0">
                  <a:pos x="184" y="116"/>
                </a:cxn>
                <a:cxn ang="0">
                  <a:pos x="192" y="124"/>
                </a:cxn>
                <a:cxn ang="0">
                  <a:pos x="207" y="137"/>
                </a:cxn>
                <a:cxn ang="0">
                  <a:pos x="225" y="146"/>
                </a:cxn>
                <a:cxn ang="0">
                  <a:pos x="245" y="151"/>
                </a:cxn>
                <a:cxn ang="0">
                  <a:pos x="268" y="154"/>
                </a:cxn>
                <a:cxn ang="0">
                  <a:pos x="296" y="151"/>
                </a:cxn>
                <a:cxn ang="0">
                  <a:pos x="323" y="142"/>
                </a:cxn>
                <a:cxn ang="0">
                  <a:pos x="330" y="139"/>
                </a:cxn>
                <a:cxn ang="0">
                  <a:pos x="333" y="134"/>
                </a:cxn>
                <a:cxn ang="0">
                  <a:pos x="335" y="131"/>
                </a:cxn>
                <a:cxn ang="0">
                  <a:pos x="332" y="126"/>
                </a:cxn>
                <a:cxn ang="0">
                  <a:pos x="330" y="123"/>
                </a:cxn>
                <a:cxn ang="0">
                  <a:pos x="327" y="121"/>
                </a:cxn>
                <a:cxn ang="0">
                  <a:pos x="325" y="121"/>
                </a:cxn>
                <a:cxn ang="0">
                  <a:pos x="315" y="124"/>
                </a:cxn>
                <a:cxn ang="0">
                  <a:pos x="304" y="128"/>
                </a:cxn>
                <a:cxn ang="0">
                  <a:pos x="279" y="133"/>
                </a:cxn>
                <a:cxn ang="0">
                  <a:pos x="268" y="134"/>
                </a:cxn>
                <a:cxn ang="0">
                  <a:pos x="233" y="128"/>
                </a:cxn>
                <a:cxn ang="0">
                  <a:pos x="207" y="111"/>
                </a:cxn>
                <a:cxn ang="0">
                  <a:pos x="200" y="103"/>
                </a:cxn>
                <a:cxn ang="0">
                  <a:pos x="514" y="3"/>
                </a:cxn>
                <a:cxn ang="0">
                  <a:pos x="422" y="49"/>
                </a:cxn>
                <a:cxn ang="0">
                  <a:pos x="424" y="55"/>
                </a:cxn>
                <a:cxn ang="0">
                  <a:pos x="419" y="95"/>
                </a:cxn>
                <a:cxn ang="0">
                  <a:pos x="404" y="131"/>
                </a:cxn>
                <a:cxn ang="0">
                  <a:pos x="383" y="164"/>
                </a:cxn>
                <a:cxn ang="0">
                  <a:pos x="353" y="188"/>
                </a:cxn>
                <a:cxn ang="0">
                  <a:pos x="514" y="8"/>
                </a:cxn>
                <a:cxn ang="0">
                  <a:pos x="0" y="0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38" y="164"/>
                </a:cxn>
                <a:cxn ang="0">
                  <a:pos x="117" y="131"/>
                </a:cxn>
                <a:cxn ang="0">
                  <a:pos x="102" y="95"/>
                </a:cxn>
                <a:cxn ang="0">
                  <a:pos x="97" y="55"/>
                </a:cxn>
                <a:cxn ang="0">
                  <a:pos x="99" y="49"/>
                </a:cxn>
              </a:cxnLst>
              <a:rect l="0" t="0" r="r" b="b"/>
              <a:pathLst>
                <a:path w="514" h="188">
                  <a:moveTo>
                    <a:pt x="342" y="91"/>
                  </a:moveTo>
                  <a:lnTo>
                    <a:pt x="302" y="111"/>
                  </a:lnTo>
                  <a:lnTo>
                    <a:pt x="302" y="111"/>
                  </a:lnTo>
                  <a:lnTo>
                    <a:pt x="305" y="111"/>
                  </a:lnTo>
                  <a:lnTo>
                    <a:pt x="305" y="111"/>
                  </a:lnTo>
                  <a:lnTo>
                    <a:pt x="315" y="110"/>
                  </a:lnTo>
                  <a:lnTo>
                    <a:pt x="325" y="106"/>
                  </a:lnTo>
                  <a:lnTo>
                    <a:pt x="333" y="100"/>
                  </a:lnTo>
                  <a:lnTo>
                    <a:pt x="342" y="91"/>
                  </a:lnTo>
                  <a:close/>
                  <a:moveTo>
                    <a:pt x="168" y="85"/>
                  </a:moveTo>
                  <a:lnTo>
                    <a:pt x="168" y="85"/>
                  </a:lnTo>
                  <a:lnTo>
                    <a:pt x="171" y="96"/>
                  </a:lnTo>
                  <a:lnTo>
                    <a:pt x="178" y="106"/>
                  </a:lnTo>
                  <a:lnTo>
                    <a:pt x="184" y="116"/>
                  </a:lnTo>
                  <a:lnTo>
                    <a:pt x="192" y="124"/>
                  </a:lnTo>
                  <a:lnTo>
                    <a:pt x="192" y="124"/>
                  </a:lnTo>
                  <a:lnTo>
                    <a:pt x="199" y="131"/>
                  </a:lnTo>
                  <a:lnTo>
                    <a:pt x="207" y="137"/>
                  </a:lnTo>
                  <a:lnTo>
                    <a:pt x="215" y="142"/>
                  </a:lnTo>
                  <a:lnTo>
                    <a:pt x="225" y="146"/>
                  </a:lnTo>
                  <a:lnTo>
                    <a:pt x="235" y="149"/>
                  </a:lnTo>
                  <a:lnTo>
                    <a:pt x="245" y="151"/>
                  </a:lnTo>
                  <a:lnTo>
                    <a:pt x="268" y="154"/>
                  </a:lnTo>
                  <a:lnTo>
                    <a:pt x="268" y="154"/>
                  </a:lnTo>
                  <a:lnTo>
                    <a:pt x="281" y="152"/>
                  </a:lnTo>
                  <a:lnTo>
                    <a:pt x="296" y="151"/>
                  </a:lnTo>
                  <a:lnTo>
                    <a:pt x="309" y="147"/>
                  </a:lnTo>
                  <a:lnTo>
                    <a:pt x="323" y="142"/>
                  </a:lnTo>
                  <a:lnTo>
                    <a:pt x="330" y="139"/>
                  </a:lnTo>
                  <a:lnTo>
                    <a:pt x="330" y="139"/>
                  </a:lnTo>
                  <a:lnTo>
                    <a:pt x="332" y="137"/>
                  </a:lnTo>
                  <a:lnTo>
                    <a:pt x="333" y="134"/>
                  </a:lnTo>
                  <a:lnTo>
                    <a:pt x="333" y="134"/>
                  </a:lnTo>
                  <a:lnTo>
                    <a:pt x="335" y="131"/>
                  </a:lnTo>
                  <a:lnTo>
                    <a:pt x="333" y="129"/>
                  </a:lnTo>
                  <a:lnTo>
                    <a:pt x="332" y="126"/>
                  </a:lnTo>
                  <a:lnTo>
                    <a:pt x="332" y="126"/>
                  </a:lnTo>
                  <a:lnTo>
                    <a:pt x="330" y="123"/>
                  </a:lnTo>
                  <a:lnTo>
                    <a:pt x="327" y="121"/>
                  </a:lnTo>
                  <a:lnTo>
                    <a:pt x="327" y="121"/>
                  </a:lnTo>
                  <a:lnTo>
                    <a:pt x="325" y="121"/>
                  </a:lnTo>
                  <a:lnTo>
                    <a:pt x="325" y="121"/>
                  </a:lnTo>
                  <a:lnTo>
                    <a:pt x="322" y="121"/>
                  </a:lnTo>
                  <a:lnTo>
                    <a:pt x="315" y="124"/>
                  </a:lnTo>
                  <a:lnTo>
                    <a:pt x="315" y="124"/>
                  </a:lnTo>
                  <a:lnTo>
                    <a:pt x="304" y="128"/>
                  </a:lnTo>
                  <a:lnTo>
                    <a:pt x="291" y="131"/>
                  </a:lnTo>
                  <a:lnTo>
                    <a:pt x="279" y="133"/>
                  </a:lnTo>
                  <a:lnTo>
                    <a:pt x="268" y="134"/>
                  </a:lnTo>
                  <a:lnTo>
                    <a:pt x="268" y="134"/>
                  </a:lnTo>
                  <a:lnTo>
                    <a:pt x="250" y="133"/>
                  </a:lnTo>
                  <a:lnTo>
                    <a:pt x="233" y="128"/>
                  </a:lnTo>
                  <a:lnTo>
                    <a:pt x="219" y="121"/>
                  </a:lnTo>
                  <a:lnTo>
                    <a:pt x="207" y="111"/>
                  </a:lnTo>
                  <a:lnTo>
                    <a:pt x="207" y="111"/>
                  </a:lnTo>
                  <a:lnTo>
                    <a:pt x="200" y="103"/>
                  </a:lnTo>
                  <a:lnTo>
                    <a:pt x="168" y="85"/>
                  </a:lnTo>
                  <a:close/>
                  <a:moveTo>
                    <a:pt x="514" y="3"/>
                  </a:moveTo>
                  <a:lnTo>
                    <a:pt x="422" y="49"/>
                  </a:lnTo>
                  <a:lnTo>
                    <a:pt x="422" y="49"/>
                  </a:lnTo>
                  <a:lnTo>
                    <a:pt x="424" y="55"/>
                  </a:lnTo>
                  <a:lnTo>
                    <a:pt x="424" y="55"/>
                  </a:lnTo>
                  <a:lnTo>
                    <a:pt x="422" y="75"/>
                  </a:lnTo>
                  <a:lnTo>
                    <a:pt x="419" y="95"/>
                  </a:lnTo>
                  <a:lnTo>
                    <a:pt x="412" y="114"/>
                  </a:lnTo>
                  <a:lnTo>
                    <a:pt x="404" y="131"/>
                  </a:lnTo>
                  <a:lnTo>
                    <a:pt x="394" y="147"/>
                  </a:lnTo>
                  <a:lnTo>
                    <a:pt x="383" y="164"/>
                  </a:lnTo>
                  <a:lnTo>
                    <a:pt x="368" y="177"/>
                  </a:lnTo>
                  <a:lnTo>
                    <a:pt x="353" y="188"/>
                  </a:lnTo>
                  <a:lnTo>
                    <a:pt x="514" y="188"/>
                  </a:lnTo>
                  <a:lnTo>
                    <a:pt x="514" y="8"/>
                  </a:lnTo>
                  <a:lnTo>
                    <a:pt x="514" y="3"/>
                  </a:lnTo>
                  <a:close/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D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523"/>
            <p:cNvSpPr>
              <a:spLocks/>
            </p:cNvSpPr>
            <p:nvPr userDrawn="1"/>
          </p:nvSpPr>
          <p:spPr bwMode="auto">
            <a:xfrm>
              <a:off x="5554663" y="4275138"/>
              <a:ext cx="63500" cy="3175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3" y="20"/>
                </a:cxn>
                <a:cxn ang="0">
                  <a:pos x="3" y="20"/>
                </a:cxn>
                <a:cxn ang="0">
                  <a:pos x="13" y="19"/>
                </a:cxn>
                <a:cxn ang="0">
                  <a:pos x="23" y="15"/>
                </a:cxn>
                <a:cxn ang="0">
                  <a:pos x="31" y="9"/>
                </a:cxn>
                <a:cxn ang="0">
                  <a:pos x="40" y="0"/>
                </a:cxn>
              </a:cxnLst>
              <a:rect l="0" t="0" r="r" b="b"/>
              <a:pathLst>
                <a:path w="40" h="20">
                  <a:moveTo>
                    <a:pt x="40" y="0"/>
                  </a:moveTo>
                  <a:lnTo>
                    <a:pt x="0" y="20"/>
                  </a:lnTo>
                  <a:lnTo>
                    <a:pt x="0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3" y="19"/>
                  </a:lnTo>
                  <a:lnTo>
                    <a:pt x="23" y="15"/>
                  </a:lnTo>
                  <a:lnTo>
                    <a:pt x="31" y="9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524"/>
            <p:cNvSpPr>
              <a:spLocks/>
            </p:cNvSpPr>
            <p:nvPr userDrawn="1"/>
          </p:nvSpPr>
          <p:spPr bwMode="auto">
            <a:xfrm>
              <a:off x="5341938" y="4265613"/>
              <a:ext cx="265113" cy="109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" y="11"/>
                </a:cxn>
                <a:cxn ang="0">
                  <a:pos x="10" y="21"/>
                </a:cxn>
                <a:cxn ang="0">
                  <a:pos x="16" y="31"/>
                </a:cxn>
                <a:cxn ang="0">
                  <a:pos x="24" y="39"/>
                </a:cxn>
                <a:cxn ang="0">
                  <a:pos x="24" y="39"/>
                </a:cxn>
                <a:cxn ang="0">
                  <a:pos x="31" y="46"/>
                </a:cxn>
                <a:cxn ang="0">
                  <a:pos x="39" y="52"/>
                </a:cxn>
                <a:cxn ang="0">
                  <a:pos x="47" y="57"/>
                </a:cxn>
                <a:cxn ang="0">
                  <a:pos x="57" y="61"/>
                </a:cxn>
                <a:cxn ang="0">
                  <a:pos x="67" y="64"/>
                </a:cxn>
                <a:cxn ang="0">
                  <a:pos x="77" y="66"/>
                </a:cxn>
                <a:cxn ang="0">
                  <a:pos x="100" y="69"/>
                </a:cxn>
                <a:cxn ang="0">
                  <a:pos x="100" y="69"/>
                </a:cxn>
                <a:cxn ang="0">
                  <a:pos x="113" y="67"/>
                </a:cxn>
                <a:cxn ang="0">
                  <a:pos x="128" y="66"/>
                </a:cxn>
                <a:cxn ang="0">
                  <a:pos x="141" y="62"/>
                </a:cxn>
                <a:cxn ang="0">
                  <a:pos x="155" y="57"/>
                </a:cxn>
                <a:cxn ang="0">
                  <a:pos x="162" y="54"/>
                </a:cxn>
                <a:cxn ang="0">
                  <a:pos x="162" y="54"/>
                </a:cxn>
                <a:cxn ang="0">
                  <a:pos x="164" y="52"/>
                </a:cxn>
                <a:cxn ang="0">
                  <a:pos x="165" y="49"/>
                </a:cxn>
                <a:cxn ang="0">
                  <a:pos x="165" y="49"/>
                </a:cxn>
                <a:cxn ang="0">
                  <a:pos x="167" y="46"/>
                </a:cxn>
                <a:cxn ang="0">
                  <a:pos x="165" y="44"/>
                </a:cxn>
                <a:cxn ang="0">
                  <a:pos x="164" y="41"/>
                </a:cxn>
                <a:cxn ang="0">
                  <a:pos x="164" y="41"/>
                </a:cxn>
                <a:cxn ang="0">
                  <a:pos x="162" y="38"/>
                </a:cxn>
                <a:cxn ang="0">
                  <a:pos x="159" y="36"/>
                </a:cxn>
                <a:cxn ang="0">
                  <a:pos x="159" y="36"/>
                </a:cxn>
                <a:cxn ang="0">
                  <a:pos x="157" y="36"/>
                </a:cxn>
                <a:cxn ang="0">
                  <a:pos x="157" y="36"/>
                </a:cxn>
                <a:cxn ang="0">
                  <a:pos x="154" y="36"/>
                </a:cxn>
                <a:cxn ang="0">
                  <a:pos x="147" y="39"/>
                </a:cxn>
                <a:cxn ang="0">
                  <a:pos x="147" y="39"/>
                </a:cxn>
                <a:cxn ang="0">
                  <a:pos x="136" y="43"/>
                </a:cxn>
                <a:cxn ang="0">
                  <a:pos x="123" y="46"/>
                </a:cxn>
                <a:cxn ang="0">
                  <a:pos x="111" y="48"/>
                </a:cxn>
                <a:cxn ang="0">
                  <a:pos x="100" y="49"/>
                </a:cxn>
                <a:cxn ang="0">
                  <a:pos x="100" y="49"/>
                </a:cxn>
                <a:cxn ang="0">
                  <a:pos x="82" y="48"/>
                </a:cxn>
                <a:cxn ang="0">
                  <a:pos x="65" y="43"/>
                </a:cxn>
                <a:cxn ang="0">
                  <a:pos x="51" y="36"/>
                </a:cxn>
                <a:cxn ang="0">
                  <a:pos x="39" y="26"/>
                </a:cxn>
                <a:cxn ang="0">
                  <a:pos x="39" y="26"/>
                </a:cxn>
                <a:cxn ang="0">
                  <a:pos x="32" y="18"/>
                </a:cxn>
                <a:cxn ang="0">
                  <a:pos x="0" y="0"/>
                </a:cxn>
              </a:cxnLst>
              <a:rect l="0" t="0" r="r" b="b"/>
              <a:pathLst>
                <a:path w="167" h="69">
                  <a:moveTo>
                    <a:pt x="0" y="0"/>
                  </a:moveTo>
                  <a:lnTo>
                    <a:pt x="0" y="0"/>
                  </a:lnTo>
                  <a:lnTo>
                    <a:pt x="3" y="11"/>
                  </a:lnTo>
                  <a:lnTo>
                    <a:pt x="10" y="21"/>
                  </a:lnTo>
                  <a:lnTo>
                    <a:pt x="16" y="31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31" y="46"/>
                  </a:lnTo>
                  <a:lnTo>
                    <a:pt x="39" y="52"/>
                  </a:lnTo>
                  <a:lnTo>
                    <a:pt x="47" y="57"/>
                  </a:lnTo>
                  <a:lnTo>
                    <a:pt x="57" y="61"/>
                  </a:lnTo>
                  <a:lnTo>
                    <a:pt x="67" y="64"/>
                  </a:lnTo>
                  <a:lnTo>
                    <a:pt x="77" y="66"/>
                  </a:lnTo>
                  <a:lnTo>
                    <a:pt x="100" y="69"/>
                  </a:lnTo>
                  <a:lnTo>
                    <a:pt x="100" y="69"/>
                  </a:lnTo>
                  <a:lnTo>
                    <a:pt x="113" y="67"/>
                  </a:lnTo>
                  <a:lnTo>
                    <a:pt x="128" y="66"/>
                  </a:lnTo>
                  <a:lnTo>
                    <a:pt x="141" y="62"/>
                  </a:lnTo>
                  <a:lnTo>
                    <a:pt x="155" y="57"/>
                  </a:lnTo>
                  <a:lnTo>
                    <a:pt x="162" y="54"/>
                  </a:lnTo>
                  <a:lnTo>
                    <a:pt x="162" y="54"/>
                  </a:lnTo>
                  <a:lnTo>
                    <a:pt x="164" y="52"/>
                  </a:lnTo>
                  <a:lnTo>
                    <a:pt x="165" y="49"/>
                  </a:lnTo>
                  <a:lnTo>
                    <a:pt x="165" y="49"/>
                  </a:lnTo>
                  <a:lnTo>
                    <a:pt x="167" y="46"/>
                  </a:lnTo>
                  <a:lnTo>
                    <a:pt x="165" y="44"/>
                  </a:lnTo>
                  <a:lnTo>
                    <a:pt x="164" y="41"/>
                  </a:lnTo>
                  <a:lnTo>
                    <a:pt x="164" y="41"/>
                  </a:lnTo>
                  <a:lnTo>
                    <a:pt x="162" y="38"/>
                  </a:lnTo>
                  <a:lnTo>
                    <a:pt x="159" y="36"/>
                  </a:lnTo>
                  <a:lnTo>
                    <a:pt x="159" y="36"/>
                  </a:lnTo>
                  <a:lnTo>
                    <a:pt x="157" y="36"/>
                  </a:lnTo>
                  <a:lnTo>
                    <a:pt x="157" y="36"/>
                  </a:lnTo>
                  <a:lnTo>
                    <a:pt x="154" y="36"/>
                  </a:lnTo>
                  <a:lnTo>
                    <a:pt x="147" y="39"/>
                  </a:lnTo>
                  <a:lnTo>
                    <a:pt x="147" y="39"/>
                  </a:lnTo>
                  <a:lnTo>
                    <a:pt x="136" y="43"/>
                  </a:lnTo>
                  <a:lnTo>
                    <a:pt x="123" y="46"/>
                  </a:lnTo>
                  <a:lnTo>
                    <a:pt x="111" y="48"/>
                  </a:lnTo>
                  <a:lnTo>
                    <a:pt x="100" y="49"/>
                  </a:lnTo>
                  <a:lnTo>
                    <a:pt x="100" y="49"/>
                  </a:lnTo>
                  <a:lnTo>
                    <a:pt x="82" y="48"/>
                  </a:lnTo>
                  <a:lnTo>
                    <a:pt x="65" y="43"/>
                  </a:lnTo>
                  <a:lnTo>
                    <a:pt x="51" y="3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2" y="18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525"/>
            <p:cNvSpPr>
              <a:spLocks/>
            </p:cNvSpPr>
            <p:nvPr userDrawn="1"/>
          </p:nvSpPr>
          <p:spPr bwMode="auto">
            <a:xfrm>
              <a:off x="5635625" y="4135438"/>
              <a:ext cx="255588" cy="293687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69" y="46"/>
                </a:cxn>
                <a:cxn ang="0">
                  <a:pos x="69" y="46"/>
                </a:cxn>
                <a:cxn ang="0">
                  <a:pos x="71" y="52"/>
                </a:cxn>
                <a:cxn ang="0">
                  <a:pos x="71" y="52"/>
                </a:cxn>
                <a:cxn ang="0">
                  <a:pos x="69" y="72"/>
                </a:cxn>
                <a:cxn ang="0">
                  <a:pos x="66" y="92"/>
                </a:cxn>
                <a:cxn ang="0">
                  <a:pos x="59" y="111"/>
                </a:cxn>
                <a:cxn ang="0">
                  <a:pos x="51" y="128"/>
                </a:cxn>
                <a:cxn ang="0">
                  <a:pos x="41" y="144"/>
                </a:cxn>
                <a:cxn ang="0">
                  <a:pos x="30" y="161"/>
                </a:cxn>
                <a:cxn ang="0">
                  <a:pos x="15" y="174"/>
                </a:cxn>
                <a:cxn ang="0">
                  <a:pos x="0" y="185"/>
                </a:cxn>
                <a:cxn ang="0">
                  <a:pos x="161" y="185"/>
                </a:cxn>
                <a:cxn ang="0">
                  <a:pos x="161" y="5"/>
                </a:cxn>
                <a:cxn ang="0">
                  <a:pos x="161" y="0"/>
                </a:cxn>
              </a:cxnLst>
              <a:rect l="0" t="0" r="r" b="b"/>
              <a:pathLst>
                <a:path w="161" h="185">
                  <a:moveTo>
                    <a:pt x="161" y="0"/>
                  </a:moveTo>
                  <a:lnTo>
                    <a:pt x="69" y="46"/>
                  </a:lnTo>
                  <a:lnTo>
                    <a:pt x="69" y="46"/>
                  </a:lnTo>
                  <a:lnTo>
                    <a:pt x="71" y="52"/>
                  </a:lnTo>
                  <a:lnTo>
                    <a:pt x="71" y="52"/>
                  </a:lnTo>
                  <a:lnTo>
                    <a:pt x="69" y="72"/>
                  </a:lnTo>
                  <a:lnTo>
                    <a:pt x="66" y="92"/>
                  </a:lnTo>
                  <a:lnTo>
                    <a:pt x="59" y="111"/>
                  </a:lnTo>
                  <a:lnTo>
                    <a:pt x="51" y="128"/>
                  </a:lnTo>
                  <a:lnTo>
                    <a:pt x="41" y="144"/>
                  </a:lnTo>
                  <a:lnTo>
                    <a:pt x="30" y="161"/>
                  </a:lnTo>
                  <a:lnTo>
                    <a:pt x="15" y="174"/>
                  </a:lnTo>
                  <a:lnTo>
                    <a:pt x="0" y="185"/>
                  </a:lnTo>
                  <a:lnTo>
                    <a:pt x="161" y="185"/>
                  </a:lnTo>
                  <a:lnTo>
                    <a:pt x="161" y="5"/>
                  </a:lnTo>
                  <a:lnTo>
                    <a:pt x="161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526"/>
            <p:cNvSpPr>
              <a:spLocks/>
            </p:cNvSpPr>
            <p:nvPr userDrawn="1"/>
          </p:nvSpPr>
          <p:spPr bwMode="auto">
            <a:xfrm>
              <a:off x="5075238" y="4130675"/>
              <a:ext cx="266700" cy="298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68" y="188"/>
                </a:cxn>
                <a:cxn ang="0">
                  <a:pos x="153" y="177"/>
                </a:cxn>
                <a:cxn ang="0">
                  <a:pos x="138" y="164"/>
                </a:cxn>
                <a:cxn ang="0">
                  <a:pos x="127" y="147"/>
                </a:cxn>
                <a:cxn ang="0">
                  <a:pos x="117" y="131"/>
                </a:cxn>
                <a:cxn ang="0">
                  <a:pos x="109" y="114"/>
                </a:cxn>
                <a:cxn ang="0">
                  <a:pos x="102" y="95"/>
                </a:cxn>
                <a:cxn ang="0">
                  <a:pos x="99" y="75"/>
                </a:cxn>
                <a:cxn ang="0">
                  <a:pos x="97" y="55"/>
                </a:cxn>
                <a:cxn ang="0">
                  <a:pos x="97" y="55"/>
                </a:cxn>
                <a:cxn ang="0">
                  <a:pos x="99" y="49"/>
                </a:cxn>
                <a:cxn ang="0">
                  <a:pos x="0" y="0"/>
                </a:cxn>
              </a:cxnLst>
              <a:rect l="0" t="0" r="r" b="b"/>
              <a:pathLst>
                <a:path w="168" h="188"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527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C84A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528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9" name="Freeform 529"/>
            <p:cNvSpPr>
              <a:spLocks/>
            </p:cNvSpPr>
            <p:nvPr userDrawn="1"/>
          </p:nvSpPr>
          <p:spPr bwMode="auto">
            <a:xfrm>
              <a:off x="5013325" y="4095750"/>
              <a:ext cx="476250" cy="596900"/>
            </a:xfrm>
            <a:custGeom>
              <a:avLst/>
              <a:gdLst/>
              <a:ahLst/>
              <a:cxnLst>
                <a:cxn ang="0">
                  <a:pos x="300" y="187"/>
                </a:cxn>
                <a:cxn ang="0">
                  <a:pos x="0" y="376"/>
                </a:cxn>
                <a:cxn ang="0">
                  <a:pos x="0" y="0"/>
                </a:cxn>
                <a:cxn ang="0">
                  <a:pos x="300" y="187"/>
                </a:cxn>
              </a:cxnLst>
              <a:rect l="0" t="0" r="r" b="b"/>
              <a:pathLst>
                <a:path w="300" h="376">
                  <a:moveTo>
                    <a:pt x="300" y="187"/>
                  </a:moveTo>
                  <a:lnTo>
                    <a:pt x="0" y="376"/>
                  </a:lnTo>
                  <a:lnTo>
                    <a:pt x="0" y="0"/>
                  </a:lnTo>
                  <a:lnTo>
                    <a:pt x="300" y="187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0" name="Freeform 530"/>
            <p:cNvSpPr>
              <a:spLocks/>
            </p:cNvSpPr>
            <p:nvPr userDrawn="1"/>
          </p:nvSpPr>
          <p:spPr bwMode="auto">
            <a:xfrm>
              <a:off x="5489575" y="4095751"/>
              <a:ext cx="474663" cy="596900"/>
            </a:xfrm>
            <a:custGeom>
              <a:avLst/>
              <a:gdLst/>
              <a:ahLst/>
              <a:cxnLst>
                <a:cxn ang="0">
                  <a:pos x="299" y="0"/>
                </a:cxn>
                <a:cxn ang="0">
                  <a:pos x="299" y="376"/>
                </a:cxn>
                <a:cxn ang="0">
                  <a:pos x="0" y="187"/>
                </a:cxn>
                <a:cxn ang="0">
                  <a:pos x="299" y="0"/>
                </a:cxn>
              </a:cxnLst>
              <a:rect l="0" t="0" r="r" b="b"/>
              <a:pathLst>
                <a:path w="299" h="376">
                  <a:moveTo>
                    <a:pt x="299" y="0"/>
                  </a:moveTo>
                  <a:lnTo>
                    <a:pt x="299" y="376"/>
                  </a:lnTo>
                  <a:lnTo>
                    <a:pt x="0" y="187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1" name="Freeform 531"/>
            <p:cNvSpPr>
              <a:spLocks/>
            </p:cNvSpPr>
            <p:nvPr userDrawn="1"/>
          </p:nvSpPr>
          <p:spPr bwMode="auto">
            <a:xfrm>
              <a:off x="5013325" y="4392613"/>
              <a:ext cx="950913" cy="300037"/>
            </a:xfrm>
            <a:custGeom>
              <a:avLst/>
              <a:gdLst/>
              <a:ahLst/>
              <a:cxnLst>
                <a:cxn ang="0">
                  <a:pos x="599" y="189"/>
                </a:cxn>
                <a:cxn ang="0">
                  <a:pos x="0" y="189"/>
                </a:cxn>
                <a:cxn ang="0">
                  <a:pos x="300" y="0"/>
                </a:cxn>
                <a:cxn ang="0">
                  <a:pos x="599" y="189"/>
                </a:cxn>
              </a:cxnLst>
              <a:rect l="0" t="0" r="r" b="b"/>
              <a:pathLst>
                <a:path w="599" h="189">
                  <a:moveTo>
                    <a:pt x="599" y="189"/>
                  </a:moveTo>
                  <a:lnTo>
                    <a:pt x="0" y="189"/>
                  </a:lnTo>
                  <a:lnTo>
                    <a:pt x="300" y="0"/>
                  </a:lnTo>
                  <a:lnTo>
                    <a:pt x="599" y="189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82" name="그룹 281"/>
          <p:cNvGrpSpPr/>
          <p:nvPr userDrawn="1"/>
        </p:nvGrpSpPr>
        <p:grpSpPr>
          <a:xfrm>
            <a:off x="3696162" y="2502068"/>
            <a:ext cx="688684" cy="911048"/>
            <a:chOff x="6583124" y="689697"/>
            <a:chExt cx="1858943" cy="2459166"/>
          </a:xfrm>
        </p:grpSpPr>
        <p:grpSp>
          <p:nvGrpSpPr>
            <p:cNvPr id="283" name="그룹 151"/>
            <p:cNvGrpSpPr/>
            <p:nvPr userDrawn="1"/>
          </p:nvGrpSpPr>
          <p:grpSpPr>
            <a:xfrm rot="20284125">
              <a:off x="6583124" y="689697"/>
              <a:ext cx="1858943" cy="2459166"/>
              <a:chOff x="3308350" y="1076325"/>
              <a:chExt cx="2025650" cy="2679700"/>
            </a:xfrm>
          </p:grpSpPr>
          <p:sp>
            <p:nvSpPr>
              <p:cNvPr id="287" name="Freeform 9"/>
              <p:cNvSpPr>
                <a:spLocks/>
              </p:cNvSpPr>
              <p:nvPr userDrawn="1"/>
            </p:nvSpPr>
            <p:spPr bwMode="auto">
              <a:xfrm>
                <a:off x="3308350" y="1076325"/>
                <a:ext cx="2025650" cy="2679700"/>
              </a:xfrm>
              <a:custGeom>
                <a:avLst/>
                <a:gdLst/>
                <a:ahLst/>
                <a:cxnLst>
                  <a:cxn ang="0">
                    <a:pos x="742" y="1636"/>
                  </a:cxn>
                  <a:cxn ang="0">
                    <a:pos x="742" y="1636"/>
                  </a:cxn>
                  <a:cxn ang="0">
                    <a:pos x="734" y="1650"/>
                  </a:cxn>
                  <a:cxn ang="0">
                    <a:pos x="726" y="1662"/>
                  </a:cxn>
                  <a:cxn ang="0">
                    <a:pos x="714" y="1672"/>
                  </a:cxn>
                  <a:cxn ang="0">
                    <a:pos x="702" y="1680"/>
                  </a:cxn>
                  <a:cxn ang="0">
                    <a:pos x="690" y="1686"/>
                  </a:cxn>
                  <a:cxn ang="0">
                    <a:pos x="676" y="1688"/>
                  </a:cxn>
                  <a:cxn ang="0">
                    <a:pos x="664" y="1688"/>
                  </a:cxn>
                  <a:cxn ang="0">
                    <a:pos x="650" y="1684"/>
                  </a:cxn>
                  <a:cxn ang="0">
                    <a:pos x="36" y="1432"/>
                  </a:cxn>
                  <a:cxn ang="0">
                    <a:pos x="36" y="1432"/>
                  </a:cxn>
                  <a:cxn ang="0">
                    <a:pos x="26" y="1426"/>
                  </a:cxn>
                  <a:cxn ang="0">
                    <a:pos x="16" y="1416"/>
                  </a:cxn>
                  <a:cxn ang="0">
                    <a:pos x="8" y="1406"/>
                  </a:cxn>
                  <a:cxn ang="0">
                    <a:pos x="2" y="1394"/>
                  </a:cxn>
                  <a:cxn ang="0">
                    <a:pos x="0" y="1380"/>
                  </a:cxn>
                  <a:cxn ang="0">
                    <a:pos x="0" y="1364"/>
                  </a:cxn>
                  <a:cxn ang="0">
                    <a:pos x="2" y="1350"/>
                  </a:cxn>
                  <a:cxn ang="0">
                    <a:pos x="6" y="1334"/>
                  </a:cxn>
                  <a:cxn ang="0">
                    <a:pos x="532" y="52"/>
                  </a:cxn>
                  <a:cxn ang="0">
                    <a:pos x="532" y="52"/>
                  </a:cxn>
                  <a:cxn ang="0">
                    <a:pos x="540" y="38"/>
                  </a:cxn>
                  <a:cxn ang="0">
                    <a:pos x="550" y="26"/>
                  </a:cxn>
                  <a:cxn ang="0">
                    <a:pos x="560" y="16"/>
                  </a:cxn>
                  <a:cxn ang="0">
                    <a:pos x="572" y="8"/>
                  </a:cxn>
                  <a:cxn ang="0">
                    <a:pos x="584" y="2"/>
                  </a:cxn>
                  <a:cxn ang="0">
                    <a:pos x="598" y="0"/>
                  </a:cxn>
                  <a:cxn ang="0">
                    <a:pos x="610" y="0"/>
                  </a:cxn>
                  <a:cxn ang="0">
                    <a:pos x="624" y="4"/>
                  </a:cxn>
                  <a:cxn ang="0">
                    <a:pos x="1238" y="256"/>
                  </a:cxn>
                  <a:cxn ang="0">
                    <a:pos x="1238" y="256"/>
                  </a:cxn>
                  <a:cxn ang="0">
                    <a:pos x="1250" y="262"/>
                  </a:cxn>
                  <a:cxn ang="0">
                    <a:pos x="1260" y="272"/>
                  </a:cxn>
                  <a:cxn ang="0">
                    <a:pos x="1266" y="282"/>
                  </a:cxn>
                  <a:cxn ang="0">
                    <a:pos x="1272" y="296"/>
                  </a:cxn>
                  <a:cxn ang="0">
                    <a:pos x="1274" y="310"/>
                  </a:cxn>
                  <a:cxn ang="0">
                    <a:pos x="1276" y="324"/>
                  </a:cxn>
                  <a:cxn ang="0">
                    <a:pos x="1274" y="340"/>
                  </a:cxn>
                  <a:cxn ang="0">
                    <a:pos x="1268" y="354"/>
                  </a:cxn>
                  <a:cxn ang="0">
                    <a:pos x="742" y="1636"/>
                  </a:cxn>
                </a:cxnLst>
                <a:rect l="0" t="0" r="r" b="b"/>
                <a:pathLst>
                  <a:path w="1276" h="1688">
                    <a:moveTo>
                      <a:pt x="742" y="1636"/>
                    </a:moveTo>
                    <a:lnTo>
                      <a:pt x="742" y="1636"/>
                    </a:lnTo>
                    <a:lnTo>
                      <a:pt x="734" y="1650"/>
                    </a:lnTo>
                    <a:lnTo>
                      <a:pt x="726" y="1662"/>
                    </a:lnTo>
                    <a:lnTo>
                      <a:pt x="714" y="1672"/>
                    </a:lnTo>
                    <a:lnTo>
                      <a:pt x="702" y="1680"/>
                    </a:lnTo>
                    <a:lnTo>
                      <a:pt x="690" y="1686"/>
                    </a:lnTo>
                    <a:lnTo>
                      <a:pt x="676" y="1688"/>
                    </a:lnTo>
                    <a:lnTo>
                      <a:pt x="664" y="1688"/>
                    </a:lnTo>
                    <a:lnTo>
                      <a:pt x="650" y="1684"/>
                    </a:lnTo>
                    <a:lnTo>
                      <a:pt x="36" y="1432"/>
                    </a:lnTo>
                    <a:lnTo>
                      <a:pt x="36" y="1432"/>
                    </a:lnTo>
                    <a:lnTo>
                      <a:pt x="26" y="1426"/>
                    </a:lnTo>
                    <a:lnTo>
                      <a:pt x="16" y="1416"/>
                    </a:lnTo>
                    <a:lnTo>
                      <a:pt x="8" y="1406"/>
                    </a:lnTo>
                    <a:lnTo>
                      <a:pt x="2" y="1394"/>
                    </a:lnTo>
                    <a:lnTo>
                      <a:pt x="0" y="1380"/>
                    </a:lnTo>
                    <a:lnTo>
                      <a:pt x="0" y="1364"/>
                    </a:lnTo>
                    <a:lnTo>
                      <a:pt x="2" y="1350"/>
                    </a:lnTo>
                    <a:lnTo>
                      <a:pt x="6" y="1334"/>
                    </a:lnTo>
                    <a:lnTo>
                      <a:pt x="532" y="52"/>
                    </a:lnTo>
                    <a:lnTo>
                      <a:pt x="532" y="52"/>
                    </a:lnTo>
                    <a:lnTo>
                      <a:pt x="540" y="38"/>
                    </a:lnTo>
                    <a:lnTo>
                      <a:pt x="550" y="26"/>
                    </a:lnTo>
                    <a:lnTo>
                      <a:pt x="560" y="16"/>
                    </a:lnTo>
                    <a:lnTo>
                      <a:pt x="572" y="8"/>
                    </a:lnTo>
                    <a:lnTo>
                      <a:pt x="584" y="2"/>
                    </a:lnTo>
                    <a:lnTo>
                      <a:pt x="598" y="0"/>
                    </a:lnTo>
                    <a:lnTo>
                      <a:pt x="610" y="0"/>
                    </a:lnTo>
                    <a:lnTo>
                      <a:pt x="624" y="4"/>
                    </a:lnTo>
                    <a:lnTo>
                      <a:pt x="1238" y="256"/>
                    </a:lnTo>
                    <a:lnTo>
                      <a:pt x="1238" y="256"/>
                    </a:lnTo>
                    <a:lnTo>
                      <a:pt x="1250" y="262"/>
                    </a:lnTo>
                    <a:lnTo>
                      <a:pt x="1260" y="272"/>
                    </a:lnTo>
                    <a:lnTo>
                      <a:pt x="1266" y="282"/>
                    </a:lnTo>
                    <a:lnTo>
                      <a:pt x="1272" y="296"/>
                    </a:lnTo>
                    <a:lnTo>
                      <a:pt x="1274" y="310"/>
                    </a:lnTo>
                    <a:lnTo>
                      <a:pt x="1276" y="324"/>
                    </a:lnTo>
                    <a:lnTo>
                      <a:pt x="1274" y="340"/>
                    </a:lnTo>
                    <a:lnTo>
                      <a:pt x="1268" y="354"/>
                    </a:lnTo>
                    <a:lnTo>
                      <a:pt x="742" y="16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8" name="Freeform 10"/>
              <p:cNvSpPr>
                <a:spLocks/>
              </p:cNvSpPr>
              <p:nvPr userDrawn="1"/>
            </p:nvSpPr>
            <p:spPr bwMode="auto">
              <a:xfrm>
                <a:off x="3559761" y="1474508"/>
                <a:ext cx="1541880" cy="1835709"/>
              </a:xfrm>
              <a:custGeom>
                <a:avLst/>
                <a:gdLst/>
                <a:ahLst/>
                <a:cxnLst>
                  <a:cxn ang="0">
                    <a:pos x="680" y="1228"/>
                  </a:cxn>
                  <a:cxn ang="0">
                    <a:pos x="680" y="1228"/>
                  </a:cxn>
                  <a:cxn ang="0">
                    <a:pos x="674" y="1238"/>
                  </a:cxn>
                  <a:cxn ang="0">
                    <a:pos x="668" y="1246"/>
                  </a:cxn>
                  <a:cxn ang="0">
                    <a:pos x="658" y="1254"/>
                  </a:cxn>
                  <a:cxn ang="0">
                    <a:pos x="648" y="1258"/>
                  </a:cxn>
                  <a:cxn ang="0">
                    <a:pos x="638" y="1262"/>
                  </a:cxn>
                  <a:cxn ang="0">
                    <a:pos x="626" y="1262"/>
                  </a:cxn>
                  <a:cxn ang="0">
                    <a:pos x="614" y="1260"/>
                  </a:cxn>
                  <a:cxn ang="0">
                    <a:pos x="602" y="1258"/>
                  </a:cxn>
                  <a:cxn ang="0">
                    <a:pos x="38" y="1026"/>
                  </a:cxn>
                  <a:cxn ang="0">
                    <a:pos x="38" y="1026"/>
                  </a:cxn>
                  <a:cxn ang="0">
                    <a:pos x="26" y="1020"/>
                  </a:cxn>
                  <a:cxn ang="0">
                    <a:pos x="18" y="1012"/>
                  </a:cxn>
                  <a:cxn ang="0">
                    <a:pos x="10" y="1004"/>
                  </a:cxn>
                  <a:cxn ang="0">
                    <a:pos x="4" y="994"/>
                  </a:cxn>
                  <a:cxn ang="0">
                    <a:pos x="0" y="984"/>
                  </a:cxn>
                  <a:cxn ang="0">
                    <a:pos x="0" y="972"/>
                  </a:cxn>
                  <a:cxn ang="0">
                    <a:pos x="0" y="960"/>
                  </a:cxn>
                  <a:cxn ang="0">
                    <a:pos x="4" y="950"/>
                  </a:cxn>
                  <a:cxn ang="0">
                    <a:pos x="380" y="34"/>
                  </a:cxn>
                  <a:cxn ang="0">
                    <a:pos x="380" y="34"/>
                  </a:cxn>
                  <a:cxn ang="0">
                    <a:pos x="384" y="24"/>
                  </a:cxn>
                  <a:cxn ang="0">
                    <a:pos x="392" y="16"/>
                  </a:cxn>
                  <a:cxn ang="0">
                    <a:pos x="400" y="10"/>
                  </a:cxn>
                  <a:cxn ang="0">
                    <a:pos x="412" y="4"/>
                  </a:cxn>
                  <a:cxn ang="0">
                    <a:pos x="422" y="2"/>
                  </a:cxn>
                  <a:cxn ang="0">
                    <a:pos x="434" y="0"/>
                  </a:cxn>
                  <a:cxn ang="0">
                    <a:pos x="446" y="2"/>
                  </a:cxn>
                  <a:cxn ang="0">
                    <a:pos x="456" y="6"/>
                  </a:cxn>
                  <a:cxn ang="0">
                    <a:pos x="1022" y="238"/>
                  </a:cxn>
                  <a:cxn ang="0">
                    <a:pos x="1022" y="238"/>
                  </a:cxn>
                  <a:cxn ang="0">
                    <a:pos x="1032" y="242"/>
                  </a:cxn>
                  <a:cxn ang="0">
                    <a:pos x="1042" y="250"/>
                  </a:cxn>
                  <a:cxn ang="0">
                    <a:pos x="1050" y="258"/>
                  </a:cxn>
                  <a:cxn ang="0">
                    <a:pos x="1054" y="268"/>
                  </a:cxn>
                  <a:cxn ang="0">
                    <a:pos x="1058" y="280"/>
                  </a:cxn>
                  <a:cxn ang="0">
                    <a:pos x="1060" y="290"/>
                  </a:cxn>
                  <a:cxn ang="0">
                    <a:pos x="1060" y="302"/>
                  </a:cxn>
                  <a:cxn ang="0">
                    <a:pos x="1056" y="312"/>
                  </a:cxn>
                  <a:cxn ang="0">
                    <a:pos x="680" y="1228"/>
                  </a:cxn>
                </a:cxnLst>
                <a:rect l="0" t="0" r="r" b="b"/>
                <a:pathLst>
                  <a:path w="1060" h="1262">
                    <a:moveTo>
                      <a:pt x="680" y="1228"/>
                    </a:moveTo>
                    <a:lnTo>
                      <a:pt x="680" y="1228"/>
                    </a:lnTo>
                    <a:lnTo>
                      <a:pt x="674" y="1238"/>
                    </a:lnTo>
                    <a:lnTo>
                      <a:pt x="668" y="1246"/>
                    </a:lnTo>
                    <a:lnTo>
                      <a:pt x="658" y="1254"/>
                    </a:lnTo>
                    <a:lnTo>
                      <a:pt x="648" y="1258"/>
                    </a:lnTo>
                    <a:lnTo>
                      <a:pt x="638" y="1262"/>
                    </a:lnTo>
                    <a:lnTo>
                      <a:pt x="626" y="1262"/>
                    </a:lnTo>
                    <a:lnTo>
                      <a:pt x="614" y="1260"/>
                    </a:lnTo>
                    <a:lnTo>
                      <a:pt x="602" y="1258"/>
                    </a:lnTo>
                    <a:lnTo>
                      <a:pt x="38" y="1026"/>
                    </a:lnTo>
                    <a:lnTo>
                      <a:pt x="38" y="1026"/>
                    </a:lnTo>
                    <a:lnTo>
                      <a:pt x="26" y="1020"/>
                    </a:lnTo>
                    <a:lnTo>
                      <a:pt x="18" y="1012"/>
                    </a:lnTo>
                    <a:lnTo>
                      <a:pt x="10" y="1004"/>
                    </a:lnTo>
                    <a:lnTo>
                      <a:pt x="4" y="994"/>
                    </a:lnTo>
                    <a:lnTo>
                      <a:pt x="0" y="984"/>
                    </a:lnTo>
                    <a:lnTo>
                      <a:pt x="0" y="972"/>
                    </a:lnTo>
                    <a:lnTo>
                      <a:pt x="0" y="960"/>
                    </a:lnTo>
                    <a:lnTo>
                      <a:pt x="4" y="950"/>
                    </a:lnTo>
                    <a:lnTo>
                      <a:pt x="380" y="34"/>
                    </a:lnTo>
                    <a:lnTo>
                      <a:pt x="380" y="34"/>
                    </a:lnTo>
                    <a:lnTo>
                      <a:pt x="384" y="24"/>
                    </a:lnTo>
                    <a:lnTo>
                      <a:pt x="392" y="16"/>
                    </a:lnTo>
                    <a:lnTo>
                      <a:pt x="400" y="10"/>
                    </a:lnTo>
                    <a:lnTo>
                      <a:pt x="412" y="4"/>
                    </a:lnTo>
                    <a:lnTo>
                      <a:pt x="422" y="2"/>
                    </a:lnTo>
                    <a:lnTo>
                      <a:pt x="434" y="0"/>
                    </a:lnTo>
                    <a:lnTo>
                      <a:pt x="446" y="2"/>
                    </a:lnTo>
                    <a:lnTo>
                      <a:pt x="456" y="6"/>
                    </a:lnTo>
                    <a:lnTo>
                      <a:pt x="1022" y="238"/>
                    </a:lnTo>
                    <a:lnTo>
                      <a:pt x="1022" y="238"/>
                    </a:lnTo>
                    <a:lnTo>
                      <a:pt x="1032" y="242"/>
                    </a:lnTo>
                    <a:lnTo>
                      <a:pt x="1042" y="250"/>
                    </a:lnTo>
                    <a:lnTo>
                      <a:pt x="1050" y="258"/>
                    </a:lnTo>
                    <a:lnTo>
                      <a:pt x="1054" y="268"/>
                    </a:lnTo>
                    <a:lnTo>
                      <a:pt x="1058" y="280"/>
                    </a:lnTo>
                    <a:lnTo>
                      <a:pt x="1060" y="290"/>
                    </a:lnTo>
                    <a:lnTo>
                      <a:pt x="1060" y="302"/>
                    </a:lnTo>
                    <a:lnTo>
                      <a:pt x="1056" y="312"/>
                    </a:lnTo>
                    <a:lnTo>
                      <a:pt x="680" y="1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9" name="Freeform 11"/>
              <p:cNvSpPr>
                <a:spLocks/>
              </p:cNvSpPr>
              <p:nvPr userDrawn="1"/>
            </p:nvSpPr>
            <p:spPr bwMode="auto">
              <a:xfrm>
                <a:off x="4537075" y="1330325"/>
                <a:ext cx="381000" cy="206375"/>
              </a:xfrm>
              <a:custGeom>
                <a:avLst/>
                <a:gdLst/>
                <a:ahLst/>
                <a:cxnLst>
                  <a:cxn ang="0">
                    <a:pos x="238" y="114"/>
                  </a:cxn>
                  <a:cxn ang="0">
                    <a:pos x="238" y="114"/>
                  </a:cxn>
                  <a:cxn ang="0">
                    <a:pos x="234" y="122"/>
                  </a:cxn>
                  <a:cxn ang="0">
                    <a:pos x="224" y="128"/>
                  </a:cxn>
                  <a:cxn ang="0">
                    <a:pos x="216" y="130"/>
                  </a:cxn>
                  <a:cxn ang="0">
                    <a:pos x="204" y="128"/>
                  </a:cxn>
                  <a:cxn ang="0">
                    <a:pos x="16" y="50"/>
                  </a:cxn>
                  <a:cxn ang="0">
                    <a:pos x="16" y="50"/>
                  </a:cxn>
                  <a:cxn ang="0">
                    <a:pos x="8" y="44"/>
                  </a:cxn>
                  <a:cxn ang="0">
                    <a:pos x="2" y="36"/>
                  </a:cxn>
                  <a:cxn ang="0">
                    <a:pos x="0" y="2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8" y="8"/>
                  </a:cxn>
                  <a:cxn ang="0">
                    <a:pos x="16" y="2"/>
                  </a:cxn>
                  <a:cxn ang="0">
                    <a:pos x="26" y="0"/>
                  </a:cxn>
                  <a:cxn ang="0">
                    <a:pos x="36" y="2"/>
                  </a:cxn>
                  <a:cxn ang="0">
                    <a:pos x="224" y="80"/>
                  </a:cxn>
                  <a:cxn ang="0">
                    <a:pos x="224" y="80"/>
                  </a:cxn>
                  <a:cxn ang="0">
                    <a:pos x="234" y="86"/>
                  </a:cxn>
                  <a:cxn ang="0">
                    <a:pos x="238" y="94"/>
                  </a:cxn>
                  <a:cxn ang="0">
                    <a:pos x="240" y="104"/>
                  </a:cxn>
                  <a:cxn ang="0">
                    <a:pos x="238" y="114"/>
                  </a:cxn>
                  <a:cxn ang="0">
                    <a:pos x="238" y="114"/>
                  </a:cxn>
                </a:cxnLst>
                <a:rect l="0" t="0" r="r" b="b"/>
                <a:pathLst>
                  <a:path w="240" h="130">
                    <a:moveTo>
                      <a:pt x="238" y="114"/>
                    </a:moveTo>
                    <a:lnTo>
                      <a:pt x="238" y="114"/>
                    </a:lnTo>
                    <a:lnTo>
                      <a:pt x="234" y="122"/>
                    </a:lnTo>
                    <a:lnTo>
                      <a:pt x="224" y="128"/>
                    </a:lnTo>
                    <a:lnTo>
                      <a:pt x="216" y="130"/>
                    </a:lnTo>
                    <a:lnTo>
                      <a:pt x="204" y="128"/>
                    </a:lnTo>
                    <a:lnTo>
                      <a:pt x="16" y="50"/>
                    </a:lnTo>
                    <a:lnTo>
                      <a:pt x="16" y="50"/>
                    </a:lnTo>
                    <a:lnTo>
                      <a:pt x="8" y="44"/>
                    </a:lnTo>
                    <a:lnTo>
                      <a:pt x="2" y="36"/>
                    </a:lnTo>
                    <a:lnTo>
                      <a:pt x="0" y="2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8" y="8"/>
                    </a:lnTo>
                    <a:lnTo>
                      <a:pt x="16" y="2"/>
                    </a:lnTo>
                    <a:lnTo>
                      <a:pt x="26" y="0"/>
                    </a:lnTo>
                    <a:lnTo>
                      <a:pt x="36" y="2"/>
                    </a:lnTo>
                    <a:lnTo>
                      <a:pt x="224" y="80"/>
                    </a:lnTo>
                    <a:lnTo>
                      <a:pt x="224" y="80"/>
                    </a:lnTo>
                    <a:lnTo>
                      <a:pt x="234" y="86"/>
                    </a:lnTo>
                    <a:lnTo>
                      <a:pt x="238" y="94"/>
                    </a:lnTo>
                    <a:lnTo>
                      <a:pt x="240" y="104"/>
                    </a:lnTo>
                    <a:lnTo>
                      <a:pt x="238" y="114"/>
                    </a:lnTo>
                    <a:lnTo>
                      <a:pt x="238" y="11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0" name="Freeform 12"/>
              <p:cNvSpPr>
                <a:spLocks/>
              </p:cNvSpPr>
              <p:nvPr userDrawn="1"/>
            </p:nvSpPr>
            <p:spPr bwMode="auto">
              <a:xfrm>
                <a:off x="3714750" y="3222625"/>
                <a:ext cx="415925" cy="295275"/>
              </a:xfrm>
              <a:custGeom>
                <a:avLst/>
                <a:gdLst/>
                <a:ahLst/>
                <a:cxnLst>
                  <a:cxn ang="0">
                    <a:pos x="258" y="146"/>
                  </a:cxn>
                  <a:cxn ang="0">
                    <a:pos x="258" y="146"/>
                  </a:cxn>
                  <a:cxn ang="0">
                    <a:pos x="250" y="158"/>
                  </a:cxn>
                  <a:cxn ang="0">
                    <a:pos x="242" y="168"/>
                  </a:cxn>
                  <a:cxn ang="0">
                    <a:pos x="232" y="176"/>
                  </a:cxn>
                  <a:cxn ang="0">
                    <a:pos x="222" y="182"/>
                  </a:cxn>
                  <a:cxn ang="0">
                    <a:pos x="210" y="186"/>
                  </a:cxn>
                  <a:cxn ang="0">
                    <a:pos x="196" y="186"/>
                  </a:cxn>
                  <a:cxn ang="0">
                    <a:pos x="184" y="186"/>
                  </a:cxn>
                  <a:cxn ang="0">
                    <a:pos x="170" y="182"/>
                  </a:cxn>
                  <a:cxn ang="0">
                    <a:pos x="42" y="128"/>
                  </a:cxn>
                  <a:cxn ang="0">
                    <a:pos x="42" y="128"/>
                  </a:cxn>
                  <a:cxn ang="0">
                    <a:pos x="30" y="122"/>
                  </a:cxn>
                  <a:cxn ang="0">
                    <a:pos x="20" y="114"/>
                  </a:cxn>
                  <a:cxn ang="0">
                    <a:pos x="12" y="104"/>
                  </a:cxn>
                  <a:cxn ang="0">
                    <a:pos x="6" y="92"/>
                  </a:cxn>
                  <a:cxn ang="0">
                    <a:pos x="2" y="80"/>
                  </a:cxn>
                  <a:cxn ang="0">
                    <a:pos x="0" y="68"/>
                  </a:cxn>
                  <a:cxn ang="0">
                    <a:pos x="2" y="54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2" y="30"/>
                  </a:cxn>
                  <a:cxn ang="0">
                    <a:pos x="20" y="20"/>
                  </a:cxn>
                  <a:cxn ang="0">
                    <a:pos x="30" y="12"/>
                  </a:cxn>
                  <a:cxn ang="0">
                    <a:pos x="42" y="6"/>
                  </a:cxn>
                  <a:cxn ang="0">
                    <a:pos x="54" y="2"/>
                  </a:cxn>
                  <a:cxn ang="0">
                    <a:pos x="66" y="0"/>
                  </a:cxn>
                  <a:cxn ang="0">
                    <a:pos x="80" y="2"/>
                  </a:cxn>
                  <a:cxn ang="0">
                    <a:pos x="92" y="6"/>
                  </a:cxn>
                  <a:cxn ang="0">
                    <a:pos x="222" y="60"/>
                  </a:cxn>
                  <a:cxn ang="0">
                    <a:pos x="222" y="60"/>
                  </a:cxn>
                  <a:cxn ang="0">
                    <a:pos x="234" y="66"/>
                  </a:cxn>
                  <a:cxn ang="0">
                    <a:pos x="244" y="74"/>
                  </a:cxn>
                  <a:cxn ang="0">
                    <a:pos x="252" y="84"/>
                  </a:cxn>
                  <a:cxn ang="0">
                    <a:pos x="258" y="96"/>
                  </a:cxn>
                  <a:cxn ang="0">
                    <a:pos x="260" y="108"/>
                  </a:cxn>
                  <a:cxn ang="0">
                    <a:pos x="262" y="120"/>
                  </a:cxn>
                  <a:cxn ang="0">
                    <a:pos x="260" y="134"/>
                  </a:cxn>
                  <a:cxn ang="0">
                    <a:pos x="258" y="146"/>
                  </a:cxn>
                  <a:cxn ang="0">
                    <a:pos x="258" y="146"/>
                  </a:cxn>
                </a:cxnLst>
                <a:rect l="0" t="0" r="r" b="b"/>
                <a:pathLst>
                  <a:path w="262" h="186">
                    <a:moveTo>
                      <a:pt x="258" y="146"/>
                    </a:moveTo>
                    <a:lnTo>
                      <a:pt x="258" y="146"/>
                    </a:lnTo>
                    <a:lnTo>
                      <a:pt x="250" y="158"/>
                    </a:lnTo>
                    <a:lnTo>
                      <a:pt x="242" y="168"/>
                    </a:lnTo>
                    <a:lnTo>
                      <a:pt x="232" y="176"/>
                    </a:lnTo>
                    <a:lnTo>
                      <a:pt x="222" y="182"/>
                    </a:lnTo>
                    <a:lnTo>
                      <a:pt x="210" y="186"/>
                    </a:lnTo>
                    <a:lnTo>
                      <a:pt x="196" y="186"/>
                    </a:lnTo>
                    <a:lnTo>
                      <a:pt x="184" y="186"/>
                    </a:lnTo>
                    <a:lnTo>
                      <a:pt x="170" y="182"/>
                    </a:lnTo>
                    <a:lnTo>
                      <a:pt x="42" y="128"/>
                    </a:lnTo>
                    <a:lnTo>
                      <a:pt x="42" y="128"/>
                    </a:lnTo>
                    <a:lnTo>
                      <a:pt x="30" y="122"/>
                    </a:lnTo>
                    <a:lnTo>
                      <a:pt x="20" y="114"/>
                    </a:lnTo>
                    <a:lnTo>
                      <a:pt x="12" y="104"/>
                    </a:lnTo>
                    <a:lnTo>
                      <a:pt x="6" y="92"/>
                    </a:lnTo>
                    <a:lnTo>
                      <a:pt x="2" y="80"/>
                    </a:lnTo>
                    <a:lnTo>
                      <a:pt x="0" y="68"/>
                    </a:lnTo>
                    <a:lnTo>
                      <a:pt x="2" y="54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2" y="30"/>
                    </a:lnTo>
                    <a:lnTo>
                      <a:pt x="20" y="20"/>
                    </a:lnTo>
                    <a:lnTo>
                      <a:pt x="30" y="12"/>
                    </a:lnTo>
                    <a:lnTo>
                      <a:pt x="42" y="6"/>
                    </a:lnTo>
                    <a:lnTo>
                      <a:pt x="54" y="2"/>
                    </a:lnTo>
                    <a:lnTo>
                      <a:pt x="66" y="0"/>
                    </a:lnTo>
                    <a:lnTo>
                      <a:pt x="80" y="2"/>
                    </a:lnTo>
                    <a:lnTo>
                      <a:pt x="92" y="6"/>
                    </a:lnTo>
                    <a:lnTo>
                      <a:pt x="222" y="60"/>
                    </a:lnTo>
                    <a:lnTo>
                      <a:pt x="222" y="60"/>
                    </a:lnTo>
                    <a:lnTo>
                      <a:pt x="234" y="66"/>
                    </a:lnTo>
                    <a:lnTo>
                      <a:pt x="244" y="74"/>
                    </a:lnTo>
                    <a:lnTo>
                      <a:pt x="252" y="84"/>
                    </a:lnTo>
                    <a:lnTo>
                      <a:pt x="258" y="96"/>
                    </a:lnTo>
                    <a:lnTo>
                      <a:pt x="260" y="108"/>
                    </a:lnTo>
                    <a:lnTo>
                      <a:pt x="262" y="120"/>
                    </a:lnTo>
                    <a:lnTo>
                      <a:pt x="260" y="134"/>
                    </a:lnTo>
                    <a:lnTo>
                      <a:pt x="258" y="146"/>
                    </a:lnTo>
                    <a:lnTo>
                      <a:pt x="258" y="14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84" name="그룹 487"/>
            <p:cNvGrpSpPr/>
            <p:nvPr userDrawn="1"/>
          </p:nvGrpSpPr>
          <p:grpSpPr>
            <a:xfrm>
              <a:off x="7168315" y="1555586"/>
              <a:ext cx="691675" cy="581472"/>
              <a:chOff x="10845800" y="1177925"/>
              <a:chExt cx="936625" cy="787400"/>
            </a:xfrm>
            <a:solidFill>
              <a:schemeClr val="bg1"/>
            </a:solidFill>
            <a:effectLst/>
          </p:grpSpPr>
          <p:sp>
            <p:nvSpPr>
              <p:cNvPr id="285" name="Freeform 204"/>
              <p:cNvSpPr>
                <a:spLocks noEditPoints="1"/>
              </p:cNvSpPr>
              <p:nvPr/>
            </p:nvSpPr>
            <p:spPr bwMode="auto">
              <a:xfrm>
                <a:off x="10845800" y="1517650"/>
                <a:ext cx="479425" cy="447675"/>
              </a:xfrm>
              <a:custGeom>
                <a:avLst/>
                <a:gdLst/>
                <a:ahLst/>
                <a:cxnLst>
                  <a:cxn ang="0">
                    <a:pos x="302" y="108"/>
                  </a:cxn>
                  <a:cxn ang="0">
                    <a:pos x="298" y="86"/>
                  </a:cxn>
                  <a:cxn ang="0">
                    <a:pos x="290" y="66"/>
                  </a:cxn>
                  <a:cxn ang="0">
                    <a:pos x="276" y="48"/>
                  </a:cxn>
                  <a:cxn ang="0">
                    <a:pos x="234" y="20"/>
                  </a:cxn>
                  <a:cxn ang="0">
                    <a:pos x="180" y="4"/>
                  </a:cxn>
                  <a:cxn ang="0">
                    <a:pos x="150" y="0"/>
                  </a:cxn>
                  <a:cxn ang="0">
                    <a:pos x="92" y="10"/>
                  </a:cxn>
                  <a:cxn ang="0">
                    <a:pos x="44" y="32"/>
                  </a:cxn>
                  <a:cxn ang="0">
                    <a:pos x="18" y="58"/>
                  </a:cxn>
                  <a:cxn ang="0">
                    <a:pos x="6" y="76"/>
                  </a:cxn>
                  <a:cxn ang="0">
                    <a:pos x="0" y="98"/>
                  </a:cxn>
                  <a:cxn ang="0">
                    <a:pos x="0" y="108"/>
                  </a:cxn>
                  <a:cxn ang="0">
                    <a:pos x="2" y="128"/>
                  </a:cxn>
                  <a:cxn ang="0">
                    <a:pos x="22" y="164"/>
                  </a:cxn>
                  <a:cxn ang="0">
                    <a:pos x="56" y="192"/>
                  </a:cxn>
                  <a:cxn ang="0">
                    <a:pos x="102" y="210"/>
                  </a:cxn>
                  <a:cxn ang="0">
                    <a:pos x="126" y="216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202" y="210"/>
                  </a:cxn>
                  <a:cxn ang="0">
                    <a:pos x="248" y="192"/>
                  </a:cxn>
                  <a:cxn ang="0">
                    <a:pos x="280" y="164"/>
                  </a:cxn>
                  <a:cxn ang="0">
                    <a:pos x="298" y="128"/>
                  </a:cxn>
                  <a:cxn ang="0">
                    <a:pos x="302" y="108"/>
                  </a:cxn>
                  <a:cxn ang="0">
                    <a:pos x="84" y="126"/>
                  </a:cxn>
                  <a:cxn ang="0">
                    <a:pos x="78" y="124"/>
                  </a:cxn>
                  <a:cxn ang="0">
                    <a:pos x="68" y="116"/>
                  </a:cxn>
                  <a:cxn ang="0">
                    <a:pos x="66" y="108"/>
                  </a:cxn>
                  <a:cxn ang="0">
                    <a:pos x="72" y="96"/>
                  </a:cxn>
                  <a:cxn ang="0">
                    <a:pos x="84" y="92"/>
                  </a:cxn>
                  <a:cxn ang="0">
                    <a:pos x="90" y="92"/>
                  </a:cxn>
                  <a:cxn ang="0">
                    <a:pos x="100" y="102"/>
                  </a:cxn>
                  <a:cxn ang="0">
                    <a:pos x="102" y="108"/>
                  </a:cxn>
                  <a:cxn ang="0">
                    <a:pos x="96" y="122"/>
                  </a:cxn>
                  <a:cxn ang="0">
                    <a:pos x="84" y="126"/>
                  </a:cxn>
                  <a:cxn ang="0">
                    <a:pos x="128" y="216"/>
                  </a:cxn>
                  <a:cxn ang="0">
                    <a:pos x="132" y="216"/>
                  </a:cxn>
                  <a:cxn ang="0">
                    <a:pos x="150" y="126"/>
                  </a:cxn>
                  <a:cxn ang="0">
                    <a:pos x="144" y="124"/>
                  </a:cxn>
                  <a:cxn ang="0">
                    <a:pos x="134" y="116"/>
                  </a:cxn>
                  <a:cxn ang="0">
                    <a:pos x="134" y="108"/>
                  </a:cxn>
                  <a:cxn ang="0">
                    <a:pos x="138" y="96"/>
                  </a:cxn>
                  <a:cxn ang="0">
                    <a:pos x="150" y="92"/>
                  </a:cxn>
                  <a:cxn ang="0">
                    <a:pos x="158" y="92"/>
                  </a:cxn>
                  <a:cxn ang="0">
                    <a:pos x="166" y="102"/>
                  </a:cxn>
                  <a:cxn ang="0">
                    <a:pos x="168" y="108"/>
                  </a:cxn>
                  <a:cxn ang="0">
                    <a:pos x="162" y="122"/>
                  </a:cxn>
                  <a:cxn ang="0">
                    <a:pos x="150" y="126"/>
                  </a:cxn>
                  <a:cxn ang="0">
                    <a:pos x="214" y="126"/>
                  </a:cxn>
                  <a:cxn ang="0">
                    <a:pos x="208" y="124"/>
                  </a:cxn>
                  <a:cxn ang="0">
                    <a:pos x="198" y="116"/>
                  </a:cxn>
                  <a:cxn ang="0">
                    <a:pos x="196" y="108"/>
                  </a:cxn>
                  <a:cxn ang="0">
                    <a:pos x="202" y="96"/>
                  </a:cxn>
                  <a:cxn ang="0">
                    <a:pos x="214" y="92"/>
                  </a:cxn>
                  <a:cxn ang="0">
                    <a:pos x="222" y="92"/>
                  </a:cxn>
                  <a:cxn ang="0">
                    <a:pos x="230" y="102"/>
                  </a:cxn>
                  <a:cxn ang="0">
                    <a:pos x="232" y="108"/>
                  </a:cxn>
                  <a:cxn ang="0">
                    <a:pos x="226" y="122"/>
                  </a:cxn>
                  <a:cxn ang="0">
                    <a:pos x="214" y="126"/>
                  </a:cxn>
                </a:cxnLst>
                <a:rect l="0" t="0" r="r" b="b"/>
                <a:pathLst>
                  <a:path w="302" h="282">
                    <a:moveTo>
                      <a:pt x="302" y="108"/>
                    </a:moveTo>
                    <a:lnTo>
                      <a:pt x="302" y="108"/>
                    </a:lnTo>
                    <a:lnTo>
                      <a:pt x="300" y="98"/>
                    </a:lnTo>
                    <a:lnTo>
                      <a:pt x="298" y="86"/>
                    </a:lnTo>
                    <a:lnTo>
                      <a:pt x="294" y="76"/>
                    </a:lnTo>
                    <a:lnTo>
                      <a:pt x="290" y="66"/>
                    </a:lnTo>
                    <a:lnTo>
                      <a:pt x="282" y="58"/>
                    </a:lnTo>
                    <a:lnTo>
                      <a:pt x="276" y="48"/>
                    </a:lnTo>
                    <a:lnTo>
                      <a:pt x="258" y="32"/>
                    </a:lnTo>
                    <a:lnTo>
                      <a:pt x="234" y="20"/>
                    </a:lnTo>
                    <a:lnTo>
                      <a:pt x="210" y="10"/>
                    </a:lnTo>
                    <a:lnTo>
                      <a:pt x="180" y="4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20" y="4"/>
                    </a:lnTo>
                    <a:lnTo>
                      <a:pt x="92" y="10"/>
                    </a:lnTo>
                    <a:lnTo>
                      <a:pt x="66" y="20"/>
                    </a:lnTo>
                    <a:lnTo>
                      <a:pt x="44" y="32"/>
                    </a:lnTo>
                    <a:lnTo>
                      <a:pt x="26" y="48"/>
                    </a:lnTo>
                    <a:lnTo>
                      <a:pt x="18" y="58"/>
                    </a:lnTo>
                    <a:lnTo>
                      <a:pt x="12" y="66"/>
                    </a:lnTo>
                    <a:lnTo>
                      <a:pt x="6" y="76"/>
                    </a:lnTo>
                    <a:lnTo>
                      <a:pt x="2" y="86"/>
                    </a:lnTo>
                    <a:lnTo>
                      <a:pt x="0" y="9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118"/>
                    </a:lnTo>
                    <a:lnTo>
                      <a:pt x="2" y="128"/>
                    </a:lnTo>
                    <a:lnTo>
                      <a:pt x="10" y="146"/>
                    </a:lnTo>
                    <a:lnTo>
                      <a:pt x="22" y="164"/>
                    </a:lnTo>
                    <a:lnTo>
                      <a:pt x="36" y="180"/>
                    </a:lnTo>
                    <a:lnTo>
                      <a:pt x="56" y="192"/>
                    </a:lnTo>
                    <a:lnTo>
                      <a:pt x="78" y="202"/>
                    </a:lnTo>
                    <a:lnTo>
                      <a:pt x="102" y="210"/>
                    </a:lnTo>
                    <a:lnTo>
                      <a:pt x="128" y="216"/>
                    </a:lnTo>
                    <a:lnTo>
                      <a:pt x="126" y="216"/>
                    </a:lnTo>
                    <a:lnTo>
                      <a:pt x="212" y="282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4" y="216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202" y="210"/>
                    </a:lnTo>
                    <a:lnTo>
                      <a:pt x="226" y="202"/>
                    </a:lnTo>
                    <a:lnTo>
                      <a:pt x="248" y="192"/>
                    </a:lnTo>
                    <a:lnTo>
                      <a:pt x="266" y="178"/>
                    </a:lnTo>
                    <a:lnTo>
                      <a:pt x="280" y="164"/>
                    </a:lnTo>
                    <a:lnTo>
                      <a:pt x="292" y="146"/>
                    </a:lnTo>
                    <a:lnTo>
                      <a:pt x="298" y="128"/>
                    </a:lnTo>
                    <a:lnTo>
                      <a:pt x="300" y="118"/>
                    </a:lnTo>
                    <a:lnTo>
                      <a:pt x="302" y="108"/>
                    </a:lnTo>
                    <a:lnTo>
                      <a:pt x="302" y="108"/>
                    </a:lnTo>
                    <a:close/>
                    <a:moveTo>
                      <a:pt x="84" y="126"/>
                    </a:moveTo>
                    <a:lnTo>
                      <a:pt x="84" y="126"/>
                    </a:lnTo>
                    <a:lnTo>
                      <a:pt x="78" y="124"/>
                    </a:lnTo>
                    <a:lnTo>
                      <a:pt x="72" y="122"/>
                    </a:lnTo>
                    <a:lnTo>
                      <a:pt x="68" y="116"/>
                    </a:lnTo>
                    <a:lnTo>
                      <a:pt x="66" y="108"/>
                    </a:lnTo>
                    <a:lnTo>
                      <a:pt x="66" y="108"/>
                    </a:lnTo>
                    <a:lnTo>
                      <a:pt x="68" y="102"/>
                    </a:lnTo>
                    <a:lnTo>
                      <a:pt x="72" y="96"/>
                    </a:lnTo>
                    <a:lnTo>
                      <a:pt x="78" y="92"/>
                    </a:lnTo>
                    <a:lnTo>
                      <a:pt x="84" y="92"/>
                    </a:lnTo>
                    <a:lnTo>
                      <a:pt x="84" y="92"/>
                    </a:lnTo>
                    <a:lnTo>
                      <a:pt x="90" y="92"/>
                    </a:lnTo>
                    <a:lnTo>
                      <a:pt x="96" y="96"/>
                    </a:lnTo>
                    <a:lnTo>
                      <a:pt x="100" y="102"/>
                    </a:lnTo>
                    <a:lnTo>
                      <a:pt x="102" y="108"/>
                    </a:lnTo>
                    <a:lnTo>
                      <a:pt x="102" y="108"/>
                    </a:lnTo>
                    <a:lnTo>
                      <a:pt x="100" y="116"/>
                    </a:lnTo>
                    <a:lnTo>
                      <a:pt x="96" y="122"/>
                    </a:lnTo>
                    <a:lnTo>
                      <a:pt x="90" y="124"/>
                    </a:lnTo>
                    <a:lnTo>
                      <a:pt x="84" y="126"/>
                    </a:lnTo>
                    <a:lnTo>
                      <a:pt x="84" y="126"/>
                    </a:lnTo>
                    <a:close/>
                    <a:moveTo>
                      <a:pt x="128" y="216"/>
                    </a:moveTo>
                    <a:lnTo>
                      <a:pt x="128" y="216"/>
                    </a:lnTo>
                    <a:lnTo>
                      <a:pt x="132" y="216"/>
                    </a:lnTo>
                    <a:lnTo>
                      <a:pt x="128" y="216"/>
                    </a:lnTo>
                    <a:close/>
                    <a:moveTo>
                      <a:pt x="150" y="126"/>
                    </a:moveTo>
                    <a:lnTo>
                      <a:pt x="150" y="126"/>
                    </a:lnTo>
                    <a:lnTo>
                      <a:pt x="144" y="124"/>
                    </a:lnTo>
                    <a:lnTo>
                      <a:pt x="138" y="122"/>
                    </a:lnTo>
                    <a:lnTo>
                      <a:pt x="134" y="116"/>
                    </a:lnTo>
                    <a:lnTo>
                      <a:pt x="134" y="108"/>
                    </a:lnTo>
                    <a:lnTo>
                      <a:pt x="134" y="108"/>
                    </a:lnTo>
                    <a:lnTo>
                      <a:pt x="134" y="102"/>
                    </a:lnTo>
                    <a:lnTo>
                      <a:pt x="138" y="96"/>
                    </a:lnTo>
                    <a:lnTo>
                      <a:pt x="144" y="92"/>
                    </a:lnTo>
                    <a:lnTo>
                      <a:pt x="150" y="92"/>
                    </a:lnTo>
                    <a:lnTo>
                      <a:pt x="150" y="92"/>
                    </a:lnTo>
                    <a:lnTo>
                      <a:pt x="158" y="92"/>
                    </a:lnTo>
                    <a:lnTo>
                      <a:pt x="162" y="96"/>
                    </a:lnTo>
                    <a:lnTo>
                      <a:pt x="166" y="102"/>
                    </a:lnTo>
                    <a:lnTo>
                      <a:pt x="168" y="108"/>
                    </a:lnTo>
                    <a:lnTo>
                      <a:pt x="168" y="108"/>
                    </a:lnTo>
                    <a:lnTo>
                      <a:pt x="166" y="116"/>
                    </a:lnTo>
                    <a:lnTo>
                      <a:pt x="162" y="122"/>
                    </a:lnTo>
                    <a:lnTo>
                      <a:pt x="158" y="124"/>
                    </a:lnTo>
                    <a:lnTo>
                      <a:pt x="150" y="126"/>
                    </a:lnTo>
                    <a:lnTo>
                      <a:pt x="150" y="126"/>
                    </a:lnTo>
                    <a:close/>
                    <a:moveTo>
                      <a:pt x="214" y="126"/>
                    </a:moveTo>
                    <a:lnTo>
                      <a:pt x="214" y="126"/>
                    </a:lnTo>
                    <a:lnTo>
                      <a:pt x="208" y="124"/>
                    </a:lnTo>
                    <a:lnTo>
                      <a:pt x="202" y="122"/>
                    </a:lnTo>
                    <a:lnTo>
                      <a:pt x="198" y="116"/>
                    </a:lnTo>
                    <a:lnTo>
                      <a:pt x="196" y="108"/>
                    </a:lnTo>
                    <a:lnTo>
                      <a:pt x="196" y="108"/>
                    </a:lnTo>
                    <a:lnTo>
                      <a:pt x="198" y="102"/>
                    </a:lnTo>
                    <a:lnTo>
                      <a:pt x="202" y="96"/>
                    </a:lnTo>
                    <a:lnTo>
                      <a:pt x="208" y="92"/>
                    </a:lnTo>
                    <a:lnTo>
                      <a:pt x="214" y="92"/>
                    </a:lnTo>
                    <a:lnTo>
                      <a:pt x="214" y="92"/>
                    </a:lnTo>
                    <a:lnTo>
                      <a:pt x="222" y="92"/>
                    </a:lnTo>
                    <a:lnTo>
                      <a:pt x="226" y="96"/>
                    </a:lnTo>
                    <a:lnTo>
                      <a:pt x="230" y="102"/>
                    </a:lnTo>
                    <a:lnTo>
                      <a:pt x="232" y="108"/>
                    </a:lnTo>
                    <a:lnTo>
                      <a:pt x="232" y="108"/>
                    </a:lnTo>
                    <a:lnTo>
                      <a:pt x="230" y="116"/>
                    </a:lnTo>
                    <a:lnTo>
                      <a:pt x="226" y="122"/>
                    </a:lnTo>
                    <a:lnTo>
                      <a:pt x="222" y="124"/>
                    </a:lnTo>
                    <a:lnTo>
                      <a:pt x="214" y="126"/>
                    </a:lnTo>
                    <a:lnTo>
                      <a:pt x="214" y="126"/>
                    </a:lnTo>
                    <a:close/>
                  </a:path>
                </a:pathLst>
              </a:cu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6" name="Freeform 206"/>
              <p:cNvSpPr>
                <a:spLocks noEditPoints="1"/>
              </p:cNvSpPr>
              <p:nvPr/>
            </p:nvSpPr>
            <p:spPr bwMode="auto">
              <a:xfrm>
                <a:off x="10979150" y="1177925"/>
                <a:ext cx="803275" cy="739775"/>
              </a:xfrm>
              <a:custGeom>
                <a:avLst/>
                <a:gdLst/>
                <a:ahLst/>
                <a:cxnLst>
                  <a:cxn ang="0">
                    <a:pos x="506" y="164"/>
                  </a:cxn>
                  <a:cxn ang="0">
                    <a:pos x="488" y="112"/>
                  </a:cxn>
                  <a:cxn ang="0">
                    <a:pos x="450" y="66"/>
                  </a:cxn>
                  <a:cxn ang="0">
                    <a:pos x="396" y="32"/>
                  </a:cxn>
                  <a:cxn ang="0">
                    <a:pos x="328" y="10"/>
                  </a:cxn>
                  <a:cxn ang="0">
                    <a:pos x="254" y="0"/>
                  </a:cxn>
                  <a:cxn ang="0">
                    <a:pos x="202" y="4"/>
                  </a:cxn>
                  <a:cxn ang="0">
                    <a:pos x="132" y="22"/>
                  </a:cxn>
                  <a:cxn ang="0">
                    <a:pos x="74" y="54"/>
                  </a:cxn>
                  <a:cxn ang="0">
                    <a:pos x="30" y="96"/>
                  </a:cxn>
                  <a:cxn ang="0">
                    <a:pos x="6" y="146"/>
                  </a:cxn>
                  <a:cxn ang="0">
                    <a:pos x="0" y="182"/>
                  </a:cxn>
                  <a:cxn ang="0">
                    <a:pos x="34" y="198"/>
                  </a:cxn>
                  <a:cxn ang="0">
                    <a:pos x="84" y="196"/>
                  </a:cxn>
                  <a:cxn ang="0">
                    <a:pos x="136" y="206"/>
                  </a:cxn>
                  <a:cxn ang="0">
                    <a:pos x="180" y="224"/>
                  </a:cxn>
                  <a:cxn ang="0">
                    <a:pos x="214" y="252"/>
                  </a:cxn>
                  <a:cxn ang="0">
                    <a:pos x="236" y="284"/>
                  </a:cxn>
                  <a:cxn ang="0">
                    <a:pos x="244" y="322"/>
                  </a:cxn>
                  <a:cxn ang="0">
                    <a:pos x="242" y="344"/>
                  </a:cxn>
                  <a:cxn ang="0">
                    <a:pos x="266" y="364"/>
                  </a:cxn>
                  <a:cxn ang="0">
                    <a:pos x="258" y="466"/>
                  </a:cxn>
                  <a:cxn ang="0">
                    <a:pos x="424" y="316"/>
                  </a:cxn>
                  <a:cxn ang="0">
                    <a:pos x="458" y="290"/>
                  </a:cxn>
                  <a:cxn ang="0">
                    <a:pos x="494" y="240"/>
                  </a:cxn>
                  <a:cxn ang="0">
                    <a:pos x="506" y="182"/>
                  </a:cxn>
                  <a:cxn ang="0">
                    <a:pos x="154" y="202"/>
                  </a:cxn>
                  <a:cxn ang="0">
                    <a:pos x="130" y="192"/>
                  </a:cxn>
                  <a:cxn ang="0">
                    <a:pos x="120" y="170"/>
                  </a:cxn>
                  <a:cxn ang="0">
                    <a:pos x="122" y="158"/>
                  </a:cxn>
                  <a:cxn ang="0">
                    <a:pos x="140" y="142"/>
                  </a:cxn>
                  <a:cxn ang="0">
                    <a:pos x="154" y="140"/>
                  </a:cxn>
                  <a:cxn ang="0">
                    <a:pos x="176" y="148"/>
                  </a:cxn>
                  <a:cxn ang="0">
                    <a:pos x="186" y="164"/>
                  </a:cxn>
                  <a:cxn ang="0">
                    <a:pos x="186" y="176"/>
                  </a:cxn>
                  <a:cxn ang="0">
                    <a:pos x="176" y="192"/>
                  </a:cxn>
                  <a:cxn ang="0">
                    <a:pos x="154" y="202"/>
                  </a:cxn>
                  <a:cxn ang="0">
                    <a:pos x="254" y="202"/>
                  </a:cxn>
                  <a:cxn ang="0">
                    <a:pos x="232" y="192"/>
                  </a:cxn>
                  <a:cxn ang="0">
                    <a:pos x="222" y="176"/>
                  </a:cxn>
                  <a:cxn ang="0">
                    <a:pos x="222" y="164"/>
                  </a:cxn>
                  <a:cxn ang="0">
                    <a:pos x="232" y="148"/>
                  </a:cxn>
                  <a:cxn ang="0">
                    <a:pos x="254" y="140"/>
                  </a:cxn>
                  <a:cxn ang="0">
                    <a:pos x="268" y="142"/>
                  </a:cxn>
                  <a:cxn ang="0">
                    <a:pos x="286" y="158"/>
                  </a:cxn>
                  <a:cxn ang="0">
                    <a:pos x="288" y="170"/>
                  </a:cxn>
                  <a:cxn ang="0">
                    <a:pos x="282" y="188"/>
                  </a:cxn>
                  <a:cxn ang="0">
                    <a:pos x="262" y="200"/>
                  </a:cxn>
                  <a:cxn ang="0">
                    <a:pos x="360" y="202"/>
                  </a:cxn>
                  <a:cxn ang="0">
                    <a:pos x="348" y="198"/>
                  </a:cxn>
                  <a:cxn ang="0">
                    <a:pos x="328" y="176"/>
                  </a:cxn>
                  <a:cxn ang="0">
                    <a:pos x="328" y="164"/>
                  </a:cxn>
                  <a:cxn ang="0">
                    <a:pos x="336" y="148"/>
                  </a:cxn>
                  <a:cxn ang="0">
                    <a:pos x="360" y="140"/>
                  </a:cxn>
                  <a:cxn ang="0">
                    <a:pos x="372" y="142"/>
                  </a:cxn>
                  <a:cxn ang="0">
                    <a:pos x="390" y="158"/>
                  </a:cxn>
                  <a:cxn ang="0">
                    <a:pos x="392" y="170"/>
                  </a:cxn>
                  <a:cxn ang="0">
                    <a:pos x="384" y="192"/>
                  </a:cxn>
                  <a:cxn ang="0">
                    <a:pos x="360" y="202"/>
                  </a:cxn>
                </a:cxnLst>
                <a:rect l="0" t="0" r="r" b="b"/>
                <a:pathLst>
                  <a:path w="506" h="466">
                    <a:moveTo>
                      <a:pt x="506" y="182"/>
                    </a:moveTo>
                    <a:lnTo>
                      <a:pt x="506" y="182"/>
                    </a:lnTo>
                    <a:lnTo>
                      <a:pt x="506" y="164"/>
                    </a:lnTo>
                    <a:lnTo>
                      <a:pt x="502" y="146"/>
                    </a:lnTo>
                    <a:lnTo>
                      <a:pt x="496" y="128"/>
                    </a:lnTo>
                    <a:lnTo>
                      <a:pt x="488" y="112"/>
                    </a:lnTo>
                    <a:lnTo>
                      <a:pt x="476" y="96"/>
                    </a:lnTo>
                    <a:lnTo>
                      <a:pt x="464" y="80"/>
                    </a:lnTo>
                    <a:lnTo>
                      <a:pt x="450" y="66"/>
                    </a:lnTo>
                    <a:lnTo>
                      <a:pt x="432" y="54"/>
                    </a:lnTo>
                    <a:lnTo>
                      <a:pt x="414" y="42"/>
                    </a:lnTo>
                    <a:lnTo>
                      <a:pt x="396" y="32"/>
                    </a:lnTo>
                    <a:lnTo>
                      <a:pt x="374" y="22"/>
                    </a:lnTo>
                    <a:lnTo>
                      <a:pt x="352" y="16"/>
                    </a:lnTo>
                    <a:lnTo>
                      <a:pt x="328" y="10"/>
                    </a:lnTo>
                    <a:lnTo>
                      <a:pt x="304" y="4"/>
                    </a:lnTo>
                    <a:lnTo>
                      <a:pt x="280" y="2"/>
                    </a:lnTo>
                    <a:lnTo>
                      <a:pt x="254" y="0"/>
                    </a:lnTo>
                    <a:lnTo>
                      <a:pt x="254" y="0"/>
                    </a:lnTo>
                    <a:lnTo>
                      <a:pt x="228" y="2"/>
                    </a:lnTo>
                    <a:lnTo>
                      <a:pt x="202" y="4"/>
                    </a:lnTo>
                    <a:lnTo>
                      <a:pt x="178" y="10"/>
                    </a:lnTo>
                    <a:lnTo>
                      <a:pt x="154" y="16"/>
                    </a:lnTo>
                    <a:lnTo>
                      <a:pt x="132" y="22"/>
                    </a:lnTo>
                    <a:lnTo>
                      <a:pt x="112" y="32"/>
                    </a:lnTo>
                    <a:lnTo>
                      <a:pt x="92" y="42"/>
                    </a:lnTo>
                    <a:lnTo>
                      <a:pt x="74" y="54"/>
                    </a:lnTo>
                    <a:lnTo>
                      <a:pt x="58" y="66"/>
                    </a:lnTo>
                    <a:lnTo>
                      <a:pt x="44" y="80"/>
                    </a:lnTo>
                    <a:lnTo>
                      <a:pt x="30" y="96"/>
                    </a:lnTo>
                    <a:lnTo>
                      <a:pt x="20" y="112"/>
                    </a:lnTo>
                    <a:lnTo>
                      <a:pt x="12" y="128"/>
                    </a:lnTo>
                    <a:lnTo>
                      <a:pt x="6" y="146"/>
                    </a:lnTo>
                    <a:lnTo>
                      <a:pt x="2" y="164"/>
                    </a:lnTo>
                    <a:lnTo>
                      <a:pt x="0" y="182"/>
                    </a:lnTo>
                    <a:lnTo>
                      <a:pt x="0" y="182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34" y="198"/>
                    </a:lnTo>
                    <a:lnTo>
                      <a:pt x="66" y="196"/>
                    </a:lnTo>
                    <a:lnTo>
                      <a:pt x="66" y="196"/>
                    </a:lnTo>
                    <a:lnTo>
                      <a:pt x="84" y="196"/>
                    </a:lnTo>
                    <a:lnTo>
                      <a:pt x="102" y="198"/>
                    </a:lnTo>
                    <a:lnTo>
                      <a:pt x="120" y="202"/>
                    </a:lnTo>
                    <a:lnTo>
                      <a:pt x="136" y="206"/>
                    </a:lnTo>
                    <a:lnTo>
                      <a:pt x="152" y="212"/>
                    </a:lnTo>
                    <a:lnTo>
                      <a:pt x="166" y="218"/>
                    </a:lnTo>
                    <a:lnTo>
                      <a:pt x="180" y="224"/>
                    </a:lnTo>
                    <a:lnTo>
                      <a:pt x="192" y="234"/>
                    </a:lnTo>
                    <a:lnTo>
                      <a:pt x="204" y="242"/>
                    </a:lnTo>
                    <a:lnTo>
                      <a:pt x="214" y="252"/>
                    </a:lnTo>
                    <a:lnTo>
                      <a:pt x="222" y="262"/>
                    </a:lnTo>
                    <a:lnTo>
                      <a:pt x="230" y="274"/>
                    </a:lnTo>
                    <a:lnTo>
                      <a:pt x="236" y="284"/>
                    </a:lnTo>
                    <a:lnTo>
                      <a:pt x="240" y="298"/>
                    </a:lnTo>
                    <a:lnTo>
                      <a:pt x="242" y="310"/>
                    </a:lnTo>
                    <a:lnTo>
                      <a:pt x="244" y="322"/>
                    </a:lnTo>
                    <a:lnTo>
                      <a:pt x="244" y="322"/>
                    </a:lnTo>
                    <a:lnTo>
                      <a:pt x="244" y="334"/>
                    </a:lnTo>
                    <a:lnTo>
                      <a:pt x="242" y="344"/>
                    </a:lnTo>
                    <a:lnTo>
                      <a:pt x="234" y="364"/>
                    </a:lnTo>
                    <a:lnTo>
                      <a:pt x="234" y="364"/>
                    </a:lnTo>
                    <a:lnTo>
                      <a:pt x="266" y="364"/>
                    </a:lnTo>
                    <a:lnTo>
                      <a:pt x="298" y="360"/>
                    </a:lnTo>
                    <a:lnTo>
                      <a:pt x="330" y="356"/>
                    </a:lnTo>
                    <a:lnTo>
                      <a:pt x="258" y="466"/>
                    </a:lnTo>
                    <a:lnTo>
                      <a:pt x="428" y="314"/>
                    </a:lnTo>
                    <a:lnTo>
                      <a:pt x="428" y="314"/>
                    </a:lnTo>
                    <a:lnTo>
                      <a:pt x="424" y="316"/>
                    </a:lnTo>
                    <a:lnTo>
                      <a:pt x="424" y="316"/>
                    </a:lnTo>
                    <a:lnTo>
                      <a:pt x="442" y="304"/>
                    </a:lnTo>
                    <a:lnTo>
                      <a:pt x="458" y="290"/>
                    </a:lnTo>
                    <a:lnTo>
                      <a:pt x="472" y="274"/>
                    </a:lnTo>
                    <a:lnTo>
                      <a:pt x="484" y="258"/>
                    </a:lnTo>
                    <a:lnTo>
                      <a:pt x="494" y="240"/>
                    </a:lnTo>
                    <a:lnTo>
                      <a:pt x="502" y="222"/>
                    </a:lnTo>
                    <a:lnTo>
                      <a:pt x="506" y="202"/>
                    </a:lnTo>
                    <a:lnTo>
                      <a:pt x="506" y="182"/>
                    </a:lnTo>
                    <a:lnTo>
                      <a:pt x="506" y="182"/>
                    </a:lnTo>
                    <a:close/>
                    <a:moveTo>
                      <a:pt x="154" y="202"/>
                    </a:moveTo>
                    <a:lnTo>
                      <a:pt x="154" y="202"/>
                    </a:lnTo>
                    <a:lnTo>
                      <a:pt x="146" y="200"/>
                    </a:lnTo>
                    <a:lnTo>
                      <a:pt x="140" y="198"/>
                    </a:lnTo>
                    <a:lnTo>
                      <a:pt x="130" y="192"/>
                    </a:lnTo>
                    <a:lnTo>
                      <a:pt x="122" y="182"/>
                    </a:lnTo>
                    <a:lnTo>
                      <a:pt x="120" y="176"/>
                    </a:lnTo>
                    <a:lnTo>
                      <a:pt x="120" y="170"/>
                    </a:lnTo>
                    <a:lnTo>
                      <a:pt x="120" y="170"/>
                    </a:lnTo>
                    <a:lnTo>
                      <a:pt x="120" y="164"/>
                    </a:lnTo>
                    <a:lnTo>
                      <a:pt x="122" y="158"/>
                    </a:lnTo>
                    <a:lnTo>
                      <a:pt x="126" y="154"/>
                    </a:lnTo>
                    <a:lnTo>
                      <a:pt x="130" y="148"/>
                    </a:lnTo>
                    <a:lnTo>
                      <a:pt x="140" y="142"/>
                    </a:lnTo>
                    <a:lnTo>
                      <a:pt x="146" y="140"/>
                    </a:lnTo>
                    <a:lnTo>
                      <a:pt x="154" y="140"/>
                    </a:lnTo>
                    <a:lnTo>
                      <a:pt x="154" y="140"/>
                    </a:lnTo>
                    <a:lnTo>
                      <a:pt x="160" y="140"/>
                    </a:lnTo>
                    <a:lnTo>
                      <a:pt x="166" y="142"/>
                    </a:lnTo>
                    <a:lnTo>
                      <a:pt x="176" y="148"/>
                    </a:lnTo>
                    <a:lnTo>
                      <a:pt x="180" y="154"/>
                    </a:lnTo>
                    <a:lnTo>
                      <a:pt x="184" y="158"/>
                    </a:lnTo>
                    <a:lnTo>
                      <a:pt x="186" y="164"/>
                    </a:lnTo>
                    <a:lnTo>
                      <a:pt x="186" y="170"/>
                    </a:lnTo>
                    <a:lnTo>
                      <a:pt x="186" y="170"/>
                    </a:lnTo>
                    <a:lnTo>
                      <a:pt x="186" y="176"/>
                    </a:lnTo>
                    <a:lnTo>
                      <a:pt x="184" y="182"/>
                    </a:lnTo>
                    <a:lnTo>
                      <a:pt x="180" y="188"/>
                    </a:lnTo>
                    <a:lnTo>
                      <a:pt x="176" y="192"/>
                    </a:lnTo>
                    <a:lnTo>
                      <a:pt x="166" y="198"/>
                    </a:lnTo>
                    <a:lnTo>
                      <a:pt x="160" y="200"/>
                    </a:lnTo>
                    <a:lnTo>
                      <a:pt x="154" y="202"/>
                    </a:lnTo>
                    <a:lnTo>
                      <a:pt x="154" y="202"/>
                    </a:lnTo>
                    <a:close/>
                    <a:moveTo>
                      <a:pt x="254" y="202"/>
                    </a:moveTo>
                    <a:lnTo>
                      <a:pt x="254" y="202"/>
                    </a:lnTo>
                    <a:lnTo>
                      <a:pt x="248" y="200"/>
                    </a:lnTo>
                    <a:lnTo>
                      <a:pt x="242" y="198"/>
                    </a:lnTo>
                    <a:lnTo>
                      <a:pt x="232" y="192"/>
                    </a:lnTo>
                    <a:lnTo>
                      <a:pt x="228" y="188"/>
                    </a:lnTo>
                    <a:lnTo>
                      <a:pt x="224" y="182"/>
                    </a:lnTo>
                    <a:lnTo>
                      <a:pt x="222" y="176"/>
                    </a:lnTo>
                    <a:lnTo>
                      <a:pt x="222" y="170"/>
                    </a:lnTo>
                    <a:lnTo>
                      <a:pt x="222" y="170"/>
                    </a:lnTo>
                    <a:lnTo>
                      <a:pt x="222" y="164"/>
                    </a:lnTo>
                    <a:lnTo>
                      <a:pt x="224" y="158"/>
                    </a:lnTo>
                    <a:lnTo>
                      <a:pt x="228" y="154"/>
                    </a:lnTo>
                    <a:lnTo>
                      <a:pt x="232" y="148"/>
                    </a:lnTo>
                    <a:lnTo>
                      <a:pt x="242" y="142"/>
                    </a:lnTo>
                    <a:lnTo>
                      <a:pt x="248" y="140"/>
                    </a:lnTo>
                    <a:lnTo>
                      <a:pt x="254" y="140"/>
                    </a:lnTo>
                    <a:lnTo>
                      <a:pt x="254" y="140"/>
                    </a:lnTo>
                    <a:lnTo>
                      <a:pt x="262" y="140"/>
                    </a:lnTo>
                    <a:lnTo>
                      <a:pt x="268" y="142"/>
                    </a:lnTo>
                    <a:lnTo>
                      <a:pt x="278" y="148"/>
                    </a:lnTo>
                    <a:lnTo>
                      <a:pt x="282" y="154"/>
                    </a:lnTo>
                    <a:lnTo>
                      <a:pt x="286" y="158"/>
                    </a:lnTo>
                    <a:lnTo>
                      <a:pt x="288" y="164"/>
                    </a:lnTo>
                    <a:lnTo>
                      <a:pt x="288" y="170"/>
                    </a:lnTo>
                    <a:lnTo>
                      <a:pt x="288" y="170"/>
                    </a:lnTo>
                    <a:lnTo>
                      <a:pt x="288" y="176"/>
                    </a:lnTo>
                    <a:lnTo>
                      <a:pt x="286" y="182"/>
                    </a:lnTo>
                    <a:lnTo>
                      <a:pt x="282" y="188"/>
                    </a:lnTo>
                    <a:lnTo>
                      <a:pt x="278" y="192"/>
                    </a:lnTo>
                    <a:lnTo>
                      <a:pt x="268" y="198"/>
                    </a:lnTo>
                    <a:lnTo>
                      <a:pt x="262" y="200"/>
                    </a:lnTo>
                    <a:lnTo>
                      <a:pt x="254" y="202"/>
                    </a:lnTo>
                    <a:lnTo>
                      <a:pt x="254" y="202"/>
                    </a:lnTo>
                    <a:close/>
                    <a:moveTo>
                      <a:pt x="360" y="202"/>
                    </a:moveTo>
                    <a:lnTo>
                      <a:pt x="360" y="202"/>
                    </a:lnTo>
                    <a:lnTo>
                      <a:pt x="354" y="200"/>
                    </a:lnTo>
                    <a:lnTo>
                      <a:pt x="348" y="198"/>
                    </a:lnTo>
                    <a:lnTo>
                      <a:pt x="336" y="192"/>
                    </a:lnTo>
                    <a:lnTo>
                      <a:pt x="330" y="182"/>
                    </a:lnTo>
                    <a:lnTo>
                      <a:pt x="328" y="176"/>
                    </a:lnTo>
                    <a:lnTo>
                      <a:pt x="328" y="170"/>
                    </a:lnTo>
                    <a:lnTo>
                      <a:pt x="328" y="170"/>
                    </a:lnTo>
                    <a:lnTo>
                      <a:pt x="328" y="164"/>
                    </a:lnTo>
                    <a:lnTo>
                      <a:pt x="330" y="158"/>
                    </a:lnTo>
                    <a:lnTo>
                      <a:pt x="332" y="154"/>
                    </a:lnTo>
                    <a:lnTo>
                      <a:pt x="336" y="148"/>
                    </a:lnTo>
                    <a:lnTo>
                      <a:pt x="348" y="142"/>
                    </a:lnTo>
                    <a:lnTo>
                      <a:pt x="354" y="140"/>
                    </a:lnTo>
                    <a:lnTo>
                      <a:pt x="360" y="140"/>
                    </a:lnTo>
                    <a:lnTo>
                      <a:pt x="360" y="140"/>
                    </a:lnTo>
                    <a:lnTo>
                      <a:pt x="366" y="140"/>
                    </a:lnTo>
                    <a:lnTo>
                      <a:pt x="372" y="142"/>
                    </a:lnTo>
                    <a:lnTo>
                      <a:pt x="384" y="148"/>
                    </a:lnTo>
                    <a:lnTo>
                      <a:pt x="388" y="154"/>
                    </a:lnTo>
                    <a:lnTo>
                      <a:pt x="390" y="158"/>
                    </a:lnTo>
                    <a:lnTo>
                      <a:pt x="392" y="164"/>
                    </a:lnTo>
                    <a:lnTo>
                      <a:pt x="392" y="170"/>
                    </a:lnTo>
                    <a:lnTo>
                      <a:pt x="392" y="170"/>
                    </a:lnTo>
                    <a:lnTo>
                      <a:pt x="392" y="176"/>
                    </a:lnTo>
                    <a:lnTo>
                      <a:pt x="390" y="182"/>
                    </a:lnTo>
                    <a:lnTo>
                      <a:pt x="384" y="192"/>
                    </a:lnTo>
                    <a:lnTo>
                      <a:pt x="372" y="198"/>
                    </a:lnTo>
                    <a:lnTo>
                      <a:pt x="366" y="200"/>
                    </a:lnTo>
                    <a:lnTo>
                      <a:pt x="360" y="202"/>
                    </a:lnTo>
                    <a:lnTo>
                      <a:pt x="360" y="202"/>
                    </a:lnTo>
                    <a:close/>
                  </a:path>
                </a:pathLst>
              </a:cu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2" name="그룹 412"/>
          <p:cNvGrpSpPr/>
          <p:nvPr userDrawn="1"/>
        </p:nvGrpSpPr>
        <p:grpSpPr>
          <a:xfrm>
            <a:off x="1574790" y="2387826"/>
            <a:ext cx="1468182" cy="866212"/>
            <a:chOff x="-2354263" y="2309813"/>
            <a:chExt cx="2981326" cy="1758950"/>
          </a:xfrm>
        </p:grpSpPr>
        <p:sp>
          <p:nvSpPr>
            <p:cNvPr id="293" name="Freeform 136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137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Freeform 138"/>
            <p:cNvSpPr>
              <a:spLocks/>
            </p:cNvSpPr>
            <p:nvPr/>
          </p:nvSpPr>
          <p:spPr bwMode="auto">
            <a:xfrm>
              <a:off x="-2078038" y="2309813"/>
              <a:ext cx="2428876" cy="1612900"/>
            </a:xfrm>
            <a:custGeom>
              <a:avLst/>
              <a:gdLst/>
              <a:ahLst/>
              <a:cxnLst>
                <a:cxn ang="0">
                  <a:pos x="1530" y="964"/>
                </a:cxn>
                <a:cxn ang="0">
                  <a:pos x="1530" y="964"/>
                </a:cxn>
                <a:cxn ang="0">
                  <a:pos x="1528" y="974"/>
                </a:cxn>
                <a:cxn ang="0">
                  <a:pos x="1526" y="984"/>
                </a:cxn>
                <a:cxn ang="0">
                  <a:pos x="1522" y="992"/>
                </a:cxn>
                <a:cxn ang="0">
                  <a:pos x="1516" y="1000"/>
                </a:cxn>
                <a:cxn ang="0">
                  <a:pos x="1516" y="1000"/>
                </a:cxn>
                <a:cxn ang="0">
                  <a:pos x="1508" y="1006"/>
                </a:cxn>
                <a:cxn ang="0">
                  <a:pos x="1498" y="1012"/>
                </a:cxn>
                <a:cxn ang="0">
                  <a:pos x="1488" y="1014"/>
                </a:cxn>
                <a:cxn ang="0">
                  <a:pos x="148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40" y="1014"/>
                </a:cxn>
                <a:cxn ang="0">
                  <a:pos x="32" y="1012"/>
                </a:cxn>
                <a:cxn ang="0">
                  <a:pos x="22" y="1006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8" y="992"/>
                </a:cxn>
                <a:cxn ang="0">
                  <a:pos x="4" y="984"/>
                </a:cxn>
                <a:cxn ang="0">
                  <a:pos x="0" y="974"/>
                </a:cxn>
                <a:cxn ang="0">
                  <a:pos x="0" y="964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42"/>
                </a:cxn>
                <a:cxn ang="0">
                  <a:pos x="4" y="32"/>
                </a:cxn>
                <a:cxn ang="0">
                  <a:pos x="8" y="24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22" y="8"/>
                </a:cxn>
                <a:cxn ang="0">
                  <a:pos x="32" y="4"/>
                </a:cxn>
                <a:cxn ang="0">
                  <a:pos x="40" y="2"/>
                </a:cxn>
                <a:cxn ang="0">
                  <a:pos x="50" y="0"/>
                </a:cxn>
                <a:cxn ang="0">
                  <a:pos x="1480" y="0"/>
                </a:cxn>
                <a:cxn ang="0">
                  <a:pos x="1480" y="0"/>
                </a:cxn>
                <a:cxn ang="0">
                  <a:pos x="1488" y="2"/>
                </a:cxn>
                <a:cxn ang="0">
                  <a:pos x="1498" y="4"/>
                </a:cxn>
                <a:cxn ang="0">
                  <a:pos x="1508" y="8"/>
                </a:cxn>
                <a:cxn ang="0">
                  <a:pos x="1516" y="16"/>
                </a:cxn>
                <a:cxn ang="0">
                  <a:pos x="1516" y="16"/>
                </a:cxn>
                <a:cxn ang="0">
                  <a:pos x="1522" y="24"/>
                </a:cxn>
                <a:cxn ang="0">
                  <a:pos x="1526" y="32"/>
                </a:cxn>
                <a:cxn ang="0">
                  <a:pos x="1528" y="42"/>
                </a:cxn>
                <a:cxn ang="0">
                  <a:pos x="1530" y="52"/>
                </a:cxn>
                <a:cxn ang="0">
                  <a:pos x="1530" y="964"/>
                </a:cxn>
              </a:cxnLst>
              <a:rect l="0" t="0" r="r" b="b"/>
              <a:pathLst>
                <a:path w="1530" h="1016">
                  <a:moveTo>
                    <a:pt x="1530" y="964"/>
                  </a:moveTo>
                  <a:lnTo>
                    <a:pt x="1530" y="964"/>
                  </a:lnTo>
                  <a:lnTo>
                    <a:pt x="1528" y="974"/>
                  </a:lnTo>
                  <a:lnTo>
                    <a:pt x="1526" y="984"/>
                  </a:lnTo>
                  <a:lnTo>
                    <a:pt x="1522" y="992"/>
                  </a:lnTo>
                  <a:lnTo>
                    <a:pt x="1516" y="1000"/>
                  </a:lnTo>
                  <a:lnTo>
                    <a:pt x="1516" y="1000"/>
                  </a:lnTo>
                  <a:lnTo>
                    <a:pt x="1508" y="1006"/>
                  </a:lnTo>
                  <a:lnTo>
                    <a:pt x="1498" y="1012"/>
                  </a:lnTo>
                  <a:lnTo>
                    <a:pt x="1488" y="1014"/>
                  </a:lnTo>
                  <a:lnTo>
                    <a:pt x="148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40" y="1014"/>
                  </a:lnTo>
                  <a:lnTo>
                    <a:pt x="32" y="1012"/>
                  </a:lnTo>
                  <a:lnTo>
                    <a:pt x="22" y="1006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8" y="992"/>
                  </a:lnTo>
                  <a:lnTo>
                    <a:pt x="4" y="984"/>
                  </a:lnTo>
                  <a:lnTo>
                    <a:pt x="0" y="974"/>
                  </a:lnTo>
                  <a:lnTo>
                    <a:pt x="0" y="964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4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0" y="2"/>
                  </a:lnTo>
                  <a:lnTo>
                    <a:pt x="50" y="0"/>
                  </a:lnTo>
                  <a:lnTo>
                    <a:pt x="1480" y="0"/>
                  </a:lnTo>
                  <a:lnTo>
                    <a:pt x="1480" y="0"/>
                  </a:lnTo>
                  <a:lnTo>
                    <a:pt x="1488" y="2"/>
                  </a:lnTo>
                  <a:lnTo>
                    <a:pt x="1498" y="4"/>
                  </a:lnTo>
                  <a:lnTo>
                    <a:pt x="1508" y="8"/>
                  </a:lnTo>
                  <a:lnTo>
                    <a:pt x="1516" y="16"/>
                  </a:lnTo>
                  <a:lnTo>
                    <a:pt x="1516" y="16"/>
                  </a:lnTo>
                  <a:lnTo>
                    <a:pt x="1522" y="24"/>
                  </a:lnTo>
                  <a:lnTo>
                    <a:pt x="1526" y="32"/>
                  </a:lnTo>
                  <a:lnTo>
                    <a:pt x="1528" y="42"/>
                  </a:lnTo>
                  <a:lnTo>
                    <a:pt x="1530" y="52"/>
                  </a:lnTo>
                  <a:lnTo>
                    <a:pt x="1530" y="964"/>
                  </a:lnTo>
                  <a:close/>
                </a:path>
              </a:pathLst>
            </a:custGeom>
            <a:solidFill>
              <a:srgbClr val="20262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Rectangle 140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Rectangle 141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Rectangle 142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Rectangle 143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Rectangle 144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Rectangle 145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Rectangle 146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Rectangle 147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148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  <a:close/>
                </a:path>
              </a:pathLst>
            </a:custGeom>
            <a:solidFill>
              <a:srgbClr val="343F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Freeform 149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Rectangle 150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solidFill>
              <a:srgbClr val="FBC15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Rectangle 151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Rectangle 152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Rectangle 153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Rectangle 154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Rectangle 15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Rectangle 15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Rectangle 157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Rectangle 158"/>
            <p:cNvSpPr>
              <a:spLocks noChangeArrowheads="1"/>
            </p:cNvSpPr>
            <p:nvPr/>
          </p:nvSpPr>
          <p:spPr bwMode="auto">
            <a:xfrm>
              <a:off x="-820737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159"/>
            <p:cNvSpPr>
              <a:spLocks/>
            </p:cNvSpPr>
            <p:nvPr/>
          </p:nvSpPr>
          <p:spPr bwMode="auto">
            <a:xfrm>
              <a:off x="-417512" y="2735263"/>
              <a:ext cx="200025" cy="234950"/>
            </a:xfrm>
            <a:custGeom>
              <a:avLst/>
              <a:gdLst/>
              <a:ahLst/>
              <a:cxnLst>
                <a:cxn ang="0">
                  <a:pos x="126" y="74"/>
                </a:cxn>
                <a:cxn ang="0">
                  <a:pos x="126" y="74"/>
                </a:cxn>
                <a:cxn ang="0">
                  <a:pos x="126" y="90"/>
                </a:cxn>
                <a:cxn ang="0">
                  <a:pos x="122" y="104"/>
                </a:cxn>
                <a:cxn ang="0">
                  <a:pos x="116" y="116"/>
                </a:cxn>
                <a:cxn ang="0">
                  <a:pos x="108" y="126"/>
                </a:cxn>
                <a:cxn ang="0">
                  <a:pos x="100" y="136"/>
                </a:cxn>
                <a:cxn ang="0">
                  <a:pos x="88" y="142"/>
                </a:cxn>
                <a:cxn ang="0">
                  <a:pos x="76" y="148"/>
                </a:cxn>
                <a:cxn ang="0">
                  <a:pos x="64" y="148"/>
                </a:cxn>
                <a:cxn ang="0">
                  <a:pos x="64" y="148"/>
                </a:cxn>
                <a:cxn ang="0">
                  <a:pos x="52" y="148"/>
                </a:cxn>
                <a:cxn ang="0">
                  <a:pos x="40" y="142"/>
                </a:cxn>
                <a:cxn ang="0">
                  <a:pos x="28" y="136"/>
                </a:cxn>
                <a:cxn ang="0">
                  <a:pos x="20" y="126"/>
                </a:cxn>
                <a:cxn ang="0">
                  <a:pos x="12" y="116"/>
                </a:cxn>
                <a:cxn ang="0">
                  <a:pos x="6" y="104"/>
                </a:cxn>
                <a:cxn ang="0">
                  <a:pos x="2" y="90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2" y="60"/>
                </a:cxn>
                <a:cxn ang="0">
                  <a:pos x="6" y="46"/>
                </a:cxn>
                <a:cxn ang="0">
                  <a:pos x="12" y="32"/>
                </a:cxn>
                <a:cxn ang="0">
                  <a:pos x="20" y="22"/>
                </a:cxn>
                <a:cxn ang="0">
                  <a:pos x="28" y="12"/>
                </a:cxn>
                <a:cxn ang="0">
                  <a:pos x="40" y="6"/>
                </a:cxn>
                <a:cxn ang="0">
                  <a:pos x="52" y="2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76" y="2"/>
                </a:cxn>
                <a:cxn ang="0">
                  <a:pos x="88" y="6"/>
                </a:cxn>
                <a:cxn ang="0">
                  <a:pos x="100" y="12"/>
                </a:cxn>
                <a:cxn ang="0">
                  <a:pos x="108" y="22"/>
                </a:cxn>
                <a:cxn ang="0">
                  <a:pos x="116" y="32"/>
                </a:cxn>
                <a:cxn ang="0">
                  <a:pos x="122" y="46"/>
                </a:cxn>
                <a:cxn ang="0">
                  <a:pos x="126" y="60"/>
                </a:cxn>
                <a:cxn ang="0">
                  <a:pos x="126" y="74"/>
                </a:cxn>
                <a:cxn ang="0">
                  <a:pos x="126" y="74"/>
                </a:cxn>
              </a:cxnLst>
              <a:rect l="0" t="0" r="r" b="b"/>
              <a:pathLst>
                <a:path w="126" h="148">
                  <a:moveTo>
                    <a:pt x="126" y="74"/>
                  </a:moveTo>
                  <a:lnTo>
                    <a:pt x="126" y="74"/>
                  </a:lnTo>
                  <a:lnTo>
                    <a:pt x="126" y="90"/>
                  </a:lnTo>
                  <a:lnTo>
                    <a:pt x="122" y="104"/>
                  </a:lnTo>
                  <a:lnTo>
                    <a:pt x="116" y="116"/>
                  </a:lnTo>
                  <a:lnTo>
                    <a:pt x="108" y="126"/>
                  </a:lnTo>
                  <a:lnTo>
                    <a:pt x="100" y="136"/>
                  </a:lnTo>
                  <a:lnTo>
                    <a:pt x="88" y="142"/>
                  </a:lnTo>
                  <a:lnTo>
                    <a:pt x="76" y="148"/>
                  </a:lnTo>
                  <a:lnTo>
                    <a:pt x="64" y="148"/>
                  </a:lnTo>
                  <a:lnTo>
                    <a:pt x="64" y="148"/>
                  </a:lnTo>
                  <a:lnTo>
                    <a:pt x="52" y="148"/>
                  </a:lnTo>
                  <a:lnTo>
                    <a:pt x="40" y="142"/>
                  </a:lnTo>
                  <a:lnTo>
                    <a:pt x="28" y="136"/>
                  </a:lnTo>
                  <a:lnTo>
                    <a:pt x="20" y="126"/>
                  </a:lnTo>
                  <a:lnTo>
                    <a:pt x="12" y="116"/>
                  </a:lnTo>
                  <a:lnTo>
                    <a:pt x="6" y="104"/>
                  </a:lnTo>
                  <a:lnTo>
                    <a:pt x="2" y="9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0" y="22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6" y="2"/>
                  </a:lnTo>
                  <a:lnTo>
                    <a:pt x="88" y="6"/>
                  </a:lnTo>
                  <a:lnTo>
                    <a:pt x="100" y="12"/>
                  </a:lnTo>
                  <a:lnTo>
                    <a:pt x="108" y="22"/>
                  </a:lnTo>
                  <a:lnTo>
                    <a:pt x="116" y="32"/>
                  </a:lnTo>
                  <a:lnTo>
                    <a:pt x="122" y="46"/>
                  </a:lnTo>
                  <a:lnTo>
                    <a:pt x="126" y="60"/>
                  </a:lnTo>
                  <a:lnTo>
                    <a:pt x="126" y="74"/>
                  </a:lnTo>
                  <a:lnTo>
                    <a:pt x="126" y="7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160"/>
            <p:cNvSpPr>
              <a:spLocks/>
            </p:cNvSpPr>
            <p:nvPr/>
          </p:nvSpPr>
          <p:spPr bwMode="auto">
            <a:xfrm>
              <a:off x="-500062" y="2998788"/>
              <a:ext cx="368300" cy="95250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50" y="0"/>
                </a:cxn>
                <a:cxn ang="0">
                  <a:pos x="134" y="6"/>
                </a:cxn>
                <a:cxn ang="0">
                  <a:pos x="116" y="8"/>
                </a:cxn>
                <a:cxn ang="0">
                  <a:pos x="116" y="8"/>
                </a:cxn>
                <a:cxn ang="0">
                  <a:pos x="98" y="6"/>
                </a:cxn>
                <a:cxn ang="0">
                  <a:pos x="82" y="0"/>
                </a:cxn>
                <a:cxn ang="0">
                  <a:pos x="82" y="0"/>
                </a:cxn>
                <a:cxn ang="0">
                  <a:pos x="66" y="4"/>
                </a:cxn>
                <a:cxn ang="0">
                  <a:pos x="50" y="8"/>
                </a:cxn>
                <a:cxn ang="0">
                  <a:pos x="36" y="16"/>
                </a:cxn>
                <a:cxn ang="0">
                  <a:pos x="26" y="22"/>
                </a:cxn>
                <a:cxn ang="0">
                  <a:pos x="16" y="32"/>
                </a:cxn>
                <a:cxn ang="0">
                  <a:pos x="8" y="40"/>
                </a:cxn>
                <a:cxn ang="0">
                  <a:pos x="2" y="50"/>
                </a:cxn>
                <a:cxn ang="0">
                  <a:pos x="0" y="60"/>
                </a:cxn>
                <a:cxn ang="0">
                  <a:pos x="232" y="60"/>
                </a:cxn>
                <a:cxn ang="0">
                  <a:pos x="232" y="60"/>
                </a:cxn>
                <a:cxn ang="0">
                  <a:pos x="230" y="50"/>
                </a:cxn>
                <a:cxn ang="0">
                  <a:pos x="224" y="40"/>
                </a:cxn>
                <a:cxn ang="0">
                  <a:pos x="216" y="32"/>
                </a:cxn>
                <a:cxn ang="0">
                  <a:pos x="206" y="22"/>
                </a:cxn>
                <a:cxn ang="0">
                  <a:pos x="194" y="16"/>
                </a:cxn>
                <a:cxn ang="0">
                  <a:pos x="182" y="8"/>
                </a:cxn>
                <a:cxn ang="0">
                  <a:pos x="166" y="4"/>
                </a:cxn>
                <a:cxn ang="0">
                  <a:pos x="150" y="0"/>
                </a:cxn>
                <a:cxn ang="0">
                  <a:pos x="150" y="0"/>
                </a:cxn>
              </a:cxnLst>
              <a:rect l="0" t="0" r="r" b="b"/>
              <a:pathLst>
                <a:path w="232" h="60">
                  <a:moveTo>
                    <a:pt x="150" y="0"/>
                  </a:moveTo>
                  <a:lnTo>
                    <a:pt x="150" y="0"/>
                  </a:lnTo>
                  <a:lnTo>
                    <a:pt x="134" y="6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98" y="6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66" y="4"/>
                  </a:lnTo>
                  <a:lnTo>
                    <a:pt x="50" y="8"/>
                  </a:lnTo>
                  <a:lnTo>
                    <a:pt x="36" y="16"/>
                  </a:lnTo>
                  <a:lnTo>
                    <a:pt x="26" y="2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2" y="50"/>
                  </a:lnTo>
                  <a:lnTo>
                    <a:pt x="0" y="60"/>
                  </a:lnTo>
                  <a:lnTo>
                    <a:pt x="232" y="60"/>
                  </a:lnTo>
                  <a:lnTo>
                    <a:pt x="232" y="60"/>
                  </a:lnTo>
                  <a:lnTo>
                    <a:pt x="230" y="50"/>
                  </a:lnTo>
                  <a:lnTo>
                    <a:pt x="224" y="40"/>
                  </a:lnTo>
                  <a:lnTo>
                    <a:pt x="216" y="32"/>
                  </a:lnTo>
                  <a:lnTo>
                    <a:pt x="206" y="22"/>
                  </a:lnTo>
                  <a:lnTo>
                    <a:pt x="194" y="16"/>
                  </a:lnTo>
                  <a:lnTo>
                    <a:pt x="182" y="8"/>
                  </a:lnTo>
                  <a:lnTo>
                    <a:pt x="166" y="4"/>
                  </a:lnTo>
                  <a:lnTo>
                    <a:pt x="150" y="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Rectangle 161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Rectangle 162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Rectangle 163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Rectangle 164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Rectangle 165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Rectangle 166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Rectangle 167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Rectangle 168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169"/>
            <p:cNvSpPr>
              <a:spLocks noEditPoints="1"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214" y="42"/>
                </a:cxn>
                <a:cxn ang="0">
                  <a:pos x="254" y="42"/>
                </a:cxn>
                <a:cxn ang="0">
                  <a:pos x="254" y="50"/>
                </a:cxn>
                <a:cxn ang="0">
                  <a:pos x="174" y="50"/>
                </a:cxn>
                <a:cxn ang="0">
                  <a:pos x="174" y="42"/>
                </a:cxn>
                <a:cxn ang="0">
                  <a:pos x="214" y="42"/>
                </a:cxn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214" y="42"/>
                  </a:moveTo>
                  <a:lnTo>
                    <a:pt x="254" y="42"/>
                  </a:lnTo>
                  <a:lnTo>
                    <a:pt x="254" y="50"/>
                  </a:lnTo>
                  <a:lnTo>
                    <a:pt x="174" y="50"/>
                  </a:lnTo>
                  <a:lnTo>
                    <a:pt x="174" y="42"/>
                  </a:lnTo>
                  <a:lnTo>
                    <a:pt x="214" y="42"/>
                  </a:lnTo>
                  <a:close/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17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80" y="0"/>
                </a:cxn>
                <a:cxn ang="0">
                  <a:pos x="8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40" y="0"/>
                </a:cxn>
              </a:cxnLst>
              <a:rect l="0" t="0" r="r" b="b"/>
              <a:pathLst>
                <a:path w="80" h="8">
                  <a:moveTo>
                    <a:pt x="40" y="0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171"/>
            <p:cNvSpPr>
              <a:spLocks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172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393C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173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174"/>
            <p:cNvSpPr>
              <a:spLocks noEditPoints="1"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154" y="650"/>
                </a:cxn>
                <a:cxn ang="0">
                  <a:pos x="154" y="604"/>
                </a:cxn>
                <a:cxn ang="0">
                  <a:pos x="200" y="604"/>
                </a:cxn>
                <a:cxn ang="0">
                  <a:pos x="200" y="650"/>
                </a:cxn>
                <a:cxn ang="0">
                  <a:pos x="154" y="650"/>
                </a:cxn>
                <a:cxn ang="0">
                  <a:pos x="434" y="650"/>
                </a:cxn>
                <a:cxn ang="0">
                  <a:pos x="434" y="604"/>
                </a:cxn>
                <a:cxn ang="0">
                  <a:pos x="480" y="604"/>
                </a:cxn>
                <a:cxn ang="0">
                  <a:pos x="480" y="650"/>
                </a:cxn>
                <a:cxn ang="0">
                  <a:pos x="434" y="650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154" y="650"/>
                  </a:moveTo>
                  <a:lnTo>
                    <a:pt x="154" y="604"/>
                  </a:lnTo>
                  <a:lnTo>
                    <a:pt x="200" y="604"/>
                  </a:lnTo>
                  <a:lnTo>
                    <a:pt x="200" y="650"/>
                  </a:lnTo>
                  <a:lnTo>
                    <a:pt x="154" y="650"/>
                  </a:lnTo>
                  <a:close/>
                  <a:moveTo>
                    <a:pt x="434" y="650"/>
                  </a:moveTo>
                  <a:lnTo>
                    <a:pt x="434" y="604"/>
                  </a:lnTo>
                  <a:lnTo>
                    <a:pt x="480" y="604"/>
                  </a:lnTo>
                  <a:lnTo>
                    <a:pt x="480" y="650"/>
                  </a:lnTo>
                  <a:lnTo>
                    <a:pt x="434" y="650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Rectangle 17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Rectangle 17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177"/>
            <p:cNvSpPr>
              <a:spLocks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Rectangle 178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solidFill>
              <a:srgbClr val="CCCBC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Rectangle 179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18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CCBC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181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Rectangle 182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8AD5F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Rectangle 183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184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4B52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185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Rectangle 186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solidFill>
              <a:srgbClr val="FCC97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3" name="Rectangle 187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4" name="Freeform 188"/>
            <p:cNvSpPr>
              <a:spLocks noEditPoints="1"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154" y="312"/>
                </a:cxn>
                <a:cxn ang="0">
                  <a:pos x="154" y="290"/>
                </a:cxn>
                <a:cxn ang="0">
                  <a:pos x="456" y="290"/>
                </a:cxn>
                <a:cxn ang="0">
                  <a:pos x="456" y="312"/>
                </a:cxn>
                <a:cxn ang="0">
                  <a:pos x="154" y="312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154" y="312"/>
                  </a:moveTo>
                  <a:lnTo>
                    <a:pt x="154" y="290"/>
                  </a:lnTo>
                  <a:lnTo>
                    <a:pt x="456" y="290"/>
                  </a:lnTo>
                  <a:lnTo>
                    <a:pt x="456" y="312"/>
                  </a:lnTo>
                  <a:lnTo>
                    <a:pt x="154" y="312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8AD5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5" name="Rectangle 189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6" name="Freeform 190"/>
            <p:cNvSpPr>
              <a:spLocks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7" name="Rectangle 191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Rectangle 192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Rectangle 193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Rectangle 194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1" name="Rectangle 195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2" name="Rectangle 196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Rectangle 197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Rectangle 198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5" name="Rectangle 199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6" name="Rectangle 200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Rectangle 201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Rectangle 202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9" name="그룹 358"/>
          <p:cNvGrpSpPr/>
          <p:nvPr userDrawn="1"/>
        </p:nvGrpSpPr>
        <p:grpSpPr>
          <a:xfrm>
            <a:off x="2300175" y="3015715"/>
            <a:ext cx="585464" cy="2177370"/>
            <a:chOff x="2143759" y="2469338"/>
            <a:chExt cx="585464" cy="2177370"/>
          </a:xfrm>
        </p:grpSpPr>
        <p:sp>
          <p:nvSpPr>
            <p:cNvPr id="360" name="Freeform 5"/>
            <p:cNvSpPr>
              <a:spLocks/>
            </p:cNvSpPr>
            <p:nvPr/>
          </p:nvSpPr>
          <p:spPr bwMode="auto">
            <a:xfrm>
              <a:off x="2143759" y="2469338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1" name="Rectangle 110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Rectangle 111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" name="Rectangle 112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" name="Rectangle 156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" name="Rectangle 157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" name="Rectangle 158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67" name="그룹 217"/>
            <p:cNvGrpSpPr/>
            <p:nvPr/>
          </p:nvGrpSpPr>
          <p:grpSpPr>
            <a:xfrm flipH="1">
              <a:off x="2301942" y="3232682"/>
              <a:ext cx="427281" cy="1414026"/>
              <a:chOff x="1896110" y="2729371"/>
              <a:chExt cx="328910" cy="1815246"/>
            </a:xfrm>
          </p:grpSpPr>
          <p:sp>
            <p:nvSpPr>
              <p:cNvPr id="368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9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70" name="그룹 369"/>
          <p:cNvGrpSpPr/>
          <p:nvPr userDrawn="1"/>
        </p:nvGrpSpPr>
        <p:grpSpPr>
          <a:xfrm>
            <a:off x="1695958" y="3174818"/>
            <a:ext cx="608463" cy="2215778"/>
            <a:chOff x="1605378" y="2591865"/>
            <a:chExt cx="608463" cy="2215778"/>
          </a:xfrm>
        </p:grpSpPr>
        <p:sp>
          <p:nvSpPr>
            <p:cNvPr id="371" name="Freeform 6"/>
            <p:cNvSpPr>
              <a:spLocks/>
            </p:cNvSpPr>
            <p:nvPr/>
          </p:nvSpPr>
          <p:spPr bwMode="auto">
            <a:xfrm>
              <a:off x="1669498" y="2591865"/>
              <a:ext cx="544343" cy="774689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2" name="Rectangle 110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3" name="Rectangle 111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4" name="Rectangle 112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5" name="Rectangle 156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6" name="Rectangle 157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7" name="Rectangle 158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78" name="그룹 344"/>
            <p:cNvGrpSpPr/>
            <p:nvPr/>
          </p:nvGrpSpPr>
          <p:grpSpPr>
            <a:xfrm>
              <a:off x="1605378" y="3393617"/>
              <a:ext cx="427281" cy="1414026"/>
              <a:chOff x="1896110" y="2729371"/>
              <a:chExt cx="328910" cy="1815246"/>
            </a:xfrm>
          </p:grpSpPr>
          <p:sp>
            <p:nvSpPr>
              <p:cNvPr id="379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381" name="Freeform 80"/>
          <p:cNvSpPr>
            <a:spLocks/>
          </p:cNvSpPr>
          <p:nvPr userDrawn="1"/>
        </p:nvSpPr>
        <p:spPr bwMode="auto">
          <a:xfrm>
            <a:off x="128582" y="2757192"/>
            <a:ext cx="1688964" cy="2112940"/>
          </a:xfrm>
          <a:custGeom>
            <a:avLst/>
            <a:gdLst/>
            <a:ahLst/>
            <a:cxnLst>
              <a:cxn ang="0">
                <a:pos x="972" y="0"/>
              </a:cxn>
              <a:cxn ang="0">
                <a:pos x="972" y="1216"/>
              </a:cxn>
              <a:cxn ang="0">
                <a:pos x="0" y="608"/>
              </a:cxn>
              <a:cxn ang="0">
                <a:pos x="972" y="0"/>
              </a:cxn>
            </a:cxnLst>
            <a:rect l="0" t="0" r="r" b="b"/>
            <a:pathLst>
              <a:path w="972" h="1216">
                <a:moveTo>
                  <a:pt x="972" y="0"/>
                </a:moveTo>
                <a:lnTo>
                  <a:pt x="972" y="1216"/>
                </a:lnTo>
                <a:lnTo>
                  <a:pt x="0" y="608"/>
                </a:lnTo>
                <a:lnTo>
                  <a:pt x="97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82" name="그룹 381"/>
          <p:cNvGrpSpPr/>
          <p:nvPr userDrawn="1"/>
        </p:nvGrpSpPr>
        <p:grpSpPr>
          <a:xfrm>
            <a:off x="874275" y="2003719"/>
            <a:ext cx="595916" cy="3537660"/>
            <a:chOff x="739804" y="1347614"/>
            <a:chExt cx="595916" cy="3537660"/>
          </a:xfrm>
        </p:grpSpPr>
        <p:sp>
          <p:nvSpPr>
            <p:cNvPr id="383" name="Freeform 5"/>
            <p:cNvSpPr>
              <a:spLocks/>
            </p:cNvSpPr>
            <p:nvPr userDrawn="1"/>
          </p:nvSpPr>
          <p:spPr bwMode="auto">
            <a:xfrm>
              <a:off x="739804" y="134761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4" name="Rectangle 122"/>
            <p:cNvSpPr>
              <a:spLocks noChangeArrowheads="1"/>
            </p:cNvSpPr>
            <p:nvPr userDrawn="1"/>
          </p:nvSpPr>
          <p:spPr bwMode="auto">
            <a:xfrm>
              <a:off x="957118" y="2105108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5" name="Rectangle 168"/>
            <p:cNvSpPr>
              <a:spLocks noChangeArrowheads="1"/>
            </p:cNvSpPr>
            <p:nvPr userDrawn="1"/>
          </p:nvSpPr>
          <p:spPr bwMode="auto">
            <a:xfrm>
              <a:off x="957118" y="2123476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86" name="그룹 206"/>
            <p:cNvGrpSpPr/>
            <p:nvPr userDrawn="1"/>
          </p:nvGrpSpPr>
          <p:grpSpPr>
            <a:xfrm>
              <a:off x="906638" y="2172153"/>
              <a:ext cx="429082" cy="2713121"/>
              <a:chOff x="1015164" y="1713035"/>
              <a:chExt cx="330297" cy="2164701"/>
            </a:xfrm>
          </p:grpSpPr>
          <p:sp>
            <p:nvSpPr>
              <p:cNvPr id="387" name="Rectangle 169"/>
              <p:cNvSpPr>
                <a:spLocks noChangeArrowheads="1"/>
              </p:cNvSpPr>
              <p:nvPr/>
            </p:nvSpPr>
            <p:spPr bwMode="auto">
              <a:xfrm>
                <a:off x="1015164" y="1713035"/>
                <a:ext cx="330297" cy="2164701"/>
              </a:xfrm>
              <a:prstGeom prst="rect">
                <a:avLst/>
              </a:prstGeom>
              <a:solidFill>
                <a:srgbClr val="FAA31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Rectangle 170"/>
              <p:cNvSpPr>
                <a:spLocks noChangeArrowheads="1"/>
              </p:cNvSpPr>
              <p:nvPr/>
            </p:nvSpPr>
            <p:spPr bwMode="auto">
              <a:xfrm>
                <a:off x="1183088" y="1713035"/>
                <a:ext cx="162373" cy="2164701"/>
              </a:xfrm>
              <a:prstGeom prst="rect">
                <a:avLst/>
              </a:prstGeom>
              <a:solidFill>
                <a:srgbClr val="EF8A2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446" name="그룹 445"/>
          <p:cNvGrpSpPr/>
          <p:nvPr userDrawn="1"/>
        </p:nvGrpSpPr>
        <p:grpSpPr>
          <a:xfrm>
            <a:off x="421297" y="2954629"/>
            <a:ext cx="561080" cy="2149704"/>
            <a:chOff x="542320" y="2688490"/>
            <a:chExt cx="561080" cy="2149704"/>
          </a:xfrm>
        </p:grpSpPr>
        <p:sp>
          <p:nvSpPr>
            <p:cNvPr id="291" name="Freeform 6"/>
            <p:cNvSpPr>
              <a:spLocks/>
            </p:cNvSpPr>
            <p:nvPr userDrawn="1"/>
          </p:nvSpPr>
          <p:spPr bwMode="auto">
            <a:xfrm>
              <a:off x="595037" y="2688490"/>
              <a:ext cx="508363" cy="723483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9" name="Rectangle 99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" name="Rectangle 100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" name="Rectangle 101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" name="Rectangle 145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" name="Rectangle 146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4" name="Rectangle 147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95" name="그룹 215"/>
            <p:cNvGrpSpPr/>
            <p:nvPr userDrawn="1"/>
          </p:nvGrpSpPr>
          <p:grpSpPr>
            <a:xfrm>
              <a:off x="542320" y="3436413"/>
              <a:ext cx="429083" cy="1401781"/>
              <a:chOff x="577465" y="2729371"/>
              <a:chExt cx="330298" cy="1079058"/>
            </a:xfrm>
          </p:grpSpPr>
          <p:grpSp>
            <p:nvGrpSpPr>
              <p:cNvPr id="396" name="그룹 214"/>
              <p:cNvGrpSpPr/>
              <p:nvPr/>
            </p:nvGrpSpPr>
            <p:grpSpPr>
              <a:xfrm>
                <a:off x="577465" y="2729371"/>
                <a:ext cx="330298" cy="1079058"/>
                <a:chOff x="577465" y="2729371"/>
                <a:chExt cx="330298" cy="1079058"/>
              </a:xfrm>
            </p:grpSpPr>
            <p:sp>
              <p:nvSpPr>
                <p:cNvPr id="404" name="Rectangle 104"/>
                <p:cNvSpPr>
                  <a:spLocks noChangeArrowheads="1"/>
                </p:cNvSpPr>
                <p:nvPr/>
              </p:nvSpPr>
              <p:spPr bwMode="auto">
                <a:xfrm>
                  <a:off x="577465" y="2729371"/>
                  <a:ext cx="330297" cy="1079058"/>
                </a:xfrm>
                <a:prstGeom prst="rect">
                  <a:avLst/>
                </a:prstGeom>
                <a:solidFill>
                  <a:srgbClr val="C2E2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5" name="Rectangle 105"/>
                <p:cNvSpPr>
                  <a:spLocks noChangeArrowheads="1"/>
                </p:cNvSpPr>
                <p:nvPr/>
              </p:nvSpPr>
              <p:spPr bwMode="auto">
                <a:xfrm>
                  <a:off x="742614" y="2729371"/>
                  <a:ext cx="165149" cy="1079058"/>
                </a:xfrm>
                <a:prstGeom prst="rect">
                  <a:avLst/>
                </a:prstGeom>
                <a:solidFill>
                  <a:srgbClr val="97D4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97" name="그룹 213"/>
              <p:cNvGrpSpPr/>
              <p:nvPr/>
            </p:nvGrpSpPr>
            <p:grpSpPr>
              <a:xfrm>
                <a:off x="862128" y="2767715"/>
                <a:ext cx="16654" cy="73553"/>
                <a:chOff x="3626676" y="3233809"/>
                <a:chExt cx="16654" cy="73553"/>
              </a:xfrm>
            </p:grpSpPr>
            <p:sp>
              <p:nvSpPr>
                <p:cNvPr id="398" name="Freeform 140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9" name="Freeform 141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0" name="Freeform 142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1" name="Freeform 186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2" name="Freeform 187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3" name="Freeform 188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406" name="그룹 405"/>
          <p:cNvGrpSpPr/>
          <p:nvPr userDrawn="1"/>
        </p:nvGrpSpPr>
        <p:grpSpPr>
          <a:xfrm>
            <a:off x="3711850" y="3177342"/>
            <a:ext cx="590407" cy="2294915"/>
            <a:chOff x="3474966" y="2067694"/>
            <a:chExt cx="590407" cy="2294915"/>
          </a:xfrm>
        </p:grpSpPr>
        <p:sp>
          <p:nvSpPr>
            <p:cNvPr id="407" name="Freeform 5"/>
            <p:cNvSpPr>
              <a:spLocks/>
            </p:cNvSpPr>
            <p:nvPr userDrawn="1"/>
          </p:nvSpPr>
          <p:spPr bwMode="auto">
            <a:xfrm>
              <a:off x="3474966" y="206769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408" name="그룹 185"/>
            <p:cNvGrpSpPr/>
            <p:nvPr userDrawn="1"/>
          </p:nvGrpSpPr>
          <p:grpSpPr>
            <a:xfrm>
              <a:off x="3636291" y="2816486"/>
              <a:ext cx="429082" cy="1546123"/>
              <a:chOff x="3636291" y="2816486"/>
              <a:chExt cx="429082" cy="1546123"/>
            </a:xfrm>
          </p:grpSpPr>
          <p:sp>
            <p:nvSpPr>
              <p:cNvPr id="409" name="Rectangle 126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0" name="Rectangle 172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411" name="그룹 219"/>
              <p:cNvGrpSpPr/>
              <p:nvPr/>
            </p:nvGrpSpPr>
            <p:grpSpPr>
              <a:xfrm>
                <a:off x="3636291" y="2865163"/>
                <a:ext cx="429082" cy="1497446"/>
                <a:chOff x="2772895" y="2660442"/>
                <a:chExt cx="330297" cy="1812471"/>
              </a:xfrm>
            </p:grpSpPr>
            <p:sp>
              <p:nvSpPr>
                <p:cNvPr id="412" name="Rectangle 173"/>
                <p:cNvSpPr>
                  <a:spLocks noChangeArrowheads="1"/>
                </p:cNvSpPr>
                <p:nvPr/>
              </p:nvSpPr>
              <p:spPr bwMode="auto">
                <a:xfrm>
                  <a:off x="2772895" y="2660442"/>
                  <a:ext cx="330297" cy="1812471"/>
                </a:xfrm>
                <a:prstGeom prst="rect">
                  <a:avLst/>
                </a:prstGeom>
                <a:solidFill>
                  <a:srgbClr val="17507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3" name="Rectangle 174"/>
                <p:cNvSpPr>
                  <a:spLocks noChangeArrowheads="1"/>
                </p:cNvSpPr>
                <p:nvPr/>
              </p:nvSpPr>
              <p:spPr bwMode="auto">
                <a:xfrm>
                  <a:off x="2940819" y="2660442"/>
                  <a:ext cx="162373" cy="1812471"/>
                </a:xfrm>
                <a:prstGeom prst="rect">
                  <a:avLst/>
                </a:prstGeom>
                <a:solidFill>
                  <a:srgbClr val="0E3954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sp>
        <p:nvSpPr>
          <p:cNvPr id="414" name="Freeform 552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  <a:close/>
              </a:path>
            </a:pathLst>
          </a:custGeom>
          <a:solidFill>
            <a:srgbClr val="D1D2D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5" name="Freeform 553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6" name="Freeform 554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  <a:close/>
              </a:path>
            </a:pathLst>
          </a:custGeom>
          <a:solidFill>
            <a:srgbClr val="DEDED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7" name="Freeform 555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8" name="Freeform 556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  <a:close/>
              </a:path>
            </a:pathLst>
          </a:custGeom>
          <a:solidFill>
            <a:srgbClr val="F7F8F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9" name="Freeform 557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" name="Freeform 558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  <a:close/>
              </a:path>
            </a:pathLst>
          </a:custGeom>
          <a:solidFill>
            <a:srgbClr val="19191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1" name="Freeform 559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2" name="Freeform 560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  <a:close/>
              </a:path>
            </a:pathLst>
          </a:custGeom>
          <a:solidFill>
            <a:srgbClr val="E0E0D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3" name="Freeform 561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4" name="Freeform 562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  <a:close/>
              </a:path>
            </a:pathLst>
          </a:custGeom>
          <a:solidFill>
            <a:srgbClr val="FAFAF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5" name="Freeform 563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6" name="Freeform 564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  <a:close/>
              </a:path>
            </a:pathLst>
          </a:custGeom>
          <a:solidFill>
            <a:srgbClr val="5A575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7" name="Freeform 565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8" name="Freeform 566"/>
          <p:cNvSpPr>
            <a:spLocks/>
          </p:cNvSpPr>
          <p:nvPr userDrawn="1"/>
        </p:nvSpPr>
        <p:spPr bwMode="auto">
          <a:xfrm>
            <a:off x="3295502" y="0"/>
            <a:ext cx="45719" cy="2054694"/>
          </a:xfrm>
          <a:custGeom>
            <a:avLst/>
            <a:gdLst/>
            <a:ahLst/>
            <a:cxnLst>
              <a:cxn ang="0">
                <a:pos x="18" y="17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8" y="1654"/>
              </a:cxn>
              <a:cxn ang="0">
                <a:pos x="18" y="1654"/>
              </a:cxn>
              <a:cxn ang="0">
                <a:pos x="18" y="1643"/>
              </a:cxn>
              <a:cxn ang="0">
                <a:pos x="21" y="1631"/>
              </a:cxn>
              <a:cxn ang="0">
                <a:pos x="21" y="1631"/>
              </a:cxn>
              <a:cxn ang="0">
                <a:pos x="24" y="1625"/>
              </a:cxn>
              <a:cxn ang="0">
                <a:pos x="29" y="1619"/>
              </a:cxn>
              <a:cxn ang="0">
                <a:pos x="33" y="1613"/>
              </a:cxn>
              <a:cxn ang="0">
                <a:pos x="39" y="1607"/>
              </a:cxn>
              <a:cxn ang="0">
                <a:pos x="39" y="1607"/>
              </a:cxn>
              <a:cxn ang="0">
                <a:pos x="62" y="1592"/>
              </a:cxn>
              <a:cxn ang="0">
                <a:pos x="62" y="1592"/>
              </a:cxn>
              <a:cxn ang="0">
                <a:pos x="76" y="1581"/>
              </a:cxn>
              <a:cxn ang="0">
                <a:pos x="76" y="1581"/>
              </a:cxn>
              <a:cxn ang="0">
                <a:pos x="86" y="1571"/>
              </a:cxn>
              <a:cxn ang="0">
                <a:pos x="89" y="1565"/>
              </a:cxn>
              <a:cxn ang="0">
                <a:pos x="94" y="1557"/>
              </a:cxn>
              <a:cxn ang="0">
                <a:pos x="94" y="1557"/>
              </a:cxn>
              <a:cxn ang="0">
                <a:pos x="98" y="1540"/>
              </a:cxn>
              <a:cxn ang="0">
                <a:pos x="101" y="1519"/>
              </a:cxn>
              <a:cxn ang="0">
                <a:pos x="101" y="1519"/>
              </a:cxn>
              <a:cxn ang="0">
                <a:pos x="101" y="0"/>
              </a:cxn>
              <a:cxn ang="0">
                <a:pos x="83" y="0"/>
              </a:cxn>
              <a:cxn ang="0">
                <a:pos x="83" y="1519"/>
              </a:cxn>
              <a:cxn ang="0">
                <a:pos x="92" y="1519"/>
              </a:cxn>
              <a:cxn ang="0">
                <a:pos x="83" y="1518"/>
              </a:cxn>
              <a:cxn ang="0">
                <a:pos x="83" y="1518"/>
              </a:cxn>
              <a:cxn ang="0">
                <a:pos x="82" y="1534"/>
              </a:cxn>
              <a:cxn ang="0">
                <a:pos x="79" y="1548"/>
              </a:cxn>
              <a:cxn ang="0">
                <a:pos x="79" y="1548"/>
              </a:cxn>
              <a:cxn ang="0">
                <a:pos x="74" y="1556"/>
              </a:cxn>
              <a:cxn ang="0">
                <a:pos x="71" y="1560"/>
              </a:cxn>
              <a:cxn ang="0">
                <a:pos x="71" y="1560"/>
              </a:cxn>
              <a:cxn ang="0">
                <a:pos x="64" y="1568"/>
              </a:cxn>
              <a:cxn ang="0">
                <a:pos x="55" y="1575"/>
              </a:cxn>
              <a:cxn ang="0">
                <a:pos x="55" y="1575"/>
              </a:cxn>
              <a:cxn ang="0">
                <a:pos x="29" y="1592"/>
              </a:cxn>
              <a:cxn ang="0">
                <a:pos x="29" y="1592"/>
              </a:cxn>
              <a:cxn ang="0">
                <a:pos x="20" y="1599"/>
              </a:cxn>
              <a:cxn ang="0">
                <a:pos x="14" y="1609"/>
              </a:cxn>
              <a:cxn ang="0">
                <a:pos x="8" y="1616"/>
              </a:cxn>
              <a:cxn ang="0">
                <a:pos x="5" y="1625"/>
              </a:cxn>
              <a:cxn ang="0">
                <a:pos x="5" y="1625"/>
              </a:cxn>
              <a:cxn ang="0">
                <a:pos x="2" y="1633"/>
              </a:cxn>
              <a:cxn ang="0">
                <a:pos x="0" y="1640"/>
              </a:cxn>
              <a:cxn ang="0">
                <a:pos x="0" y="1654"/>
              </a:cxn>
              <a:cxn ang="0">
                <a:pos x="0" y="1654"/>
              </a:cxn>
              <a:cxn ang="0">
                <a:pos x="0" y="1666"/>
              </a:cxn>
              <a:cxn ang="0">
                <a:pos x="9" y="1665"/>
              </a:cxn>
              <a:cxn ang="0">
                <a:pos x="0" y="1665"/>
              </a:cxn>
              <a:cxn ang="0">
                <a:pos x="0" y="1763"/>
              </a:cxn>
              <a:cxn ang="0">
                <a:pos x="18" y="1763"/>
              </a:cxn>
              <a:cxn ang="0">
                <a:pos x="18" y="1763"/>
              </a:cxn>
            </a:cxnLst>
            <a:rect l="0" t="0" r="r" b="b"/>
            <a:pathLst>
              <a:path w="101" h="1763">
                <a:moveTo>
                  <a:pt x="18" y="1763"/>
                </a:move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8" y="1654"/>
                </a:lnTo>
                <a:lnTo>
                  <a:pt x="18" y="1654"/>
                </a:lnTo>
                <a:lnTo>
                  <a:pt x="18" y="1643"/>
                </a:lnTo>
                <a:lnTo>
                  <a:pt x="21" y="1631"/>
                </a:lnTo>
                <a:lnTo>
                  <a:pt x="21" y="1631"/>
                </a:lnTo>
                <a:lnTo>
                  <a:pt x="24" y="1625"/>
                </a:lnTo>
                <a:lnTo>
                  <a:pt x="29" y="1619"/>
                </a:lnTo>
                <a:lnTo>
                  <a:pt x="33" y="1613"/>
                </a:lnTo>
                <a:lnTo>
                  <a:pt x="39" y="1607"/>
                </a:lnTo>
                <a:lnTo>
                  <a:pt x="39" y="1607"/>
                </a:lnTo>
                <a:lnTo>
                  <a:pt x="62" y="1592"/>
                </a:lnTo>
                <a:lnTo>
                  <a:pt x="62" y="1592"/>
                </a:lnTo>
                <a:lnTo>
                  <a:pt x="76" y="1581"/>
                </a:lnTo>
                <a:lnTo>
                  <a:pt x="76" y="1581"/>
                </a:lnTo>
                <a:lnTo>
                  <a:pt x="86" y="1571"/>
                </a:lnTo>
                <a:lnTo>
                  <a:pt x="89" y="1565"/>
                </a:lnTo>
                <a:lnTo>
                  <a:pt x="94" y="1557"/>
                </a:lnTo>
                <a:lnTo>
                  <a:pt x="94" y="1557"/>
                </a:lnTo>
                <a:lnTo>
                  <a:pt x="98" y="1540"/>
                </a:lnTo>
                <a:lnTo>
                  <a:pt x="101" y="1519"/>
                </a:lnTo>
                <a:lnTo>
                  <a:pt x="101" y="1519"/>
                </a:lnTo>
                <a:lnTo>
                  <a:pt x="101" y="0"/>
                </a:lnTo>
                <a:lnTo>
                  <a:pt x="83" y="0"/>
                </a:lnTo>
                <a:lnTo>
                  <a:pt x="83" y="1519"/>
                </a:lnTo>
                <a:lnTo>
                  <a:pt x="92" y="1519"/>
                </a:lnTo>
                <a:lnTo>
                  <a:pt x="83" y="1518"/>
                </a:lnTo>
                <a:lnTo>
                  <a:pt x="83" y="1518"/>
                </a:lnTo>
                <a:lnTo>
                  <a:pt x="82" y="1534"/>
                </a:lnTo>
                <a:lnTo>
                  <a:pt x="79" y="1548"/>
                </a:lnTo>
                <a:lnTo>
                  <a:pt x="79" y="1548"/>
                </a:lnTo>
                <a:lnTo>
                  <a:pt x="74" y="1556"/>
                </a:lnTo>
                <a:lnTo>
                  <a:pt x="71" y="1560"/>
                </a:lnTo>
                <a:lnTo>
                  <a:pt x="71" y="1560"/>
                </a:lnTo>
                <a:lnTo>
                  <a:pt x="64" y="1568"/>
                </a:lnTo>
                <a:lnTo>
                  <a:pt x="55" y="1575"/>
                </a:lnTo>
                <a:lnTo>
                  <a:pt x="55" y="1575"/>
                </a:lnTo>
                <a:lnTo>
                  <a:pt x="29" y="1592"/>
                </a:lnTo>
                <a:lnTo>
                  <a:pt x="29" y="1592"/>
                </a:lnTo>
                <a:lnTo>
                  <a:pt x="20" y="1599"/>
                </a:lnTo>
                <a:lnTo>
                  <a:pt x="14" y="1609"/>
                </a:lnTo>
                <a:lnTo>
                  <a:pt x="8" y="1616"/>
                </a:lnTo>
                <a:lnTo>
                  <a:pt x="5" y="1625"/>
                </a:lnTo>
                <a:lnTo>
                  <a:pt x="5" y="1625"/>
                </a:lnTo>
                <a:lnTo>
                  <a:pt x="2" y="1633"/>
                </a:lnTo>
                <a:lnTo>
                  <a:pt x="0" y="1640"/>
                </a:lnTo>
                <a:lnTo>
                  <a:pt x="0" y="1654"/>
                </a:lnTo>
                <a:lnTo>
                  <a:pt x="0" y="1654"/>
                </a:lnTo>
                <a:lnTo>
                  <a:pt x="0" y="1666"/>
                </a:lnTo>
                <a:lnTo>
                  <a:pt x="9" y="1665"/>
                </a:lnTo>
                <a:lnTo>
                  <a:pt x="0" y="1665"/>
                </a:lnTo>
                <a:lnTo>
                  <a:pt x="0" y="1763"/>
                </a:lnTo>
                <a:lnTo>
                  <a:pt x="18" y="1763"/>
                </a:lnTo>
                <a:lnTo>
                  <a:pt x="18" y="176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29" name="그룹 428"/>
          <p:cNvGrpSpPr/>
          <p:nvPr userDrawn="1"/>
        </p:nvGrpSpPr>
        <p:grpSpPr>
          <a:xfrm>
            <a:off x="3021068" y="2504238"/>
            <a:ext cx="589411" cy="3349155"/>
            <a:chOff x="2936619" y="1260976"/>
            <a:chExt cx="589411" cy="3349155"/>
          </a:xfrm>
        </p:grpSpPr>
        <p:sp>
          <p:nvSpPr>
            <p:cNvPr id="430" name="Freeform 5"/>
            <p:cNvSpPr>
              <a:spLocks/>
            </p:cNvSpPr>
            <p:nvPr userDrawn="1"/>
          </p:nvSpPr>
          <p:spPr bwMode="auto">
            <a:xfrm>
              <a:off x="2936619" y="1260976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1" name="Rectangle 116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" name="Rectangle 117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" name="Rectangle 118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434" name="그룹 218"/>
            <p:cNvGrpSpPr/>
            <p:nvPr userDrawn="1"/>
          </p:nvGrpSpPr>
          <p:grpSpPr>
            <a:xfrm>
              <a:off x="3096947" y="2247195"/>
              <a:ext cx="429083" cy="2362936"/>
              <a:chOff x="2335197" y="1998923"/>
              <a:chExt cx="330298" cy="1650098"/>
            </a:xfrm>
          </p:grpSpPr>
          <p:sp>
            <p:nvSpPr>
              <p:cNvPr id="444" name="Rectangle 119"/>
              <p:cNvSpPr>
                <a:spLocks noChangeArrowheads="1"/>
              </p:cNvSpPr>
              <p:nvPr/>
            </p:nvSpPr>
            <p:spPr bwMode="auto">
              <a:xfrm>
                <a:off x="2335197" y="1998923"/>
                <a:ext cx="330298" cy="1650098"/>
              </a:xfrm>
              <a:prstGeom prst="rect">
                <a:avLst/>
              </a:prstGeom>
              <a:solidFill>
                <a:srgbClr val="C5D64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5" name="Rectangle 120"/>
              <p:cNvSpPr>
                <a:spLocks noChangeArrowheads="1"/>
              </p:cNvSpPr>
              <p:nvPr/>
            </p:nvSpPr>
            <p:spPr bwMode="auto">
              <a:xfrm>
                <a:off x="2500346" y="1998923"/>
                <a:ext cx="165149" cy="1650098"/>
              </a:xfrm>
              <a:prstGeom prst="rect">
                <a:avLst/>
              </a:prstGeom>
              <a:solidFill>
                <a:srgbClr val="A4B54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35" name="Freeform 132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6" name="Freeform 133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" name="Freeform 134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8" name="Rectangle 162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9" name="Rectangle 163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" name="Rectangle 164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" name="Freeform 178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" name="Freeform 179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" name="Freeform 180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8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7562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3142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그룹 49"/>
          <p:cNvGrpSpPr/>
          <p:nvPr userDrawn="1"/>
        </p:nvGrpSpPr>
        <p:grpSpPr>
          <a:xfrm>
            <a:off x="3450290" y="0"/>
            <a:ext cx="5693710" cy="6858000"/>
            <a:chOff x="2912408" y="0"/>
            <a:chExt cx="5693710" cy="6858000"/>
          </a:xfrm>
        </p:grpSpPr>
        <p:sp>
          <p:nvSpPr>
            <p:cNvPr id="51" name="직사각형 50"/>
            <p:cNvSpPr/>
            <p:nvPr/>
          </p:nvSpPr>
          <p:spPr>
            <a:xfrm>
              <a:off x="3106270" y="0"/>
              <a:ext cx="5499848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51"/>
            <p:cNvSpPr/>
            <p:nvPr/>
          </p:nvSpPr>
          <p:spPr>
            <a:xfrm rot="16200000" flipH="1">
              <a:off x="2893358" y="380439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3444052" y="5396823"/>
            <a:ext cx="2234181" cy="622331"/>
            <a:chOff x="998433" y="4259690"/>
            <a:chExt cx="2234181" cy="622331"/>
          </a:xfrm>
        </p:grpSpPr>
        <p:sp>
          <p:nvSpPr>
            <p:cNvPr id="36" name="Rectangle 3"/>
            <p:cNvSpPr txBox="1">
              <a:spLocks noChangeArrowheads="1"/>
            </p:cNvSpPr>
            <p:nvPr/>
          </p:nvSpPr>
          <p:spPr bwMode="auto">
            <a:xfrm flipH="1">
              <a:off x="998433" y="4543467"/>
              <a:ext cx="2234181" cy="33855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Stylish templates can be a valuable aid to  creative professionals</a:t>
              </a:r>
            </a:p>
          </p:txBody>
        </p:sp>
        <p:sp>
          <p:nvSpPr>
            <p:cNvPr id="37" name="speed"/>
            <p:cNvSpPr txBox="1">
              <a:spLocks noChangeArrowheads="1"/>
            </p:cNvSpPr>
            <p:nvPr/>
          </p:nvSpPr>
          <p:spPr bwMode="auto">
            <a:xfrm flipH="1">
              <a:off x="998433" y="4259690"/>
              <a:ext cx="1968226" cy="1938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 extrusionH="57150"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>
                  <a:prstClr val="white"/>
                </a:buClr>
                <a:tabLst>
                  <a:tab pos="177800" algn="l"/>
                  <a:tab pos="803275" algn="l"/>
                </a:tabLst>
                <a:defRPr/>
              </a:pP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itchFamily="34" charset="0"/>
                  <a:ea typeface="나눔고딕" pitchFamily="50" charset="-127"/>
                  <a:cs typeface="Tahoma" pitchFamily="34" charset="0"/>
                  <a:sym typeface="Wingdings" pitchFamily="2" charset="2"/>
                </a:rPr>
                <a:t>Stylish Design</a:t>
              </a:r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 userDrawn="1"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5016E85-709D-4CD0-8F1F-586C9878ED48}"/>
              </a:ext>
            </a:extLst>
          </p:cNvPr>
          <p:cNvSpPr>
            <a:spLocks/>
          </p:cNvSpPr>
          <p:nvPr userDrawn="1"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그룹 246"/>
          <p:cNvGrpSpPr/>
          <p:nvPr userDrawn="1"/>
        </p:nvGrpSpPr>
        <p:grpSpPr>
          <a:xfrm>
            <a:off x="361615" y="2536648"/>
            <a:ext cx="579636" cy="577158"/>
            <a:chOff x="-536575" y="1812925"/>
            <a:chExt cx="2228850" cy="2219325"/>
          </a:xfrm>
          <a:solidFill>
            <a:srgbClr val="0E3954"/>
          </a:solidFill>
        </p:grpSpPr>
        <p:sp>
          <p:nvSpPr>
            <p:cNvPr id="248" name="Freeform 581"/>
            <p:cNvSpPr>
              <a:spLocks noEditPoints="1"/>
            </p:cNvSpPr>
            <p:nvPr userDrawn="1"/>
          </p:nvSpPr>
          <p:spPr bwMode="auto">
            <a:xfrm>
              <a:off x="-536575" y="1812925"/>
              <a:ext cx="2228850" cy="2219325"/>
            </a:xfrm>
            <a:custGeom>
              <a:avLst/>
              <a:gdLst/>
              <a:ahLst/>
              <a:cxnLst>
                <a:cxn ang="0">
                  <a:pos x="336" y="102"/>
                </a:cxn>
                <a:cxn ang="0">
                  <a:pos x="240" y="378"/>
                </a:cxn>
                <a:cxn ang="0">
                  <a:pos x="12" y="560"/>
                </a:cxn>
                <a:cxn ang="0">
                  <a:pos x="150" y="818"/>
                </a:cxn>
                <a:cxn ang="0">
                  <a:pos x="126" y="1108"/>
                </a:cxn>
                <a:cxn ang="0">
                  <a:pos x="408" y="1184"/>
                </a:cxn>
                <a:cxn ang="0">
                  <a:pos x="606" y="1398"/>
                </a:cxn>
                <a:cxn ang="0">
                  <a:pos x="854" y="1246"/>
                </a:cxn>
                <a:cxn ang="0">
                  <a:pos x="1144" y="1246"/>
                </a:cxn>
                <a:cxn ang="0">
                  <a:pos x="1202" y="962"/>
                </a:cxn>
                <a:cxn ang="0">
                  <a:pos x="1404" y="750"/>
                </a:cxn>
                <a:cxn ang="0">
                  <a:pos x="1232" y="514"/>
                </a:cxn>
                <a:cxn ang="0">
                  <a:pos x="1214" y="222"/>
                </a:cxn>
                <a:cxn ang="0">
                  <a:pos x="926" y="184"/>
                </a:cxn>
                <a:cxn ang="0">
                  <a:pos x="702" y="0"/>
                </a:cxn>
                <a:cxn ang="0">
                  <a:pos x="512" y="26"/>
                </a:cxn>
                <a:cxn ang="0">
                  <a:pos x="198" y="670"/>
                </a:cxn>
                <a:cxn ang="0">
                  <a:pos x="206" y="596"/>
                </a:cxn>
                <a:cxn ang="0">
                  <a:pos x="228" y="524"/>
                </a:cxn>
                <a:cxn ang="0">
                  <a:pos x="282" y="414"/>
                </a:cxn>
                <a:cxn ang="0">
                  <a:pos x="380" y="308"/>
                </a:cxn>
                <a:cxn ang="0">
                  <a:pos x="506" y="232"/>
                </a:cxn>
                <a:cxn ang="0">
                  <a:pos x="576" y="208"/>
                </a:cxn>
                <a:cxn ang="0">
                  <a:pos x="650" y="196"/>
                </a:cxn>
                <a:cxn ang="0">
                  <a:pos x="702" y="192"/>
                </a:cxn>
                <a:cxn ang="0">
                  <a:pos x="778" y="198"/>
                </a:cxn>
                <a:cxn ang="0">
                  <a:pos x="852" y="216"/>
                </a:cxn>
                <a:cxn ang="0">
                  <a:pos x="942" y="254"/>
                </a:cxn>
                <a:cxn ang="0">
                  <a:pos x="1058" y="340"/>
                </a:cxn>
                <a:cxn ang="0">
                  <a:pos x="1144" y="456"/>
                </a:cxn>
                <a:cxn ang="0">
                  <a:pos x="1182" y="546"/>
                </a:cxn>
                <a:cxn ang="0">
                  <a:pos x="1200" y="620"/>
                </a:cxn>
                <a:cxn ang="0">
                  <a:pos x="1206" y="696"/>
                </a:cxn>
                <a:cxn ang="0">
                  <a:pos x="1202" y="748"/>
                </a:cxn>
                <a:cxn ang="0">
                  <a:pos x="1190" y="822"/>
                </a:cxn>
                <a:cxn ang="0">
                  <a:pos x="1166" y="892"/>
                </a:cxn>
                <a:cxn ang="0">
                  <a:pos x="1090" y="1018"/>
                </a:cxn>
                <a:cxn ang="0">
                  <a:pos x="984" y="1114"/>
                </a:cxn>
                <a:cxn ang="0">
                  <a:pos x="876" y="1170"/>
                </a:cxn>
                <a:cxn ang="0">
                  <a:pos x="804" y="1190"/>
                </a:cxn>
                <a:cxn ang="0">
                  <a:pos x="728" y="1200"/>
                </a:cxn>
                <a:cxn ang="0">
                  <a:pos x="676" y="1200"/>
                </a:cxn>
                <a:cxn ang="0">
                  <a:pos x="600" y="1190"/>
                </a:cxn>
                <a:cxn ang="0">
                  <a:pos x="528" y="1170"/>
                </a:cxn>
                <a:cxn ang="0">
                  <a:pos x="420" y="1114"/>
                </a:cxn>
                <a:cxn ang="0">
                  <a:pos x="312" y="1018"/>
                </a:cxn>
                <a:cxn ang="0">
                  <a:pos x="236" y="892"/>
                </a:cxn>
                <a:cxn ang="0">
                  <a:pos x="212" y="822"/>
                </a:cxn>
                <a:cxn ang="0">
                  <a:pos x="200" y="748"/>
                </a:cxn>
                <a:cxn ang="0">
                  <a:pos x="196" y="696"/>
                </a:cxn>
              </a:cxnLst>
              <a:rect l="0" t="0" r="r" b="b"/>
              <a:pathLst>
                <a:path w="1404" h="1398">
                  <a:moveTo>
                    <a:pt x="512" y="26"/>
                  </a:moveTo>
                  <a:lnTo>
                    <a:pt x="476" y="184"/>
                  </a:lnTo>
                  <a:lnTo>
                    <a:pt x="336" y="102"/>
                  </a:lnTo>
                  <a:lnTo>
                    <a:pt x="344" y="264"/>
                  </a:lnTo>
                  <a:lnTo>
                    <a:pt x="188" y="222"/>
                  </a:lnTo>
                  <a:lnTo>
                    <a:pt x="240" y="378"/>
                  </a:lnTo>
                  <a:lnTo>
                    <a:pt x="78" y="378"/>
                  </a:lnTo>
                  <a:lnTo>
                    <a:pt x="168" y="514"/>
                  </a:lnTo>
                  <a:lnTo>
                    <a:pt x="12" y="560"/>
                  </a:lnTo>
                  <a:lnTo>
                    <a:pt x="138" y="664"/>
                  </a:lnTo>
                  <a:lnTo>
                    <a:pt x="0" y="750"/>
                  </a:lnTo>
                  <a:lnTo>
                    <a:pt x="150" y="818"/>
                  </a:lnTo>
                  <a:lnTo>
                    <a:pt x="38" y="938"/>
                  </a:lnTo>
                  <a:lnTo>
                    <a:pt x="202" y="962"/>
                  </a:lnTo>
                  <a:lnTo>
                    <a:pt x="126" y="1108"/>
                  </a:lnTo>
                  <a:lnTo>
                    <a:pt x="288" y="1086"/>
                  </a:lnTo>
                  <a:lnTo>
                    <a:pt x="258" y="1246"/>
                  </a:lnTo>
                  <a:lnTo>
                    <a:pt x="408" y="1184"/>
                  </a:lnTo>
                  <a:lnTo>
                    <a:pt x="420" y="1346"/>
                  </a:lnTo>
                  <a:lnTo>
                    <a:pt x="548" y="1246"/>
                  </a:lnTo>
                  <a:lnTo>
                    <a:pt x="606" y="1398"/>
                  </a:lnTo>
                  <a:lnTo>
                    <a:pt x="702" y="1266"/>
                  </a:lnTo>
                  <a:lnTo>
                    <a:pt x="798" y="1398"/>
                  </a:lnTo>
                  <a:lnTo>
                    <a:pt x="854" y="1246"/>
                  </a:lnTo>
                  <a:lnTo>
                    <a:pt x="982" y="1346"/>
                  </a:lnTo>
                  <a:lnTo>
                    <a:pt x="994" y="1184"/>
                  </a:lnTo>
                  <a:lnTo>
                    <a:pt x="1144" y="1246"/>
                  </a:lnTo>
                  <a:lnTo>
                    <a:pt x="1114" y="1086"/>
                  </a:lnTo>
                  <a:lnTo>
                    <a:pt x="1276" y="1108"/>
                  </a:lnTo>
                  <a:lnTo>
                    <a:pt x="1202" y="962"/>
                  </a:lnTo>
                  <a:lnTo>
                    <a:pt x="1364" y="938"/>
                  </a:lnTo>
                  <a:lnTo>
                    <a:pt x="1252" y="818"/>
                  </a:lnTo>
                  <a:lnTo>
                    <a:pt x="1404" y="750"/>
                  </a:lnTo>
                  <a:lnTo>
                    <a:pt x="1264" y="664"/>
                  </a:lnTo>
                  <a:lnTo>
                    <a:pt x="1390" y="560"/>
                  </a:lnTo>
                  <a:lnTo>
                    <a:pt x="1232" y="514"/>
                  </a:lnTo>
                  <a:lnTo>
                    <a:pt x="1324" y="378"/>
                  </a:lnTo>
                  <a:lnTo>
                    <a:pt x="1162" y="378"/>
                  </a:lnTo>
                  <a:lnTo>
                    <a:pt x="1214" y="222"/>
                  </a:lnTo>
                  <a:lnTo>
                    <a:pt x="1056" y="264"/>
                  </a:lnTo>
                  <a:lnTo>
                    <a:pt x="1068" y="102"/>
                  </a:lnTo>
                  <a:lnTo>
                    <a:pt x="926" y="184"/>
                  </a:lnTo>
                  <a:lnTo>
                    <a:pt x="890" y="26"/>
                  </a:lnTo>
                  <a:lnTo>
                    <a:pt x="778" y="144"/>
                  </a:lnTo>
                  <a:lnTo>
                    <a:pt x="702" y="0"/>
                  </a:lnTo>
                  <a:lnTo>
                    <a:pt x="626" y="144"/>
                  </a:lnTo>
                  <a:lnTo>
                    <a:pt x="512" y="26"/>
                  </a:lnTo>
                  <a:lnTo>
                    <a:pt x="512" y="26"/>
                  </a:lnTo>
                  <a:close/>
                  <a:moveTo>
                    <a:pt x="196" y="696"/>
                  </a:moveTo>
                  <a:lnTo>
                    <a:pt x="196" y="696"/>
                  </a:lnTo>
                  <a:lnTo>
                    <a:pt x="198" y="670"/>
                  </a:lnTo>
                  <a:lnTo>
                    <a:pt x="200" y="646"/>
                  </a:lnTo>
                  <a:lnTo>
                    <a:pt x="202" y="620"/>
                  </a:lnTo>
                  <a:lnTo>
                    <a:pt x="206" y="596"/>
                  </a:lnTo>
                  <a:lnTo>
                    <a:pt x="212" y="570"/>
                  </a:lnTo>
                  <a:lnTo>
                    <a:pt x="220" y="546"/>
                  </a:lnTo>
                  <a:lnTo>
                    <a:pt x="228" y="524"/>
                  </a:lnTo>
                  <a:lnTo>
                    <a:pt x="236" y="500"/>
                  </a:lnTo>
                  <a:lnTo>
                    <a:pt x="258" y="456"/>
                  </a:lnTo>
                  <a:lnTo>
                    <a:pt x="282" y="414"/>
                  </a:lnTo>
                  <a:lnTo>
                    <a:pt x="312" y="376"/>
                  </a:lnTo>
                  <a:lnTo>
                    <a:pt x="344" y="340"/>
                  </a:lnTo>
                  <a:lnTo>
                    <a:pt x="380" y="308"/>
                  </a:lnTo>
                  <a:lnTo>
                    <a:pt x="420" y="278"/>
                  </a:lnTo>
                  <a:lnTo>
                    <a:pt x="462" y="254"/>
                  </a:lnTo>
                  <a:lnTo>
                    <a:pt x="506" y="232"/>
                  </a:lnTo>
                  <a:lnTo>
                    <a:pt x="528" y="224"/>
                  </a:lnTo>
                  <a:lnTo>
                    <a:pt x="552" y="216"/>
                  </a:lnTo>
                  <a:lnTo>
                    <a:pt x="576" y="208"/>
                  </a:lnTo>
                  <a:lnTo>
                    <a:pt x="600" y="202"/>
                  </a:lnTo>
                  <a:lnTo>
                    <a:pt x="624" y="198"/>
                  </a:lnTo>
                  <a:lnTo>
                    <a:pt x="650" y="196"/>
                  </a:lnTo>
                  <a:lnTo>
                    <a:pt x="676" y="194"/>
                  </a:lnTo>
                  <a:lnTo>
                    <a:pt x="702" y="192"/>
                  </a:lnTo>
                  <a:lnTo>
                    <a:pt x="702" y="192"/>
                  </a:lnTo>
                  <a:lnTo>
                    <a:pt x="728" y="194"/>
                  </a:lnTo>
                  <a:lnTo>
                    <a:pt x="754" y="196"/>
                  </a:lnTo>
                  <a:lnTo>
                    <a:pt x="778" y="198"/>
                  </a:lnTo>
                  <a:lnTo>
                    <a:pt x="804" y="202"/>
                  </a:lnTo>
                  <a:lnTo>
                    <a:pt x="828" y="208"/>
                  </a:lnTo>
                  <a:lnTo>
                    <a:pt x="852" y="216"/>
                  </a:lnTo>
                  <a:lnTo>
                    <a:pt x="876" y="224"/>
                  </a:lnTo>
                  <a:lnTo>
                    <a:pt x="898" y="232"/>
                  </a:lnTo>
                  <a:lnTo>
                    <a:pt x="942" y="254"/>
                  </a:lnTo>
                  <a:lnTo>
                    <a:pt x="984" y="278"/>
                  </a:lnTo>
                  <a:lnTo>
                    <a:pt x="1022" y="308"/>
                  </a:lnTo>
                  <a:lnTo>
                    <a:pt x="1058" y="340"/>
                  </a:lnTo>
                  <a:lnTo>
                    <a:pt x="1090" y="376"/>
                  </a:lnTo>
                  <a:lnTo>
                    <a:pt x="1120" y="414"/>
                  </a:lnTo>
                  <a:lnTo>
                    <a:pt x="1144" y="456"/>
                  </a:lnTo>
                  <a:lnTo>
                    <a:pt x="1166" y="500"/>
                  </a:lnTo>
                  <a:lnTo>
                    <a:pt x="1176" y="524"/>
                  </a:lnTo>
                  <a:lnTo>
                    <a:pt x="1182" y="546"/>
                  </a:lnTo>
                  <a:lnTo>
                    <a:pt x="1190" y="570"/>
                  </a:lnTo>
                  <a:lnTo>
                    <a:pt x="1196" y="596"/>
                  </a:lnTo>
                  <a:lnTo>
                    <a:pt x="1200" y="620"/>
                  </a:lnTo>
                  <a:lnTo>
                    <a:pt x="1202" y="646"/>
                  </a:lnTo>
                  <a:lnTo>
                    <a:pt x="1204" y="670"/>
                  </a:lnTo>
                  <a:lnTo>
                    <a:pt x="1206" y="696"/>
                  </a:lnTo>
                  <a:lnTo>
                    <a:pt x="1206" y="696"/>
                  </a:lnTo>
                  <a:lnTo>
                    <a:pt x="1204" y="722"/>
                  </a:lnTo>
                  <a:lnTo>
                    <a:pt x="1202" y="748"/>
                  </a:lnTo>
                  <a:lnTo>
                    <a:pt x="1200" y="774"/>
                  </a:lnTo>
                  <a:lnTo>
                    <a:pt x="1196" y="798"/>
                  </a:lnTo>
                  <a:lnTo>
                    <a:pt x="1190" y="822"/>
                  </a:lnTo>
                  <a:lnTo>
                    <a:pt x="1182" y="846"/>
                  </a:lnTo>
                  <a:lnTo>
                    <a:pt x="1176" y="870"/>
                  </a:lnTo>
                  <a:lnTo>
                    <a:pt x="1166" y="892"/>
                  </a:lnTo>
                  <a:lnTo>
                    <a:pt x="1144" y="936"/>
                  </a:lnTo>
                  <a:lnTo>
                    <a:pt x="1120" y="978"/>
                  </a:lnTo>
                  <a:lnTo>
                    <a:pt x="1090" y="1018"/>
                  </a:lnTo>
                  <a:lnTo>
                    <a:pt x="1058" y="1054"/>
                  </a:lnTo>
                  <a:lnTo>
                    <a:pt x="1022" y="1086"/>
                  </a:lnTo>
                  <a:lnTo>
                    <a:pt x="984" y="1114"/>
                  </a:lnTo>
                  <a:lnTo>
                    <a:pt x="942" y="1140"/>
                  </a:lnTo>
                  <a:lnTo>
                    <a:pt x="898" y="1162"/>
                  </a:lnTo>
                  <a:lnTo>
                    <a:pt x="876" y="1170"/>
                  </a:lnTo>
                  <a:lnTo>
                    <a:pt x="852" y="1178"/>
                  </a:lnTo>
                  <a:lnTo>
                    <a:pt x="828" y="1186"/>
                  </a:lnTo>
                  <a:lnTo>
                    <a:pt x="804" y="1190"/>
                  </a:lnTo>
                  <a:lnTo>
                    <a:pt x="778" y="1196"/>
                  </a:lnTo>
                  <a:lnTo>
                    <a:pt x="754" y="1198"/>
                  </a:lnTo>
                  <a:lnTo>
                    <a:pt x="728" y="1200"/>
                  </a:lnTo>
                  <a:lnTo>
                    <a:pt x="702" y="1202"/>
                  </a:lnTo>
                  <a:lnTo>
                    <a:pt x="702" y="1202"/>
                  </a:lnTo>
                  <a:lnTo>
                    <a:pt x="676" y="1200"/>
                  </a:lnTo>
                  <a:lnTo>
                    <a:pt x="650" y="1198"/>
                  </a:lnTo>
                  <a:lnTo>
                    <a:pt x="624" y="1196"/>
                  </a:lnTo>
                  <a:lnTo>
                    <a:pt x="600" y="1190"/>
                  </a:lnTo>
                  <a:lnTo>
                    <a:pt x="576" y="1186"/>
                  </a:lnTo>
                  <a:lnTo>
                    <a:pt x="552" y="1178"/>
                  </a:lnTo>
                  <a:lnTo>
                    <a:pt x="528" y="1170"/>
                  </a:lnTo>
                  <a:lnTo>
                    <a:pt x="506" y="1162"/>
                  </a:lnTo>
                  <a:lnTo>
                    <a:pt x="462" y="1140"/>
                  </a:lnTo>
                  <a:lnTo>
                    <a:pt x="420" y="1114"/>
                  </a:lnTo>
                  <a:lnTo>
                    <a:pt x="380" y="1086"/>
                  </a:lnTo>
                  <a:lnTo>
                    <a:pt x="344" y="1054"/>
                  </a:lnTo>
                  <a:lnTo>
                    <a:pt x="312" y="1018"/>
                  </a:lnTo>
                  <a:lnTo>
                    <a:pt x="282" y="978"/>
                  </a:lnTo>
                  <a:lnTo>
                    <a:pt x="258" y="936"/>
                  </a:lnTo>
                  <a:lnTo>
                    <a:pt x="236" y="892"/>
                  </a:lnTo>
                  <a:lnTo>
                    <a:pt x="228" y="870"/>
                  </a:lnTo>
                  <a:lnTo>
                    <a:pt x="220" y="846"/>
                  </a:lnTo>
                  <a:lnTo>
                    <a:pt x="212" y="822"/>
                  </a:lnTo>
                  <a:lnTo>
                    <a:pt x="206" y="798"/>
                  </a:lnTo>
                  <a:lnTo>
                    <a:pt x="202" y="774"/>
                  </a:lnTo>
                  <a:lnTo>
                    <a:pt x="200" y="748"/>
                  </a:lnTo>
                  <a:lnTo>
                    <a:pt x="198" y="722"/>
                  </a:lnTo>
                  <a:lnTo>
                    <a:pt x="196" y="696"/>
                  </a:lnTo>
                  <a:lnTo>
                    <a:pt x="196" y="69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49" name="그룹 824"/>
            <p:cNvGrpSpPr/>
            <p:nvPr userDrawn="1"/>
          </p:nvGrpSpPr>
          <p:grpSpPr>
            <a:xfrm>
              <a:off x="-193675" y="2117725"/>
              <a:ext cx="1539875" cy="1463675"/>
              <a:chOff x="-193675" y="2117725"/>
              <a:chExt cx="1539875" cy="1463675"/>
            </a:xfrm>
            <a:grpFill/>
          </p:grpSpPr>
          <p:sp>
            <p:nvSpPr>
              <p:cNvPr id="250" name="Freeform 582"/>
              <p:cNvSpPr>
                <a:spLocks noEditPoints="1"/>
              </p:cNvSpPr>
              <p:nvPr userDrawn="1"/>
            </p:nvSpPr>
            <p:spPr bwMode="auto">
              <a:xfrm>
                <a:off x="146050" y="2489200"/>
                <a:ext cx="860425" cy="860425"/>
              </a:xfrm>
              <a:custGeom>
                <a:avLst/>
                <a:gdLst/>
                <a:ahLst/>
                <a:cxnLst>
                  <a:cxn ang="0">
                    <a:pos x="244" y="0"/>
                  </a:cxn>
                  <a:cxn ang="0">
                    <a:pos x="166" y="20"/>
                  </a:cxn>
                  <a:cxn ang="0">
                    <a:pos x="100" y="62"/>
                  </a:cxn>
                  <a:cxn ang="0">
                    <a:pos x="46" y="120"/>
                  </a:cxn>
                  <a:cxn ang="0">
                    <a:pos x="12" y="190"/>
                  </a:cxn>
                  <a:cxn ang="0">
                    <a:pos x="0" y="270"/>
                  </a:cxn>
                  <a:cxn ang="0">
                    <a:pos x="6" y="326"/>
                  </a:cxn>
                  <a:cxn ang="0">
                    <a:pos x="34" y="400"/>
                  </a:cxn>
                  <a:cxn ang="0">
                    <a:pos x="80" y="462"/>
                  </a:cxn>
                  <a:cxn ang="0">
                    <a:pos x="142" y="510"/>
                  </a:cxn>
                  <a:cxn ang="0">
                    <a:pos x="216" y="536"/>
                  </a:cxn>
                  <a:cxn ang="0">
                    <a:pos x="272" y="542"/>
                  </a:cxn>
                  <a:cxn ang="0">
                    <a:pos x="352" y="530"/>
                  </a:cxn>
                  <a:cxn ang="0">
                    <a:pos x="424" y="496"/>
                  </a:cxn>
                  <a:cxn ang="0">
                    <a:pos x="480" y="444"/>
                  </a:cxn>
                  <a:cxn ang="0">
                    <a:pos x="522" y="376"/>
                  </a:cxn>
                  <a:cxn ang="0">
                    <a:pos x="542" y="298"/>
                  </a:cxn>
                  <a:cxn ang="0">
                    <a:pos x="542" y="242"/>
                  </a:cxn>
                  <a:cxn ang="0">
                    <a:pos x="522" y="166"/>
                  </a:cxn>
                  <a:cxn ang="0">
                    <a:pos x="480" y="98"/>
                  </a:cxn>
                  <a:cxn ang="0">
                    <a:pos x="424" y="46"/>
                  </a:cxn>
                  <a:cxn ang="0">
                    <a:pos x="352" y="12"/>
                  </a:cxn>
                  <a:cxn ang="0">
                    <a:pos x="272" y="0"/>
                  </a:cxn>
                  <a:cxn ang="0">
                    <a:pos x="272" y="138"/>
                  </a:cxn>
                  <a:cxn ang="0">
                    <a:pos x="310" y="144"/>
                  </a:cxn>
                  <a:cxn ang="0">
                    <a:pos x="346" y="162"/>
                  </a:cxn>
                  <a:cxn ang="0">
                    <a:pos x="374" y="188"/>
                  </a:cxn>
                  <a:cxn ang="0">
                    <a:pos x="394" y="220"/>
                  </a:cxn>
                  <a:cxn ang="0">
                    <a:pos x="404" y="260"/>
                  </a:cxn>
                  <a:cxn ang="0">
                    <a:pos x="404" y="286"/>
                  </a:cxn>
                  <a:cxn ang="0">
                    <a:pos x="394" y="326"/>
                  </a:cxn>
                  <a:cxn ang="0">
                    <a:pos x="374" y="358"/>
                  </a:cxn>
                  <a:cxn ang="0">
                    <a:pos x="346" y="384"/>
                  </a:cxn>
                  <a:cxn ang="0">
                    <a:pos x="310" y="400"/>
                  </a:cxn>
                  <a:cxn ang="0">
                    <a:pos x="272" y="406"/>
                  </a:cxn>
                  <a:cxn ang="0">
                    <a:pos x="244" y="404"/>
                  </a:cxn>
                  <a:cxn ang="0">
                    <a:pos x="208" y="390"/>
                  </a:cxn>
                  <a:cxn ang="0">
                    <a:pos x="178" y="368"/>
                  </a:cxn>
                  <a:cxn ang="0">
                    <a:pos x="154" y="336"/>
                  </a:cxn>
                  <a:cxn ang="0">
                    <a:pos x="142" y="300"/>
                  </a:cxn>
                  <a:cxn ang="0">
                    <a:pos x="138" y="272"/>
                  </a:cxn>
                  <a:cxn ang="0">
                    <a:pos x="144" y="234"/>
                  </a:cxn>
                  <a:cxn ang="0">
                    <a:pos x="162" y="198"/>
                  </a:cxn>
                  <a:cxn ang="0">
                    <a:pos x="186" y="170"/>
                  </a:cxn>
                  <a:cxn ang="0">
                    <a:pos x="220" y="150"/>
                  </a:cxn>
                  <a:cxn ang="0">
                    <a:pos x="258" y="140"/>
                  </a:cxn>
                </a:cxnLst>
                <a:rect l="0" t="0" r="r" b="b"/>
                <a:pathLst>
                  <a:path w="542" h="542">
                    <a:moveTo>
                      <a:pt x="272" y="0"/>
                    </a:moveTo>
                    <a:lnTo>
                      <a:pt x="272" y="0"/>
                    </a:lnTo>
                    <a:lnTo>
                      <a:pt x="244" y="0"/>
                    </a:lnTo>
                    <a:lnTo>
                      <a:pt x="216" y="6"/>
                    </a:lnTo>
                    <a:lnTo>
                      <a:pt x="190" y="12"/>
                    </a:lnTo>
                    <a:lnTo>
                      <a:pt x="166" y="20"/>
                    </a:lnTo>
                    <a:lnTo>
                      <a:pt x="142" y="32"/>
                    </a:lnTo>
                    <a:lnTo>
                      <a:pt x="120" y="46"/>
                    </a:lnTo>
                    <a:lnTo>
                      <a:pt x="100" y="62"/>
                    </a:lnTo>
                    <a:lnTo>
                      <a:pt x="80" y="80"/>
                    </a:lnTo>
                    <a:lnTo>
                      <a:pt x="62" y="98"/>
                    </a:lnTo>
                    <a:lnTo>
                      <a:pt x="46" y="120"/>
                    </a:lnTo>
                    <a:lnTo>
                      <a:pt x="34" y="142"/>
                    </a:lnTo>
                    <a:lnTo>
                      <a:pt x="22" y="166"/>
                    </a:lnTo>
                    <a:lnTo>
                      <a:pt x="12" y="190"/>
                    </a:lnTo>
                    <a:lnTo>
                      <a:pt x="6" y="216"/>
                    </a:lnTo>
                    <a:lnTo>
                      <a:pt x="2" y="242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2" y="298"/>
                    </a:lnTo>
                    <a:lnTo>
                      <a:pt x="6" y="326"/>
                    </a:lnTo>
                    <a:lnTo>
                      <a:pt x="12" y="352"/>
                    </a:lnTo>
                    <a:lnTo>
                      <a:pt x="22" y="376"/>
                    </a:lnTo>
                    <a:lnTo>
                      <a:pt x="34" y="400"/>
                    </a:lnTo>
                    <a:lnTo>
                      <a:pt x="46" y="422"/>
                    </a:lnTo>
                    <a:lnTo>
                      <a:pt x="62" y="444"/>
                    </a:lnTo>
                    <a:lnTo>
                      <a:pt x="80" y="462"/>
                    </a:lnTo>
                    <a:lnTo>
                      <a:pt x="100" y="480"/>
                    </a:lnTo>
                    <a:lnTo>
                      <a:pt x="120" y="496"/>
                    </a:lnTo>
                    <a:lnTo>
                      <a:pt x="142" y="510"/>
                    </a:lnTo>
                    <a:lnTo>
                      <a:pt x="166" y="520"/>
                    </a:lnTo>
                    <a:lnTo>
                      <a:pt x="190" y="530"/>
                    </a:lnTo>
                    <a:lnTo>
                      <a:pt x="216" y="536"/>
                    </a:lnTo>
                    <a:lnTo>
                      <a:pt x="244" y="540"/>
                    </a:lnTo>
                    <a:lnTo>
                      <a:pt x="272" y="542"/>
                    </a:lnTo>
                    <a:lnTo>
                      <a:pt x="272" y="542"/>
                    </a:lnTo>
                    <a:lnTo>
                      <a:pt x="300" y="540"/>
                    </a:lnTo>
                    <a:lnTo>
                      <a:pt x="326" y="536"/>
                    </a:lnTo>
                    <a:lnTo>
                      <a:pt x="352" y="530"/>
                    </a:lnTo>
                    <a:lnTo>
                      <a:pt x="378" y="520"/>
                    </a:lnTo>
                    <a:lnTo>
                      <a:pt x="400" y="510"/>
                    </a:lnTo>
                    <a:lnTo>
                      <a:pt x="424" y="496"/>
                    </a:lnTo>
                    <a:lnTo>
                      <a:pt x="444" y="480"/>
                    </a:lnTo>
                    <a:lnTo>
                      <a:pt x="464" y="462"/>
                    </a:lnTo>
                    <a:lnTo>
                      <a:pt x="480" y="444"/>
                    </a:lnTo>
                    <a:lnTo>
                      <a:pt x="496" y="422"/>
                    </a:lnTo>
                    <a:lnTo>
                      <a:pt x="510" y="400"/>
                    </a:lnTo>
                    <a:lnTo>
                      <a:pt x="522" y="376"/>
                    </a:lnTo>
                    <a:lnTo>
                      <a:pt x="530" y="352"/>
                    </a:lnTo>
                    <a:lnTo>
                      <a:pt x="538" y="326"/>
                    </a:lnTo>
                    <a:lnTo>
                      <a:pt x="542" y="298"/>
                    </a:lnTo>
                    <a:lnTo>
                      <a:pt x="542" y="270"/>
                    </a:lnTo>
                    <a:lnTo>
                      <a:pt x="542" y="270"/>
                    </a:lnTo>
                    <a:lnTo>
                      <a:pt x="542" y="242"/>
                    </a:lnTo>
                    <a:lnTo>
                      <a:pt x="538" y="216"/>
                    </a:lnTo>
                    <a:lnTo>
                      <a:pt x="530" y="190"/>
                    </a:lnTo>
                    <a:lnTo>
                      <a:pt x="522" y="166"/>
                    </a:lnTo>
                    <a:lnTo>
                      <a:pt x="510" y="142"/>
                    </a:lnTo>
                    <a:lnTo>
                      <a:pt x="496" y="120"/>
                    </a:lnTo>
                    <a:lnTo>
                      <a:pt x="480" y="98"/>
                    </a:lnTo>
                    <a:lnTo>
                      <a:pt x="464" y="80"/>
                    </a:lnTo>
                    <a:lnTo>
                      <a:pt x="444" y="62"/>
                    </a:lnTo>
                    <a:lnTo>
                      <a:pt x="424" y="46"/>
                    </a:lnTo>
                    <a:lnTo>
                      <a:pt x="400" y="32"/>
                    </a:lnTo>
                    <a:lnTo>
                      <a:pt x="378" y="20"/>
                    </a:lnTo>
                    <a:lnTo>
                      <a:pt x="352" y="12"/>
                    </a:lnTo>
                    <a:lnTo>
                      <a:pt x="326" y="6"/>
                    </a:lnTo>
                    <a:lnTo>
                      <a:pt x="300" y="0"/>
                    </a:lnTo>
                    <a:lnTo>
                      <a:pt x="272" y="0"/>
                    </a:lnTo>
                    <a:lnTo>
                      <a:pt x="272" y="0"/>
                    </a:lnTo>
                    <a:close/>
                    <a:moveTo>
                      <a:pt x="272" y="138"/>
                    </a:moveTo>
                    <a:lnTo>
                      <a:pt x="272" y="138"/>
                    </a:lnTo>
                    <a:lnTo>
                      <a:pt x="286" y="140"/>
                    </a:lnTo>
                    <a:lnTo>
                      <a:pt x="298" y="142"/>
                    </a:lnTo>
                    <a:lnTo>
                      <a:pt x="310" y="144"/>
                    </a:lnTo>
                    <a:lnTo>
                      <a:pt x="322" y="150"/>
                    </a:lnTo>
                    <a:lnTo>
                      <a:pt x="334" y="156"/>
                    </a:lnTo>
                    <a:lnTo>
                      <a:pt x="346" y="162"/>
                    </a:lnTo>
                    <a:lnTo>
                      <a:pt x="356" y="170"/>
                    </a:lnTo>
                    <a:lnTo>
                      <a:pt x="366" y="178"/>
                    </a:lnTo>
                    <a:lnTo>
                      <a:pt x="374" y="188"/>
                    </a:lnTo>
                    <a:lnTo>
                      <a:pt x="382" y="198"/>
                    </a:lnTo>
                    <a:lnTo>
                      <a:pt x="388" y="210"/>
                    </a:lnTo>
                    <a:lnTo>
                      <a:pt x="394" y="220"/>
                    </a:lnTo>
                    <a:lnTo>
                      <a:pt x="398" y="234"/>
                    </a:lnTo>
                    <a:lnTo>
                      <a:pt x="402" y="246"/>
                    </a:lnTo>
                    <a:lnTo>
                      <a:pt x="404" y="260"/>
                    </a:lnTo>
                    <a:lnTo>
                      <a:pt x="404" y="272"/>
                    </a:lnTo>
                    <a:lnTo>
                      <a:pt x="404" y="272"/>
                    </a:lnTo>
                    <a:lnTo>
                      <a:pt x="404" y="286"/>
                    </a:lnTo>
                    <a:lnTo>
                      <a:pt x="402" y="300"/>
                    </a:lnTo>
                    <a:lnTo>
                      <a:pt x="398" y="312"/>
                    </a:lnTo>
                    <a:lnTo>
                      <a:pt x="394" y="326"/>
                    </a:lnTo>
                    <a:lnTo>
                      <a:pt x="388" y="336"/>
                    </a:lnTo>
                    <a:lnTo>
                      <a:pt x="382" y="348"/>
                    </a:lnTo>
                    <a:lnTo>
                      <a:pt x="374" y="358"/>
                    </a:lnTo>
                    <a:lnTo>
                      <a:pt x="366" y="368"/>
                    </a:lnTo>
                    <a:lnTo>
                      <a:pt x="356" y="376"/>
                    </a:lnTo>
                    <a:lnTo>
                      <a:pt x="346" y="384"/>
                    </a:lnTo>
                    <a:lnTo>
                      <a:pt x="334" y="390"/>
                    </a:lnTo>
                    <a:lnTo>
                      <a:pt x="322" y="396"/>
                    </a:lnTo>
                    <a:lnTo>
                      <a:pt x="310" y="400"/>
                    </a:lnTo>
                    <a:lnTo>
                      <a:pt x="298" y="404"/>
                    </a:lnTo>
                    <a:lnTo>
                      <a:pt x="286" y="406"/>
                    </a:lnTo>
                    <a:lnTo>
                      <a:pt x="272" y="406"/>
                    </a:lnTo>
                    <a:lnTo>
                      <a:pt x="272" y="406"/>
                    </a:lnTo>
                    <a:lnTo>
                      <a:pt x="258" y="406"/>
                    </a:lnTo>
                    <a:lnTo>
                      <a:pt x="244" y="404"/>
                    </a:lnTo>
                    <a:lnTo>
                      <a:pt x="232" y="400"/>
                    </a:lnTo>
                    <a:lnTo>
                      <a:pt x="220" y="396"/>
                    </a:lnTo>
                    <a:lnTo>
                      <a:pt x="208" y="390"/>
                    </a:lnTo>
                    <a:lnTo>
                      <a:pt x="198" y="384"/>
                    </a:lnTo>
                    <a:lnTo>
                      <a:pt x="186" y="376"/>
                    </a:lnTo>
                    <a:lnTo>
                      <a:pt x="178" y="368"/>
                    </a:lnTo>
                    <a:lnTo>
                      <a:pt x="168" y="358"/>
                    </a:lnTo>
                    <a:lnTo>
                      <a:pt x="162" y="348"/>
                    </a:lnTo>
                    <a:lnTo>
                      <a:pt x="154" y="336"/>
                    </a:lnTo>
                    <a:lnTo>
                      <a:pt x="148" y="326"/>
                    </a:lnTo>
                    <a:lnTo>
                      <a:pt x="144" y="312"/>
                    </a:lnTo>
                    <a:lnTo>
                      <a:pt x="142" y="300"/>
                    </a:lnTo>
                    <a:lnTo>
                      <a:pt x="140" y="286"/>
                    </a:lnTo>
                    <a:lnTo>
                      <a:pt x="138" y="272"/>
                    </a:lnTo>
                    <a:lnTo>
                      <a:pt x="138" y="272"/>
                    </a:lnTo>
                    <a:lnTo>
                      <a:pt x="140" y="260"/>
                    </a:lnTo>
                    <a:lnTo>
                      <a:pt x="142" y="246"/>
                    </a:lnTo>
                    <a:lnTo>
                      <a:pt x="144" y="234"/>
                    </a:lnTo>
                    <a:lnTo>
                      <a:pt x="148" y="220"/>
                    </a:lnTo>
                    <a:lnTo>
                      <a:pt x="154" y="210"/>
                    </a:lnTo>
                    <a:lnTo>
                      <a:pt x="162" y="198"/>
                    </a:lnTo>
                    <a:lnTo>
                      <a:pt x="168" y="188"/>
                    </a:lnTo>
                    <a:lnTo>
                      <a:pt x="178" y="178"/>
                    </a:lnTo>
                    <a:lnTo>
                      <a:pt x="186" y="170"/>
                    </a:lnTo>
                    <a:lnTo>
                      <a:pt x="198" y="162"/>
                    </a:lnTo>
                    <a:lnTo>
                      <a:pt x="208" y="156"/>
                    </a:lnTo>
                    <a:lnTo>
                      <a:pt x="220" y="150"/>
                    </a:lnTo>
                    <a:lnTo>
                      <a:pt x="232" y="144"/>
                    </a:lnTo>
                    <a:lnTo>
                      <a:pt x="244" y="142"/>
                    </a:lnTo>
                    <a:lnTo>
                      <a:pt x="258" y="140"/>
                    </a:lnTo>
                    <a:lnTo>
                      <a:pt x="272" y="138"/>
                    </a:lnTo>
                    <a:lnTo>
                      <a:pt x="272" y="138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1" name="Freeform 583"/>
              <p:cNvSpPr>
                <a:spLocks/>
              </p:cNvSpPr>
              <p:nvPr userDrawn="1"/>
            </p:nvSpPr>
            <p:spPr bwMode="auto">
              <a:xfrm>
                <a:off x="530225" y="2117725"/>
                <a:ext cx="92075" cy="374650"/>
              </a:xfrm>
              <a:custGeom>
                <a:avLst/>
                <a:gdLst/>
                <a:ahLst/>
                <a:cxnLst>
                  <a:cxn ang="0">
                    <a:pos x="58" y="236"/>
                  </a:cxn>
                  <a:cxn ang="0">
                    <a:pos x="42" y="0"/>
                  </a:cxn>
                  <a:cxn ang="0">
                    <a:pos x="42" y="0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16" y="0"/>
                  </a:cxn>
                  <a:cxn ang="0">
                    <a:pos x="0" y="236"/>
                  </a:cxn>
                  <a:cxn ang="0">
                    <a:pos x="0" y="236"/>
                  </a:cxn>
                  <a:cxn ang="0">
                    <a:pos x="30" y="234"/>
                  </a:cxn>
                  <a:cxn ang="0">
                    <a:pos x="30" y="234"/>
                  </a:cxn>
                  <a:cxn ang="0">
                    <a:pos x="58" y="236"/>
                  </a:cxn>
                  <a:cxn ang="0">
                    <a:pos x="58" y="236"/>
                  </a:cxn>
                </a:cxnLst>
                <a:rect l="0" t="0" r="r" b="b"/>
                <a:pathLst>
                  <a:path w="58" h="236">
                    <a:moveTo>
                      <a:pt x="58" y="236"/>
                    </a:moveTo>
                    <a:lnTo>
                      <a:pt x="42" y="0"/>
                    </a:lnTo>
                    <a:lnTo>
                      <a:pt x="42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16" y="0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30" y="234"/>
                    </a:lnTo>
                    <a:lnTo>
                      <a:pt x="30" y="234"/>
                    </a:lnTo>
                    <a:lnTo>
                      <a:pt x="58" y="236"/>
                    </a:lnTo>
                    <a:lnTo>
                      <a:pt x="58" y="2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2" name="Freeform 584"/>
              <p:cNvSpPr>
                <a:spLocks/>
              </p:cNvSpPr>
              <p:nvPr userDrawn="1"/>
            </p:nvSpPr>
            <p:spPr bwMode="auto">
              <a:xfrm>
                <a:off x="974725" y="2660650"/>
                <a:ext cx="371475" cy="177800"/>
              </a:xfrm>
              <a:custGeom>
                <a:avLst/>
                <a:gdLst/>
                <a:ahLst/>
                <a:cxnLst>
                  <a:cxn ang="0">
                    <a:pos x="228" y="0"/>
                  </a:cxn>
                  <a:cxn ang="0">
                    <a:pos x="0" y="56"/>
                  </a:cxn>
                  <a:cxn ang="0">
                    <a:pos x="0" y="56"/>
                  </a:cxn>
                  <a:cxn ang="0">
                    <a:pos x="8" y="84"/>
                  </a:cxn>
                  <a:cxn ang="0">
                    <a:pos x="16" y="112"/>
                  </a:cxn>
                  <a:cxn ang="0">
                    <a:pos x="234" y="24"/>
                  </a:cxn>
                  <a:cxn ang="0">
                    <a:pos x="234" y="24"/>
                  </a:cxn>
                  <a:cxn ang="0">
                    <a:pos x="230" y="12"/>
                  </a:cxn>
                  <a:cxn ang="0">
                    <a:pos x="228" y="0"/>
                  </a:cxn>
                  <a:cxn ang="0">
                    <a:pos x="228" y="0"/>
                  </a:cxn>
                </a:cxnLst>
                <a:rect l="0" t="0" r="r" b="b"/>
                <a:pathLst>
                  <a:path w="234" h="112">
                    <a:moveTo>
                      <a:pt x="228" y="0"/>
                    </a:moveTo>
                    <a:lnTo>
                      <a:pt x="0" y="56"/>
                    </a:lnTo>
                    <a:lnTo>
                      <a:pt x="0" y="56"/>
                    </a:lnTo>
                    <a:lnTo>
                      <a:pt x="8" y="84"/>
                    </a:lnTo>
                    <a:lnTo>
                      <a:pt x="16" y="112"/>
                    </a:lnTo>
                    <a:lnTo>
                      <a:pt x="234" y="24"/>
                    </a:lnTo>
                    <a:lnTo>
                      <a:pt x="234" y="24"/>
                    </a:lnTo>
                    <a:lnTo>
                      <a:pt x="230" y="12"/>
                    </a:lnTo>
                    <a:lnTo>
                      <a:pt x="228" y="0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3" name="Freeform 585"/>
              <p:cNvSpPr>
                <a:spLocks/>
              </p:cNvSpPr>
              <p:nvPr userDrawn="1"/>
            </p:nvSpPr>
            <p:spPr bwMode="auto">
              <a:xfrm>
                <a:off x="787400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172" y="200"/>
                  </a:cxn>
                  <a:cxn ang="0">
                    <a:pos x="46" y="0"/>
                  </a:cxn>
                  <a:cxn ang="0">
                    <a:pos x="46" y="0"/>
                  </a:cxn>
                  <a:cxn ang="0">
                    <a:pos x="24" y="18"/>
                  </a:cxn>
                  <a:cxn ang="0">
                    <a:pos x="0" y="34"/>
                  </a:cxn>
                  <a:cxn ang="0">
                    <a:pos x="150" y="214"/>
                  </a:cxn>
                  <a:cxn ang="0">
                    <a:pos x="150" y="214"/>
                  </a:cxn>
                  <a:cxn ang="0">
                    <a:pos x="172" y="200"/>
                  </a:cxn>
                  <a:cxn ang="0">
                    <a:pos x="172" y="200"/>
                  </a:cxn>
                </a:cxnLst>
                <a:rect l="0" t="0" r="r" b="b"/>
                <a:pathLst>
                  <a:path w="172" h="214">
                    <a:moveTo>
                      <a:pt x="172" y="200"/>
                    </a:moveTo>
                    <a:lnTo>
                      <a:pt x="46" y="0"/>
                    </a:lnTo>
                    <a:lnTo>
                      <a:pt x="46" y="0"/>
                    </a:lnTo>
                    <a:lnTo>
                      <a:pt x="24" y="18"/>
                    </a:lnTo>
                    <a:lnTo>
                      <a:pt x="0" y="34"/>
                    </a:lnTo>
                    <a:lnTo>
                      <a:pt x="150" y="214"/>
                    </a:lnTo>
                    <a:lnTo>
                      <a:pt x="150" y="214"/>
                    </a:lnTo>
                    <a:lnTo>
                      <a:pt x="172" y="200"/>
                    </a:lnTo>
                    <a:lnTo>
                      <a:pt x="172" y="20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4" name="Freeform 586"/>
              <p:cNvSpPr>
                <a:spLocks/>
              </p:cNvSpPr>
              <p:nvPr userDrawn="1"/>
            </p:nvSpPr>
            <p:spPr bwMode="auto">
              <a:xfrm>
                <a:off x="92075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22" y="214"/>
                  </a:cxn>
                  <a:cxn ang="0">
                    <a:pos x="172" y="34"/>
                  </a:cxn>
                  <a:cxn ang="0">
                    <a:pos x="172" y="34"/>
                  </a:cxn>
                  <a:cxn ang="0">
                    <a:pos x="148" y="18"/>
                  </a:cxn>
                  <a:cxn ang="0">
                    <a:pos x="126" y="0"/>
                  </a:cxn>
                  <a:cxn ang="0">
                    <a:pos x="0" y="200"/>
                  </a:cxn>
                  <a:cxn ang="0">
                    <a:pos x="0" y="200"/>
                  </a:cxn>
                  <a:cxn ang="0">
                    <a:pos x="12" y="208"/>
                  </a:cxn>
                  <a:cxn ang="0">
                    <a:pos x="22" y="214"/>
                  </a:cxn>
                  <a:cxn ang="0">
                    <a:pos x="22" y="214"/>
                  </a:cxn>
                </a:cxnLst>
                <a:rect l="0" t="0" r="r" b="b"/>
                <a:pathLst>
                  <a:path w="172" h="214">
                    <a:moveTo>
                      <a:pt x="22" y="214"/>
                    </a:moveTo>
                    <a:lnTo>
                      <a:pt x="172" y="34"/>
                    </a:lnTo>
                    <a:lnTo>
                      <a:pt x="172" y="34"/>
                    </a:lnTo>
                    <a:lnTo>
                      <a:pt x="148" y="18"/>
                    </a:lnTo>
                    <a:lnTo>
                      <a:pt x="126" y="0"/>
                    </a:lnTo>
                    <a:lnTo>
                      <a:pt x="0" y="200"/>
                    </a:lnTo>
                    <a:lnTo>
                      <a:pt x="0" y="200"/>
                    </a:lnTo>
                    <a:lnTo>
                      <a:pt x="12" y="208"/>
                    </a:lnTo>
                    <a:lnTo>
                      <a:pt x="22" y="214"/>
                    </a:lnTo>
                    <a:lnTo>
                      <a:pt x="22" y="21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5" name="Freeform 587"/>
              <p:cNvSpPr>
                <a:spLocks/>
              </p:cNvSpPr>
              <p:nvPr userDrawn="1"/>
            </p:nvSpPr>
            <p:spPr bwMode="auto">
              <a:xfrm>
                <a:off x="-193675" y="2660650"/>
                <a:ext cx="374650" cy="177800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220" y="112"/>
                  </a:cxn>
                  <a:cxn ang="0">
                    <a:pos x="220" y="112"/>
                  </a:cxn>
                  <a:cxn ang="0">
                    <a:pos x="226" y="84"/>
                  </a:cxn>
                  <a:cxn ang="0">
                    <a:pos x="236" y="56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12"/>
                  </a:cxn>
                  <a:cxn ang="0">
                    <a:pos x="0" y="24"/>
                  </a:cxn>
                  <a:cxn ang="0">
                    <a:pos x="0" y="24"/>
                  </a:cxn>
                </a:cxnLst>
                <a:rect l="0" t="0" r="r" b="b"/>
                <a:pathLst>
                  <a:path w="236" h="112">
                    <a:moveTo>
                      <a:pt x="0" y="24"/>
                    </a:moveTo>
                    <a:lnTo>
                      <a:pt x="220" y="112"/>
                    </a:lnTo>
                    <a:lnTo>
                      <a:pt x="220" y="112"/>
                    </a:lnTo>
                    <a:lnTo>
                      <a:pt x="226" y="84"/>
                    </a:lnTo>
                    <a:lnTo>
                      <a:pt x="236" y="56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12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6" name="Freeform 588"/>
              <p:cNvSpPr>
                <a:spLocks/>
              </p:cNvSpPr>
              <p:nvPr userDrawn="1"/>
            </p:nvSpPr>
            <p:spPr bwMode="auto">
              <a:xfrm>
                <a:off x="476250" y="2825750"/>
                <a:ext cx="196850" cy="19367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40" y="4"/>
                  </a:cxn>
                  <a:cxn ang="0">
                    <a:pos x="28" y="10"/>
                  </a:cxn>
                  <a:cxn ang="0">
                    <a:pos x="20" y="18"/>
                  </a:cxn>
                  <a:cxn ang="0">
                    <a:pos x="12" y="26"/>
                  </a:cxn>
                  <a:cxn ang="0">
                    <a:pos x="6" y="38"/>
                  </a:cxn>
                  <a:cxn ang="0">
                    <a:pos x="2" y="48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74"/>
                  </a:cxn>
                  <a:cxn ang="0">
                    <a:pos x="6" y="86"/>
                  </a:cxn>
                  <a:cxn ang="0">
                    <a:pos x="12" y="96"/>
                  </a:cxn>
                  <a:cxn ang="0">
                    <a:pos x="20" y="104"/>
                  </a:cxn>
                  <a:cxn ang="0">
                    <a:pos x="28" y="112"/>
                  </a:cxn>
                  <a:cxn ang="0">
                    <a:pos x="40" y="118"/>
                  </a:cxn>
                  <a:cxn ang="0">
                    <a:pos x="52" y="122"/>
                  </a:cxn>
                  <a:cxn ang="0">
                    <a:pos x="64" y="122"/>
                  </a:cxn>
                  <a:cxn ang="0">
                    <a:pos x="64" y="122"/>
                  </a:cxn>
                  <a:cxn ang="0">
                    <a:pos x="76" y="122"/>
                  </a:cxn>
                  <a:cxn ang="0">
                    <a:pos x="86" y="118"/>
                  </a:cxn>
                  <a:cxn ang="0">
                    <a:pos x="98" y="112"/>
                  </a:cxn>
                  <a:cxn ang="0">
                    <a:pos x="106" y="104"/>
                  </a:cxn>
                  <a:cxn ang="0">
                    <a:pos x="114" y="96"/>
                  </a:cxn>
                  <a:cxn ang="0">
                    <a:pos x="120" y="86"/>
                  </a:cxn>
                  <a:cxn ang="0">
                    <a:pos x="124" y="74"/>
                  </a:cxn>
                  <a:cxn ang="0">
                    <a:pos x="124" y="60"/>
                  </a:cxn>
                  <a:cxn ang="0">
                    <a:pos x="124" y="60"/>
                  </a:cxn>
                  <a:cxn ang="0">
                    <a:pos x="124" y="48"/>
                  </a:cxn>
                  <a:cxn ang="0">
                    <a:pos x="120" y="38"/>
                  </a:cxn>
                  <a:cxn ang="0">
                    <a:pos x="114" y="26"/>
                  </a:cxn>
                  <a:cxn ang="0">
                    <a:pos x="106" y="18"/>
                  </a:cxn>
                  <a:cxn ang="0">
                    <a:pos x="98" y="10"/>
                  </a:cxn>
                  <a:cxn ang="0">
                    <a:pos x="86" y="4"/>
                  </a:cxn>
                  <a:cxn ang="0">
                    <a:pos x="76" y="0"/>
                  </a:cxn>
                  <a:cxn ang="0">
                    <a:pos x="64" y="0"/>
                  </a:cxn>
                  <a:cxn ang="0">
                    <a:pos x="64" y="0"/>
                  </a:cxn>
                </a:cxnLst>
                <a:rect l="0" t="0" r="r" b="b"/>
                <a:pathLst>
                  <a:path w="124" h="122">
                    <a:moveTo>
                      <a:pt x="64" y="0"/>
                    </a:moveTo>
                    <a:lnTo>
                      <a:pt x="64" y="0"/>
                    </a:lnTo>
                    <a:lnTo>
                      <a:pt x="52" y="0"/>
                    </a:lnTo>
                    <a:lnTo>
                      <a:pt x="40" y="4"/>
                    </a:lnTo>
                    <a:lnTo>
                      <a:pt x="28" y="10"/>
                    </a:lnTo>
                    <a:lnTo>
                      <a:pt x="20" y="18"/>
                    </a:lnTo>
                    <a:lnTo>
                      <a:pt x="12" y="26"/>
                    </a:lnTo>
                    <a:lnTo>
                      <a:pt x="6" y="38"/>
                    </a:lnTo>
                    <a:lnTo>
                      <a:pt x="2" y="48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74"/>
                    </a:lnTo>
                    <a:lnTo>
                      <a:pt x="6" y="86"/>
                    </a:lnTo>
                    <a:lnTo>
                      <a:pt x="12" y="96"/>
                    </a:lnTo>
                    <a:lnTo>
                      <a:pt x="20" y="104"/>
                    </a:lnTo>
                    <a:lnTo>
                      <a:pt x="28" y="112"/>
                    </a:lnTo>
                    <a:lnTo>
                      <a:pt x="40" y="118"/>
                    </a:lnTo>
                    <a:lnTo>
                      <a:pt x="52" y="122"/>
                    </a:lnTo>
                    <a:lnTo>
                      <a:pt x="64" y="122"/>
                    </a:lnTo>
                    <a:lnTo>
                      <a:pt x="64" y="122"/>
                    </a:lnTo>
                    <a:lnTo>
                      <a:pt x="76" y="122"/>
                    </a:lnTo>
                    <a:lnTo>
                      <a:pt x="86" y="118"/>
                    </a:lnTo>
                    <a:lnTo>
                      <a:pt x="98" y="112"/>
                    </a:lnTo>
                    <a:lnTo>
                      <a:pt x="106" y="104"/>
                    </a:lnTo>
                    <a:lnTo>
                      <a:pt x="114" y="96"/>
                    </a:lnTo>
                    <a:lnTo>
                      <a:pt x="120" y="86"/>
                    </a:lnTo>
                    <a:lnTo>
                      <a:pt x="124" y="74"/>
                    </a:lnTo>
                    <a:lnTo>
                      <a:pt x="124" y="60"/>
                    </a:lnTo>
                    <a:lnTo>
                      <a:pt x="124" y="60"/>
                    </a:lnTo>
                    <a:lnTo>
                      <a:pt x="124" y="48"/>
                    </a:lnTo>
                    <a:lnTo>
                      <a:pt x="120" y="38"/>
                    </a:lnTo>
                    <a:lnTo>
                      <a:pt x="114" y="26"/>
                    </a:lnTo>
                    <a:lnTo>
                      <a:pt x="106" y="18"/>
                    </a:lnTo>
                    <a:lnTo>
                      <a:pt x="98" y="10"/>
                    </a:lnTo>
                    <a:lnTo>
                      <a:pt x="86" y="4"/>
                    </a:lnTo>
                    <a:lnTo>
                      <a:pt x="76" y="0"/>
                    </a:lnTo>
                    <a:lnTo>
                      <a:pt x="64" y="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7" name="그룹 256"/>
          <p:cNvGrpSpPr/>
          <p:nvPr userDrawn="1"/>
        </p:nvGrpSpPr>
        <p:grpSpPr>
          <a:xfrm>
            <a:off x="875863" y="1538928"/>
            <a:ext cx="691516" cy="649956"/>
            <a:chOff x="5013325" y="3798888"/>
            <a:chExt cx="950913" cy="893763"/>
          </a:xfrm>
        </p:grpSpPr>
        <p:sp>
          <p:nvSpPr>
            <p:cNvPr id="258" name="Freeform 508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9" name="Freeform 509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510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F4F4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511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512"/>
            <p:cNvSpPr>
              <a:spLocks/>
            </p:cNvSpPr>
            <p:nvPr userDrawn="1"/>
          </p:nvSpPr>
          <p:spPr bwMode="auto">
            <a:xfrm>
              <a:off x="5451475" y="4171950"/>
              <a:ext cx="74613" cy="1016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9" y="1"/>
                </a:cxn>
                <a:cxn ang="0">
                  <a:pos x="14" y="3"/>
                </a:cxn>
                <a:cxn ang="0">
                  <a:pos x="9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3" y="15"/>
                </a:cxn>
                <a:cxn ang="0">
                  <a:pos x="1" y="21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46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8" y="59"/>
                </a:cxn>
                <a:cxn ang="0">
                  <a:pos x="11" y="62"/>
                </a:cxn>
                <a:cxn ang="0">
                  <a:pos x="14" y="62"/>
                </a:cxn>
                <a:cxn ang="0">
                  <a:pos x="19" y="64"/>
                </a:cxn>
                <a:cxn ang="0">
                  <a:pos x="19" y="64"/>
                </a:cxn>
                <a:cxn ang="0">
                  <a:pos x="24" y="62"/>
                </a:cxn>
                <a:cxn ang="0">
                  <a:pos x="29" y="61"/>
                </a:cxn>
                <a:cxn ang="0">
                  <a:pos x="34" y="57"/>
                </a:cxn>
                <a:cxn ang="0">
                  <a:pos x="39" y="52"/>
                </a:cxn>
                <a:cxn ang="0">
                  <a:pos x="39" y="52"/>
                </a:cxn>
                <a:cxn ang="0">
                  <a:pos x="42" y="47"/>
                </a:cxn>
                <a:cxn ang="0">
                  <a:pos x="45" y="41"/>
                </a:cxn>
                <a:cxn ang="0">
                  <a:pos x="47" y="33"/>
                </a:cxn>
                <a:cxn ang="0">
                  <a:pos x="47" y="26"/>
                </a:cxn>
                <a:cxn ang="0">
                  <a:pos x="47" y="26"/>
                </a:cxn>
                <a:cxn ang="0">
                  <a:pos x="45" y="16"/>
                </a:cxn>
                <a:cxn ang="0">
                  <a:pos x="41" y="8"/>
                </a:cxn>
                <a:cxn ang="0">
                  <a:pos x="41" y="8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9" y="1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7" h="64">
                  <a:moveTo>
                    <a:pt x="24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4" y="3"/>
                  </a:lnTo>
                  <a:lnTo>
                    <a:pt x="9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3" y="15"/>
                  </a:lnTo>
                  <a:lnTo>
                    <a:pt x="1" y="21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46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8" y="59"/>
                  </a:lnTo>
                  <a:lnTo>
                    <a:pt x="11" y="62"/>
                  </a:lnTo>
                  <a:lnTo>
                    <a:pt x="14" y="62"/>
                  </a:lnTo>
                  <a:lnTo>
                    <a:pt x="19" y="64"/>
                  </a:lnTo>
                  <a:lnTo>
                    <a:pt x="19" y="64"/>
                  </a:lnTo>
                  <a:lnTo>
                    <a:pt x="24" y="62"/>
                  </a:lnTo>
                  <a:lnTo>
                    <a:pt x="29" y="61"/>
                  </a:lnTo>
                  <a:lnTo>
                    <a:pt x="34" y="57"/>
                  </a:lnTo>
                  <a:lnTo>
                    <a:pt x="39" y="52"/>
                  </a:lnTo>
                  <a:lnTo>
                    <a:pt x="39" y="52"/>
                  </a:lnTo>
                  <a:lnTo>
                    <a:pt x="42" y="47"/>
                  </a:lnTo>
                  <a:lnTo>
                    <a:pt x="45" y="41"/>
                  </a:lnTo>
                  <a:lnTo>
                    <a:pt x="47" y="33"/>
                  </a:lnTo>
                  <a:lnTo>
                    <a:pt x="47" y="26"/>
                  </a:lnTo>
                  <a:lnTo>
                    <a:pt x="47" y="26"/>
                  </a:lnTo>
                  <a:lnTo>
                    <a:pt x="45" y="16"/>
                  </a:lnTo>
                  <a:lnTo>
                    <a:pt x="41" y="8"/>
                  </a:lnTo>
                  <a:lnTo>
                    <a:pt x="41" y="8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9" y="1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3" name="Freeform 513"/>
            <p:cNvSpPr>
              <a:spLocks noEditPoints="1"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31" y="3"/>
                </a:cxn>
                <a:cxn ang="0">
                  <a:pos x="72" y="28"/>
                </a:cxn>
                <a:cxn ang="0">
                  <a:pos x="28" y="72"/>
                </a:cxn>
                <a:cxn ang="0">
                  <a:pos x="3" y="130"/>
                </a:cxn>
                <a:cxn ang="0">
                  <a:pos x="2" y="179"/>
                </a:cxn>
                <a:cxn ang="0">
                  <a:pos x="20" y="240"/>
                </a:cxn>
                <a:cxn ang="0">
                  <a:pos x="61" y="287"/>
                </a:cxn>
                <a:cxn ang="0">
                  <a:pos x="115" y="318"/>
                </a:cxn>
                <a:cxn ang="0">
                  <a:pos x="164" y="325"/>
                </a:cxn>
                <a:cxn ang="0">
                  <a:pos x="226" y="312"/>
                </a:cxn>
                <a:cxn ang="0">
                  <a:pos x="279" y="277"/>
                </a:cxn>
                <a:cxn ang="0">
                  <a:pos x="313" y="226"/>
                </a:cxn>
                <a:cxn ang="0">
                  <a:pos x="327" y="162"/>
                </a:cxn>
                <a:cxn ang="0">
                  <a:pos x="318" y="115"/>
                </a:cxn>
                <a:cxn ang="0">
                  <a:pos x="289" y="59"/>
                </a:cxn>
                <a:cxn ang="0">
                  <a:pos x="241" y="20"/>
                </a:cxn>
                <a:cxn ang="0">
                  <a:pos x="181" y="0"/>
                </a:cxn>
                <a:cxn ang="0">
                  <a:pos x="238" y="207"/>
                </a:cxn>
                <a:cxn ang="0">
                  <a:pos x="208" y="218"/>
                </a:cxn>
                <a:cxn ang="0">
                  <a:pos x="185" y="203"/>
                </a:cxn>
                <a:cxn ang="0">
                  <a:pos x="164" y="218"/>
                </a:cxn>
                <a:cxn ang="0">
                  <a:pos x="141" y="215"/>
                </a:cxn>
                <a:cxn ang="0">
                  <a:pos x="122" y="197"/>
                </a:cxn>
                <a:cxn ang="0">
                  <a:pos x="115" y="166"/>
                </a:cxn>
                <a:cxn ang="0">
                  <a:pos x="128" y="126"/>
                </a:cxn>
                <a:cxn ang="0">
                  <a:pos x="153" y="112"/>
                </a:cxn>
                <a:cxn ang="0">
                  <a:pos x="177" y="115"/>
                </a:cxn>
                <a:cxn ang="0">
                  <a:pos x="189" y="121"/>
                </a:cxn>
                <a:cxn ang="0">
                  <a:pos x="194" y="113"/>
                </a:cxn>
                <a:cxn ang="0">
                  <a:pos x="208" y="113"/>
                </a:cxn>
                <a:cxn ang="0">
                  <a:pos x="212" y="120"/>
                </a:cxn>
                <a:cxn ang="0">
                  <a:pos x="205" y="190"/>
                </a:cxn>
                <a:cxn ang="0">
                  <a:pos x="212" y="198"/>
                </a:cxn>
                <a:cxn ang="0">
                  <a:pos x="226" y="190"/>
                </a:cxn>
                <a:cxn ang="0">
                  <a:pos x="240" y="169"/>
                </a:cxn>
                <a:cxn ang="0">
                  <a:pos x="240" y="136"/>
                </a:cxn>
                <a:cxn ang="0">
                  <a:pos x="220" y="102"/>
                </a:cxn>
                <a:cxn ang="0">
                  <a:pos x="167" y="84"/>
                </a:cxn>
                <a:cxn ang="0">
                  <a:pos x="123" y="95"/>
                </a:cxn>
                <a:cxn ang="0">
                  <a:pos x="95" y="131"/>
                </a:cxn>
                <a:cxn ang="0">
                  <a:pos x="90" y="177"/>
                </a:cxn>
                <a:cxn ang="0">
                  <a:pos x="110" y="218"/>
                </a:cxn>
                <a:cxn ang="0">
                  <a:pos x="171" y="241"/>
                </a:cxn>
                <a:cxn ang="0">
                  <a:pos x="207" y="235"/>
                </a:cxn>
                <a:cxn ang="0">
                  <a:pos x="226" y="228"/>
                </a:cxn>
                <a:cxn ang="0">
                  <a:pos x="235" y="233"/>
                </a:cxn>
                <a:cxn ang="0">
                  <a:pos x="236" y="241"/>
                </a:cxn>
                <a:cxn ang="0">
                  <a:pos x="226" y="249"/>
                </a:cxn>
                <a:cxn ang="0">
                  <a:pos x="184" y="259"/>
                </a:cxn>
                <a:cxn ang="0">
                  <a:pos x="138" y="256"/>
                </a:cxn>
                <a:cxn ang="0">
                  <a:pos x="102" y="238"/>
                </a:cxn>
                <a:cxn ang="0">
                  <a:pos x="74" y="200"/>
                </a:cxn>
                <a:cxn ang="0">
                  <a:pos x="67" y="143"/>
                </a:cxn>
                <a:cxn ang="0">
                  <a:pos x="82" y="108"/>
                </a:cxn>
                <a:cxn ang="0">
                  <a:pos x="128" y="72"/>
                </a:cxn>
                <a:cxn ang="0">
                  <a:pos x="185" y="66"/>
                </a:cxn>
                <a:cxn ang="0">
                  <a:pos x="233" y="89"/>
                </a:cxn>
                <a:cxn ang="0">
                  <a:pos x="261" y="149"/>
                </a:cxn>
                <a:cxn ang="0">
                  <a:pos x="253" y="187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  <a:close/>
                  <a:moveTo>
                    <a:pt x="245" y="197"/>
                  </a:moveTo>
                  <a:lnTo>
                    <a:pt x="245" y="197"/>
                  </a:lnTo>
                  <a:lnTo>
                    <a:pt x="238" y="207"/>
                  </a:lnTo>
                  <a:lnTo>
                    <a:pt x="228" y="213"/>
                  </a:lnTo>
                  <a:lnTo>
                    <a:pt x="218" y="217"/>
                  </a:lnTo>
                  <a:lnTo>
                    <a:pt x="208" y="218"/>
                  </a:lnTo>
                  <a:lnTo>
                    <a:pt x="208" y="218"/>
                  </a:lnTo>
                  <a:lnTo>
                    <a:pt x="200" y="218"/>
                  </a:lnTo>
                  <a:lnTo>
                    <a:pt x="194" y="215"/>
                  </a:lnTo>
                  <a:lnTo>
                    <a:pt x="189" y="210"/>
                  </a:lnTo>
                  <a:lnTo>
                    <a:pt x="185" y="203"/>
                  </a:lnTo>
                  <a:lnTo>
                    <a:pt x="185" y="203"/>
                  </a:lnTo>
                  <a:lnTo>
                    <a:pt x="179" y="210"/>
                  </a:lnTo>
                  <a:lnTo>
                    <a:pt x="172" y="215"/>
                  </a:lnTo>
                  <a:lnTo>
                    <a:pt x="164" y="218"/>
                  </a:lnTo>
                  <a:lnTo>
                    <a:pt x="156" y="218"/>
                  </a:lnTo>
                  <a:lnTo>
                    <a:pt x="156" y="218"/>
                  </a:lnTo>
                  <a:lnTo>
                    <a:pt x="148" y="218"/>
                  </a:lnTo>
                  <a:lnTo>
                    <a:pt x="141" y="215"/>
                  </a:lnTo>
                  <a:lnTo>
                    <a:pt x="133" y="210"/>
                  </a:lnTo>
                  <a:lnTo>
                    <a:pt x="126" y="205"/>
                  </a:lnTo>
                  <a:lnTo>
                    <a:pt x="126" y="205"/>
                  </a:lnTo>
                  <a:lnTo>
                    <a:pt x="122" y="197"/>
                  </a:lnTo>
                  <a:lnTo>
                    <a:pt x="118" y="187"/>
                  </a:lnTo>
                  <a:lnTo>
                    <a:pt x="115" y="177"/>
                  </a:lnTo>
                  <a:lnTo>
                    <a:pt x="115" y="166"/>
                  </a:lnTo>
                  <a:lnTo>
                    <a:pt x="115" y="166"/>
                  </a:lnTo>
                  <a:lnTo>
                    <a:pt x="115" y="154"/>
                  </a:lnTo>
                  <a:lnTo>
                    <a:pt x="118" y="144"/>
                  </a:lnTo>
                  <a:lnTo>
                    <a:pt x="123" y="134"/>
                  </a:lnTo>
                  <a:lnTo>
                    <a:pt x="128" y="126"/>
                  </a:lnTo>
                  <a:lnTo>
                    <a:pt x="128" y="126"/>
                  </a:lnTo>
                  <a:lnTo>
                    <a:pt x="136" y="120"/>
                  </a:lnTo>
                  <a:lnTo>
                    <a:pt x="144" y="115"/>
                  </a:lnTo>
                  <a:lnTo>
                    <a:pt x="153" y="112"/>
                  </a:lnTo>
                  <a:lnTo>
                    <a:pt x="163" y="112"/>
                  </a:lnTo>
                  <a:lnTo>
                    <a:pt x="163" y="112"/>
                  </a:lnTo>
                  <a:lnTo>
                    <a:pt x="171" y="112"/>
                  </a:lnTo>
                  <a:lnTo>
                    <a:pt x="177" y="115"/>
                  </a:lnTo>
                  <a:lnTo>
                    <a:pt x="184" y="118"/>
                  </a:lnTo>
                  <a:lnTo>
                    <a:pt x="189" y="123"/>
                  </a:lnTo>
                  <a:lnTo>
                    <a:pt x="189" y="121"/>
                  </a:lnTo>
                  <a:lnTo>
                    <a:pt x="189" y="121"/>
                  </a:lnTo>
                  <a:lnTo>
                    <a:pt x="190" y="118"/>
                  </a:lnTo>
                  <a:lnTo>
                    <a:pt x="192" y="115"/>
                  </a:lnTo>
                  <a:lnTo>
                    <a:pt x="192" y="115"/>
                  </a:lnTo>
                  <a:lnTo>
                    <a:pt x="194" y="113"/>
                  </a:lnTo>
                  <a:lnTo>
                    <a:pt x="197" y="113"/>
                  </a:lnTo>
                  <a:lnTo>
                    <a:pt x="207" y="113"/>
                  </a:lnTo>
                  <a:lnTo>
                    <a:pt x="207" y="113"/>
                  </a:lnTo>
                  <a:lnTo>
                    <a:pt x="208" y="113"/>
                  </a:lnTo>
                  <a:lnTo>
                    <a:pt x="210" y="115"/>
                  </a:lnTo>
                  <a:lnTo>
                    <a:pt x="210" y="115"/>
                  </a:lnTo>
                  <a:lnTo>
                    <a:pt x="212" y="118"/>
                  </a:lnTo>
                  <a:lnTo>
                    <a:pt x="212" y="120"/>
                  </a:lnTo>
                  <a:lnTo>
                    <a:pt x="205" y="177"/>
                  </a:lnTo>
                  <a:lnTo>
                    <a:pt x="205" y="177"/>
                  </a:lnTo>
                  <a:lnTo>
                    <a:pt x="205" y="190"/>
                  </a:lnTo>
                  <a:lnTo>
                    <a:pt x="205" y="190"/>
                  </a:lnTo>
                  <a:lnTo>
                    <a:pt x="205" y="194"/>
                  </a:lnTo>
                  <a:lnTo>
                    <a:pt x="207" y="197"/>
                  </a:lnTo>
                  <a:lnTo>
                    <a:pt x="208" y="198"/>
                  </a:lnTo>
                  <a:lnTo>
                    <a:pt x="212" y="198"/>
                  </a:lnTo>
                  <a:lnTo>
                    <a:pt x="212" y="198"/>
                  </a:lnTo>
                  <a:lnTo>
                    <a:pt x="217" y="198"/>
                  </a:lnTo>
                  <a:lnTo>
                    <a:pt x="222" y="195"/>
                  </a:lnTo>
                  <a:lnTo>
                    <a:pt x="226" y="190"/>
                  </a:lnTo>
                  <a:lnTo>
                    <a:pt x="231" y="185"/>
                  </a:lnTo>
                  <a:lnTo>
                    <a:pt x="231" y="185"/>
                  </a:lnTo>
                  <a:lnTo>
                    <a:pt x="236" y="177"/>
                  </a:lnTo>
                  <a:lnTo>
                    <a:pt x="240" y="169"/>
                  </a:lnTo>
                  <a:lnTo>
                    <a:pt x="241" y="159"/>
                  </a:lnTo>
                  <a:lnTo>
                    <a:pt x="241" y="149"/>
                  </a:lnTo>
                  <a:lnTo>
                    <a:pt x="241" y="149"/>
                  </a:lnTo>
                  <a:lnTo>
                    <a:pt x="240" y="136"/>
                  </a:lnTo>
                  <a:lnTo>
                    <a:pt x="236" y="123"/>
                  </a:lnTo>
                  <a:lnTo>
                    <a:pt x="230" y="112"/>
                  </a:lnTo>
                  <a:lnTo>
                    <a:pt x="220" y="102"/>
                  </a:lnTo>
                  <a:lnTo>
                    <a:pt x="220" y="102"/>
                  </a:lnTo>
                  <a:lnTo>
                    <a:pt x="208" y="93"/>
                  </a:lnTo>
                  <a:lnTo>
                    <a:pt x="195" y="87"/>
                  </a:lnTo>
                  <a:lnTo>
                    <a:pt x="182" y="84"/>
                  </a:lnTo>
                  <a:lnTo>
                    <a:pt x="167" y="84"/>
                  </a:lnTo>
                  <a:lnTo>
                    <a:pt x="167" y="84"/>
                  </a:lnTo>
                  <a:lnTo>
                    <a:pt x="151" y="84"/>
                  </a:lnTo>
                  <a:lnTo>
                    <a:pt x="136" y="89"/>
                  </a:lnTo>
                  <a:lnTo>
                    <a:pt x="123" y="95"/>
                  </a:lnTo>
                  <a:lnTo>
                    <a:pt x="112" y="107"/>
                  </a:lnTo>
                  <a:lnTo>
                    <a:pt x="112" y="107"/>
                  </a:lnTo>
                  <a:lnTo>
                    <a:pt x="102" y="118"/>
                  </a:lnTo>
                  <a:lnTo>
                    <a:pt x="95" y="131"/>
                  </a:lnTo>
                  <a:lnTo>
                    <a:pt x="90" y="146"/>
                  </a:lnTo>
                  <a:lnTo>
                    <a:pt x="89" y="162"/>
                  </a:lnTo>
                  <a:lnTo>
                    <a:pt x="89" y="162"/>
                  </a:lnTo>
                  <a:lnTo>
                    <a:pt x="90" y="177"/>
                  </a:lnTo>
                  <a:lnTo>
                    <a:pt x="94" y="192"/>
                  </a:lnTo>
                  <a:lnTo>
                    <a:pt x="100" y="205"/>
                  </a:lnTo>
                  <a:lnTo>
                    <a:pt x="110" y="218"/>
                  </a:lnTo>
                  <a:lnTo>
                    <a:pt x="110" y="218"/>
                  </a:lnTo>
                  <a:lnTo>
                    <a:pt x="122" y="228"/>
                  </a:lnTo>
                  <a:lnTo>
                    <a:pt x="136" y="235"/>
                  </a:lnTo>
                  <a:lnTo>
                    <a:pt x="153" y="240"/>
                  </a:lnTo>
                  <a:lnTo>
                    <a:pt x="171" y="241"/>
                  </a:lnTo>
                  <a:lnTo>
                    <a:pt x="171" y="241"/>
                  </a:lnTo>
                  <a:lnTo>
                    <a:pt x="182" y="240"/>
                  </a:lnTo>
                  <a:lnTo>
                    <a:pt x="194" y="238"/>
                  </a:lnTo>
                  <a:lnTo>
                    <a:pt x="207" y="235"/>
                  </a:lnTo>
                  <a:lnTo>
                    <a:pt x="218" y="231"/>
                  </a:lnTo>
                  <a:lnTo>
                    <a:pt x="225" y="228"/>
                  </a:lnTo>
                  <a:lnTo>
                    <a:pt x="225" y="228"/>
                  </a:lnTo>
                  <a:lnTo>
                    <a:pt x="226" y="228"/>
                  </a:lnTo>
                  <a:lnTo>
                    <a:pt x="230" y="228"/>
                  </a:lnTo>
                  <a:lnTo>
                    <a:pt x="230" y="228"/>
                  </a:lnTo>
                  <a:lnTo>
                    <a:pt x="233" y="230"/>
                  </a:lnTo>
                  <a:lnTo>
                    <a:pt x="235" y="233"/>
                  </a:lnTo>
                  <a:lnTo>
                    <a:pt x="236" y="236"/>
                  </a:lnTo>
                  <a:lnTo>
                    <a:pt x="236" y="236"/>
                  </a:lnTo>
                  <a:lnTo>
                    <a:pt x="238" y="238"/>
                  </a:lnTo>
                  <a:lnTo>
                    <a:pt x="236" y="241"/>
                  </a:lnTo>
                  <a:lnTo>
                    <a:pt x="236" y="241"/>
                  </a:lnTo>
                  <a:lnTo>
                    <a:pt x="235" y="244"/>
                  </a:lnTo>
                  <a:lnTo>
                    <a:pt x="233" y="246"/>
                  </a:lnTo>
                  <a:lnTo>
                    <a:pt x="226" y="249"/>
                  </a:lnTo>
                  <a:lnTo>
                    <a:pt x="226" y="249"/>
                  </a:lnTo>
                  <a:lnTo>
                    <a:pt x="212" y="254"/>
                  </a:lnTo>
                  <a:lnTo>
                    <a:pt x="199" y="258"/>
                  </a:lnTo>
                  <a:lnTo>
                    <a:pt x="184" y="259"/>
                  </a:lnTo>
                  <a:lnTo>
                    <a:pt x="171" y="261"/>
                  </a:lnTo>
                  <a:lnTo>
                    <a:pt x="171" y="261"/>
                  </a:lnTo>
                  <a:lnTo>
                    <a:pt x="148" y="258"/>
                  </a:lnTo>
                  <a:lnTo>
                    <a:pt x="138" y="256"/>
                  </a:lnTo>
                  <a:lnTo>
                    <a:pt x="128" y="253"/>
                  </a:lnTo>
                  <a:lnTo>
                    <a:pt x="118" y="249"/>
                  </a:lnTo>
                  <a:lnTo>
                    <a:pt x="110" y="244"/>
                  </a:lnTo>
                  <a:lnTo>
                    <a:pt x="102" y="238"/>
                  </a:lnTo>
                  <a:lnTo>
                    <a:pt x="95" y="231"/>
                  </a:lnTo>
                  <a:lnTo>
                    <a:pt x="95" y="231"/>
                  </a:lnTo>
                  <a:lnTo>
                    <a:pt x="82" y="217"/>
                  </a:lnTo>
                  <a:lnTo>
                    <a:pt x="74" y="200"/>
                  </a:lnTo>
                  <a:lnTo>
                    <a:pt x="67" y="182"/>
                  </a:lnTo>
                  <a:lnTo>
                    <a:pt x="66" y="162"/>
                  </a:lnTo>
                  <a:lnTo>
                    <a:pt x="66" y="162"/>
                  </a:lnTo>
                  <a:lnTo>
                    <a:pt x="67" y="143"/>
                  </a:lnTo>
                  <a:lnTo>
                    <a:pt x="71" y="133"/>
                  </a:lnTo>
                  <a:lnTo>
                    <a:pt x="74" y="125"/>
                  </a:lnTo>
                  <a:lnTo>
                    <a:pt x="77" y="116"/>
                  </a:lnTo>
                  <a:lnTo>
                    <a:pt x="82" y="108"/>
                  </a:lnTo>
                  <a:lnTo>
                    <a:pt x="95" y="93"/>
                  </a:lnTo>
                  <a:lnTo>
                    <a:pt x="95" y="93"/>
                  </a:lnTo>
                  <a:lnTo>
                    <a:pt x="112" y="80"/>
                  </a:lnTo>
                  <a:lnTo>
                    <a:pt x="128" y="72"/>
                  </a:lnTo>
                  <a:lnTo>
                    <a:pt x="148" y="66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85" y="66"/>
                  </a:lnTo>
                  <a:lnTo>
                    <a:pt x="204" y="71"/>
                  </a:lnTo>
                  <a:lnTo>
                    <a:pt x="220" y="79"/>
                  </a:lnTo>
                  <a:lnTo>
                    <a:pt x="233" y="89"/>
                  </a:lnTo>
                  <a:lnTo>
                    <a:pt x="233" y="89"/>
                  </a:lnTo>
                  <a:lnTo>
                    <a:pt x="245" y="102"/>
                  </a:lnTo>
                  <a:lnTo>
                    <a:pt x="254" y="116"/>
                  </a:lnTo>
                  <a:lnTo>
                    <a:pt x="259" y="133"/>
                  </a:lnTo>
                  <a:lnTo>
                    <a:pt x="261" y="149"/>
                  </a:lnTo>
                  <a:lnTo>
                    <a:pt x="261" y="149"/>
                  </a:lnTo>
                  <a:lnTo>
                    <a:pt x="259" y="162"/>
                  </a:lnTo>
                  <a:lnTo>
                    <a:pt x="256" y="176"/>
                  </a:lnTo>
                  <a:lnTo>
                    <a:pt x="253" y="187"/>
                  </a:lnTo>
                  <a:lnTo>
                    <a:pt x="245" y="197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4" name="Freeform 514"/>
            <p:cNvSpPr>
              <a:spLocks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131" y="3"/>
                </a:cxn>
                <a:cxn ang="0">
                  <a:pos x="100" y="13"/>
                </a:cxn>
                <a:cxn ang="0">
                  <a:pos x="72" y="28"/>
                </a:cxn>
                <a:cxn ang="0">
                  <a:pos x="48" y="48"/>
                </a:cxn>
                <a:cxn ang="0">
                  <a:pos x="28" y="72"/>
                </a:cxn>
                <a:cxn ang="0">
                  <a:pos x="13" y="98"/>
                </a:cxn>
                <a:cxn ang="0">
                  <a:pos x="3" y="130"/>
                </a:cxn>
                <a:cxn ang="0">
                  <a:pos x="0" y="162"/>
                </a:cxn>
                <a:cxn ang="0">
                  <a:pos x="2" y="179"/>
                </a:cxn>
                <a:cxn ang="0">
                  <a:pos x="8" y="210"/>
                </a:cxn>
                <a:cxn ang="0">
                  <a:pos x="20" y="240"/>
                </a:cxn>
                <a:cxn ang="0">
                  <a:pos x="38" y="266"/>
                </a:cxn>
                <a:cxn ang="0">
                  <a:pos x="61" y="287"/>
                </a:cxn>
                <a:cxn ang="0">
                  <a:pos x="85" y="305"/>
                </a:cxn>
                <a:cxn ang="0">
                  <a:pos x="115" y="318"/>
                </a:cxn>
                <a:cxn ang="0">
                  <a:pos x="146" y="325"/>
                </a:cxn>
                <a:cxn ang="0">
                  <a:pos x="164" y="325"/>
                </a:cxn>
                <a:cxn ang="0">
                  <a:pos x="195" y="322"/>
                </a:cxn>
                <a:cxn ang="0">
                  <a:pos x="226" y="312"/>
                </a:cxn>
                <a:cxn ang="0">
                  <a:pos x="254" y="297"/>
                </a:cxn>
                <a:cxn ang="0">
                  <a:pos x="279" y="277"/>
                </a:cxn>
                <a:cxn ang="0">
                  <a:pos x="299" y="253"/>
                </a:cxn>
                <a:cxn ang="0">
                  <a:pos x="313" y="226"/>
                </a:cxn>
                <a:cxn ang="0">
                  <a:pos x="323" y="195"/>
                </a:cxn>
                <a:cxn ang="0">
                  <a:pos x="327" y="162"/>
                </a:cxn>
                <a:cxn ang="0">
                  <a:pos x="325" y="146"/>
                </a:cxn>
                <a:cxn ang="0">
                  <a:pos x="318" y="115"/>
                </a:cxn>
                <a:cxn ang="0">
                  <a:pos x="307" y="85"/>
                </a:cxn>
                <a:cxn ang="0">
                  <a:pos x="289" y="59"/>
                </a:cxn>
                <a:cxn ang="0">
                  <a:pos x="267" y="38"/>
                </a:cxn>
                <a:cxn ang="0">
                  <a:pos x="241" y="20"/>
                </a:cxn>
                <a:cxn ang="0">
                  <a:pos x="212" y="7"/>
                </a:cxn>
                <a:cxn ang="0">
                  <a:pos x="181" y="0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515"/>
            <p:cNvSpPr>
              <a:spLocks/>
            </p:cNvSpPr>
            <p:nvPr userDrawn="1"/>
          </p:nvSpPr>
          <p:spPr bwMode="auto">
            <a:xfrm>
              <a:off x="5334000" y="4062413"/>
              <a:ext cx="309563" cy="312737"/>
            </a:xfrm>
            <a:custGeom>
              <a:avLst/>
              <a:gdLst/>
              <a:ahLst/>
              <a:cxnLst>
                <a:cxn ang="0">
                  <a:pos x="172" y="143"/>
                </a:cxn>
                <a:cxn ang="0">
                  <a:pos x="142" y="154"/>
                </a:cxn>
                <a:cxn ang="0">
                  <a:pos x="128" y="151"/>
                </a:cxn>
                <a:cxn ang="0">
                  <a:pos x="119" y="139"/>
                </a:cxn>
                <a:cxn ang="0">
                  <a:pos x="98" y="154"/>
                </a:cxn>
                <a:cxn ang="0">
                  <a:pos x="82" y="154"/>
                </a:cxn>
                <a:cxn ang="0">
                  <a:pos x="60" y="141"/>
                </a:cxn>
                <a:cxn ang="0">
                  <a:pos x="52" y="123"/>
                </a:cxn>
                <a:cxn ang="0">
                  <a:pos x="49" y="102"/>
                </a:cxn>
                <a:cxn ang="0">
                  <a:pos x="57" y="70"/>
                </a:cxn>
                <a:cxn ang="0">
                  <a:pos x="70" y="56"/>
                </a:cxn>
                <a:cxn ang="0">
                  <a:pos x="97" y="48"/>
                </a:cxn>
                <a:cxn ang="0">
                  <a:pos x="111" y="51"/>
                </a:cxn>
                <a:cxn ang="0">
                  <a:pos x="123" y="57"/>
                </a:cxn>
                <a:cxn ang="0">
                  <a:pos x="126" y="51"/>
                </a:cxn>
                <a:cxn ang="0">
                  <a:pos x="131" y="49"/>
                </a:cxn>
                <a:cxn ang="0">
                  <a:pos x="142" y="49"/>
                </a:cxn>
                <a:cxn ang="0">
                  <a:pos x="146" y="54"/>
                </a:cxn>
                <a:cxn ang="0">
                  <a:pos x="139" y="113"/>
                </a:cxn>
                <a:cxn ang="0">
                  <a:pos x="139" y="130"/>
                </a:cxn>
                <a:cxn ang="0">
                  <a:pos x="146" y="134"/>
                </a:cxn>
                <a:cxn ang="0">
                  <a:pos x="156" y="131"/>
                </a:cxn>
                <a:cxn ang="0">
                  <a:pos x="165" y="121"/>
                </a:cxn>
                <a:cxn ang="0">
                  <a:pos x="175" y="95"/>
                </a:cxn>
                <a:cxn ang="0">
                  <a:pos x="174" y="72"/>
                </a:cxn>
                <a:cxn ang="0">
                  <a:pos x="154" y="38"/>
                </a:cxn>
                <a:cxn ang="0">
                  <a:pos x="129" y="23"/>
                </a:cxn>
                <a:cxn ang="0">
                  <a:pos x="101" y="20"/>
                </a:cxn>
                <a:cxn ang="0">
                  <a:pos x="57" y="31"/>
                </a:cxn>
                <a:cxn ang="0">
                  <a:pos x="36" y="54"/>
                </a:cxn>
                <a:cxn ang="0">
                  <a:pos x="23" y="98"/>
                </a:cxn>
                <a:cxn ang="0">
                  <a:pos x="28" y="128"/>
                </a:cxn>
                <a:cxn ang="0">
                  <a:pos x="44" y="154"/>
                </a:cxn>
                <a:cxn ang="0">
                  <a:pos x="87" y="176"/>
                </a:cxn>
                <a:cxn ang="0">
                  <a:pos x="116" y="176"/>
                </a:cxn>
                <a:cxn ang="0">
                  <a:pos x="152" y="167"/>
                </a:cxn>
                <a:cxn ang="0">
                  <a:pos x="160" y="164"/>
                </a:cxn>
                <a:cxn ang="0">
                  <a:pos x="167" y="166"/>
                </a:cxn>
                <a:cxn ang="0">
                  <a:pos x="170" y="172"/>
                </a:cxn>
                <a:cxn ang="0">
                  <a:pos x="170" y="177"/>
                </a:cxn>
                <a:cxn ang="0">
                  <a:pos x="160" y="185"/>
                </a:cxn>
                <a:cxn ang="0">
                  <a:pos x="133" y="194"/>
                </a:cxn>
                <a:cxn ang="0">
                  <a:pos x="105" y="197"/>
                </a:cxn>
                <a:cxn ang="0">
                  <a:pos x="62" y="189"/>
                </a:cxn>
                <a:cxn ang="0">
                  <a:pos x="36" y="174"/>
                </a:cxn>
                <a:cxn ang="0">
                  <a:pos x="16" y="153"/>
                </a:cxn>
                <a:cxn ang="0">
                  <a:pos x="0" y="98"/>
                </a:cxn>
                <a:cxn ang="0">
                  <a:pos x="5" y="69"/>
                </a:cxn>
                <a:cxn ang="0">
                  <a:pos x="16" y="44"/>
                </a:cxn>
                <a:cxn ang="0">
                  <a:pos x="46" y="16"/>
                </a:cxn>
                <a:cxn ang="0">
                  <a:pos x="101" y="0"/>
                </a:cxn>
                <a:cxn ang="0">
                  <a:pos x="138" y="7"/>
                </a:cxn>
                <a:cxn ang="0">
                  <a:pos x="167" y="25"/>
                </a:cxn>
                <a:cxn ang="0">
                  <a:pos x="193" y="69"/>
                </a:cxn>
                <a:cxn ang="0">
                  <a:pos x="193" y="98"/>
                </a:cxn>
                <a:cxn ang="0">
                  <a:pos x="179" y="133"/>
                </a:cxn>
              </a:cxnLst>
              <a:rect l="0" t="0" r="r" b="b"/>
              <a:pathLst>
                <a:path w="195" h="197">
                  <a:moveTo>
                    <a:pt x="179" y="133"/>
                  </a:moveTo>
                  <a:lnTo>
                    <a:pt x="179" y="133"/>
                  </a:lnTo>
                  <a:lnTo>
                    <a:pt x="172" y="143"/>
                  </a:lnTo>
                  <a:lnTo>
                    <a:pt x="162" y="149"/>
                  </a:lnTo>
                  <a:lnTo>
                    <a:pt x="152" y="153"/>
                  </a:lnTo>
                  <a:lnTo>
                    <a:pt x="142" y="154"/>
                  </a:lnTo>
                  <a:lnTo>
                    <a:pt x="142" y="154"/>
                  </a:lnTo>
                  <a:lnTo>
                    <a:pt x="134" y="154"/>
                  </a:lnTo>
                  <a:lnTo>
                    <a:pt x="128" y="151"/>
                  </a:lnTo>
                  <a:lnTo>
                    <a:pt x="123" y="146"/>
                  </a:lnTo>
                  <a:lnTo>
                    <a:pt x="119" y="139"/>
                  </a:lnTo>
                  <a:lnTo>
                    <a:pt x="119" y="139"/>
                  </a:lnTo>
                  <a:lnTo>
                    <a:pt x="113" y="146"/>
                  </a:lnTo>
                  <a:lnTo>
                    <a:pt x="106" y="151"/>
                  </a:lnTo>
                  <a:lnTo>
                    <a:pt x="98" y="154"/>
                  </a:lnTo>
                  <a:lnTo>
                    <a:pt x="90" y="154"/>
                  </a:lnTo>
                  <a:lnTo>
                    <a:pt x="90" y="154"/>
                  </a:lnTo>
                  <a:lnTo>
                    <a:pt x="82" y="154"/>
                  </a:lnTo>
                  <a:lnTo>
                    <a:pt x="75" y="151"/>
                  </a:lnTo>
                  <a:lnTo>
                    <a:pt x="67" y="146"/>
                  </a:lnTo>
                  <a:lnTo>
                    <a:pt x="60" y="141"/>
                  </a:lnTo>
                  <a:lnTo>
                    <a:pt x="60" y="141"/>
                  </a:lnTo>
                  <a:lnTo>
                    <a:pt x="56" y="133"/>
                  </a:lnTo>
                  <a:lnTo>
                    <a:pt x="52" y="123"/>
                  </a:lnTo>
                  <a:lnTo>
                    <a:pt x="49" y="113"/>
                  </a:lnTo>
                  <a:lnTo>
                    <a:pt x="49" y="102"/>
                  </a:lnTo>
                  <a:lnTo>
                    <a:pt x="49" y="102"/>
                  </a:lnTo>
                  <a:lnTo>
                    <a:pt x="49" y="90"/>
                  </a:lnTo>
                  <a:lnTo>
                    <a:pt x="52" y="80"/>
                  </a:lnTo>
                  <a:lnTo>
                    <a:pt x="57" y="70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70" y="56"/>
                  </a:lnTo>
                  <a:lnTo>
                    <a:pt x="78" y="51"/>
                  </a:lnTo>
                  <a:lnTo>
                    <a:pt x="87" y="48"/>
                  </a:lnTo>
                  <a:lnTo>
                    <a:pt x="97" y="48"/>
                  </a:lnTo>
                  <a:lnTo>
                    <a:pt x="97" y="48"/>
                  </a:lnTo>
                  <a:lnTo>
                    <a:pt x="105" y="48"/>
                  </a:lnTo>
                  <a:lnTo>
                    <a:pt x="111" y="51"/>
                  </a:lnTo>
                  <a:lnTo>
                    <a:pt x="118" y="54"/>
                  </a:lnTo>
                  <a:lnTo>
                    <a:pt x="123" y="59"/>
                  </a:lnTo>
                  <a:lnTo>
                    <a:pt x="123" y="57"/>
                  </a:lnTo>
                  <a:lnTo>
                    <a:pt x="123" y="57"/>
                  </a:lnTo>
                  <a:lnTo>
                    <a:pt x="124" y="54"/>
                  </a:lnTo>
                  <a:lnTo>
                    <a:pt x="126" y="51"/>
                  </a:lnTo>
                  <a:lnTo>
                    <a:pt x="126" y="51"/>
                  </a:lnTo>
                  <a:lnTo>
                    <a:pt x="128" y="49"/>
                  </a:lnTo>
                  <a:lnTo>
                    <a:pt x="131" y="49"/>
                  </a:lnTo>
                  <a:lnTo>
                    <a:pt x="141" y="49"/>
                  </a:lnTo>
                  <a:lnTo>
                    <a:pt x="141" y="49"/>
                  </a:lnTo>
                  <a:lnTo>
                    <a:pt x="142" y="49"/>
                  </a:lnTo>
                  <a:lnTo>
                    <a:pt x="144" y="51"/>
                  </a:lnTo>
                  <a:lnTo>
                    <a:pt x="144" y="51"/>
                  </a:lnTo>
                  <a:lnTo>
                    <a:pt x="146" y="54"/>
                  </a:lnTo>
                  <a:lnTo>
                    <a:pt x="146" y="56"/>
                  </a:lnTo>
                  <a:lnTo>
                    <a:pt x="139" y="113"/>
                  </a:lnTo>
                  <a:lnTo>
                    <a:pt x="139" y="113"/>
                  </a:lnTo>
                  <a:lnTo>
                    <a:pt x="139" y="126"/>
                  </a:lnTo>
                  <a:lnTo>
                    <a:pt x="139" y="126"/>
                  </a:lnTo>
                  <a:lnTo>
                    <a:pt x="139" y="130"/>
                  </a:lnTo>
                  <a:lnTo>
                    <a:pt x="141" y="133"/>
                  </a:lnTo>
                  <a:lnTo>
                    <a:pt x="142" y="134"/>
                  </a:lnTo>
                  <a:lnTo>
                    <a:pt x="146" y="134"/>
                  </a:lnTo>
                  <a:lnTo>
                    <a:pt x="146" y="134"/>
                  </a:lnTo>
                  <a:lnTo>
                    <a:pt x="151" y="134"/>
                  </a:lnTo>
                  <a:lnTo>
                    <a:pt x="156" y="131"/>
                  </a:lnTo>
                  <a:lnTo>
                    <a:pt x="160" y="126"/>
                  </a:lnTo>
                  <a:lnTo>
                    <a:pt x="165" y="121"/>
                  </a:lnTo>
                  <a:lnTo>
                    <a:pt x="165" y="121"/>
                  </a:lnTo>
                  <a:lnTo>
                    <a:pt x="170" y="113"/>
                  </a:lnTo>
                  <a:lnTo>
                    <a:pt x="174" y="105"/>
                  </a:lnTo>
                  <a:lnTo>
                    <a:pt x="175" y="95"/>
                  </a:lnTo>
                  <a:lnTo>
                    <a:pt x="175" y="85"/>
                  </a:lnTo>
                  <a:lnTo>
                    <a:pt x="175" y="85"/>
                  </a:lnTo>
                  <a:lnTo>
                    <a:pt x="174" y="72"/>
                  </a:lnTo>
                  <a:lnTo>
                    <a:pt x="170" y="59"/>
                  </a:lnTo>
                  <a:lnTo>
                    <a:pt x="164" y="48"/>
                  </a:lnTo>
                  <a:lnTo>
                    <a:pt x="154" y="38"/>
                  </a:lnTo>
                  <a:lnTo>
                    <a:pt x="154" y="38"/>
                  </a:lnTo>
                  <a:lnTo>
                    <a:pt x="142" y="29"/>
                  </a:lnTo>
                  <a:lnTo>
                    <a:pt x="129" y="23"/>
                  </a:lnTo>
                  <a:lnTo>
                    <a:pt x="116" y="20"/>
                  </a:lnTo>
                  <a:lnTo>
                    <a:pt x="101" y="20"/>
                  </a:lnTo>
                  <a:lnTo>
                    <a:pt x="101" y="20"/>
                  </a:lnTo>
                  <a:lnTo>
                    <a:pt x="85" y="20"/>
                  </a:lnTo>
                  <a:lnTo>
                    <a:pt x="70" y="25"/>
                  </a:lnTo>
                  <a:lnTo>
                    <a:pt x="57" y="31"/>
                  </a:lnTo>
                  <a:lnTo>
                    <a:pt x="46" y="43"/>
                  </a:lnTo>
                  <a:lnTo>
                    <a:pt x="46" y="43"/>
                  </a:lnTo>
                  <a:lnTo>
                    <a:pt x="36" y="54"/>
                  </a:lnTo>
                  <a:lnTo>
                    <a:pt x="29" y="67"/>
                  </a:lnTo>
                  <a:lnTo>
                    <a:pt x="24" y="82"/>
                  </a:lnTo>
                  <a:lnTo>
                    <a:pt x="23" y="98"/>
                  </a:lnTo>
                  <a:lnTo>
                    <a:pt x="23" y="98"/>
                  </a:lnTo>
                  <a:lnTo>
                    <a:pt x="24" y="113"/>
                  </a:lnTo>
                  <a:lnTo>
                    <a:pt x="28" y="128"/>
                  </a:lnTo>
                  <a:lnTo>
                    <a:pt x="34" y="141"/>
                  </a:lnTo>
                  <a:lnTo>
                    <a:pt x="44" y="154"/>
                  </a:lnTo>
                  <a:lnTo>
                    <a:pt x="44" y="154"/>
                  </a:lnTo>
                  <a:lnTo>
                    <a:pt x="56" y="164"/>
                  </a:lnTo>
                  <a:lnTo>
                    <a:pt x="70" y="171"/>
                  </a:lnTo>
                  <a:lnTo>
                    <a:pt x="87" y="176"/>
                  </a:lnTo>
                  <a:lnTo>
                    <a:pt x="105" y="177"/>
                  </a:lnTo>
                  <a:lnTo>
                    <a:pt x="105" y="177"/>
                  </a:lnTo>
                  <a:lnTo>
                    <a:pt x="116" y="176"/>
                  </a:lnTo>
                  <a:lnTo>
                    <a:pt x="128" y="174"/>
                  </a:lnTo>
                  <a:lnTo>
                    <a:pt x="141" y="171"/>
                  </a:lnTo>
                  <a:lnTo>
                    <a:pt x="152" y="167"/>
                  </a:lnTo>
                  <a:lnTo>
                    <a:pt x="159" y="164"/>
                  </a:lnTo>
                  <a:lnTo>
                    <a:pt x="159" y="164"/>
                  </a:lnTo>
                  <a:lnTo>
                    <a:pt x="160" y="164"/>
                  </a:lnTo>
                  <a:lnTo>
                    <a:pt x="164" y="164"/>
                  </a:lnTo>
                  <a:lnTo>
                    <a:pt x="164" y="164"/>
                  </a:lnTo>
                  <a:lnTo>
                    <a:pt x="167" y="166"/>
                  </a:lnTo>
                  <a:lnTo>
                    <a:pt x="169" y="169"/>
                  </a:lnTo>
                  <a:lnTo>
                    <a:pt x="170" y="172"/>
                  </a:lnTo>
                  <a:lnTo>
                    <a:pt x="170" y="172"/>
                  </a:lnTo>
                  <a:lnTo>
                    <a:pt x="172" y="174"/>
                  </a:lnTo>
                  <a:lnTo>
                    <a:pt x="170" y="177"/>
                  </a:lnTo>
                  <a:lnTo>
                    <a:pt x="170" y="177"/>
                  </a:lnTo>
                  <a:lnTo>
                    <a:pt x="169" y="180"/>
                  </a:lnTo>
                  <a:lnTo>
                    <a:pt x="167" y="182"/>
                  </a:lnTo>
                  <a:lnTo>
                    <a:pt x="160" y="185"/>
                  </a:lnTo>
                  <a:lnTo>
                    <a:pt x="160" y="185"/>
                  </a:lnTo>
                  <a:lnTo>
                    <a:pt x="146" y="190"/>
                  </a:lnTo>
                  <a:lnTo>
                    <a:pt x="133" y="194"/>
                  </a:lnTo>
                  <a:lnTo>
                    <a:pt x="118" y="195"/>
                  </a:lnTo>
                  <a:lnTo>
                    <a:pt x="105" y="197"/>
                  </a:lnTo>
                  <a:lnTo>
                    <a:pt x="105" y="197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189"/>
                  </a:lnTo>
                  <a:lnTo>
                    <a:pt x="52" y="185"/>
                  </a:lnTo>
                  <a:lnTo>
                    <a:pt x="44" y="180"/>
                  </a:lnTo>
                  <a:lnTo>
                    <a:pt x="36" y="174"/>
                  </a:lnTo>
                  <a:lnTo>
                    <a:pt x="29" y="167"/>
                  </a:lnTo>
                  <a:lnTo>
                    <a:pt x="29" y="167"/>
                  </a:lnTo>
                  <a:lnTo>
                    <a:pt x="16" y="153"/>
                  </a:lnTo>
                  <a:lnTo>
                    <a:pt x="8" y="136"/>
                  </a:lnTo>
                  <a:lnTo>
                    <a:pt x="1" y="11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1" y="79"/>
                  </a:lnTo>
                  <a:lnTo>
                    <a:pt x="5" y="69"/>
                  </a:lnTo>
                  <a:lnTo>
                    <a:pt x="8" y="61"/>
                  </a:lnTo>
                  <a:lnTo>
                    <a:pt x="11" y="52"/>
                  </a:lnTo>
                  <a:lnTo>
                    <a:pt x="16" y="44"/>
                  </a:lnTo>
                  <a:lnTo>
                    <a:pt x="29" y="29"/>
                  </a:lnTo>
                  <a:lnTo>
                    <a:pt x="29" y="29"/>
                  </a:lnTo>
                  <a:lnTo>
                    <a:pt x="46" y="16"/>
                  </a:lnTo>
                  <a:lnTo>
                    <a:pt x="62" y="8"/>
                  </a:lnTo>
                  <a:lnTo>
                    <a:pt x="82" y="2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9" y="2"/>
                  </a:lnTo>
                  <a:lnTo>
                    <a:pt x="138" y="7"/>
                  </a:lnTo>
                  <a:lnTo>
                    <a:pt x="154" y="15"/>
                  </a:lnTo>
                  <a:lnTo>
                    <a:pt x="167" y="25"/>
                  </a:lnTo>
                  <a:lnTo>
                    <a:pt x="167" y="25"/>
                  </a:lnTo>
                  <a:lnTo>
                    <a:pt x="179" y="38"/>
                  </a:lnTo>
                  <a:lnTo>
                    <a:pt x="188" y="52"/>
                  </a:lnTo>
                  <a:lnTo>
                    <a:pt x="193" y="69"/>
                  </a:lnTo>
                  <a:lnTo>
                    <a:pt x="195" y="85"/>
                  </a:lnTo>
                  <a:lnTo>
                    <a:pt x="195" y="85"/>
                  </a:lnTo>
                  <a:lnTo>
                    <a:pt x="193" y="98"/>
                  </a:lnTo>
                  <a:lnTo>
                    <a:pt x="190" y="112"/>
                  </a:lnTo>
                  <a:lnTo>
                    <a:pt x="187" y="123"/>
                  </a:lnTo>
                  <a:lnTo>
                    <a:pt x="179" y="13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516"/>
            <p:cNvSpPr>
              <a:spLocks/>
            </p:cNvSpPr>
            <p:nvPr userDrawn="1"/>
          </p:nvSpPr>
          <p:spPr bwMode="auto">
            <a:xfrm>
              <a:off x="5745163" y="3835400"/>
              <a:ext cx="146050" cy="146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2"/>
                </a:cxn>
                <a:cxn ang="0">
                  <a:pos x="92" y="92"/>
                </a:cxn>
                <a:cxn ang="0">
                  <a:pos x="0" y="0"/>
                </a:cxn>
              </a:cxnLst>
              <a:rect l="0" t="0" r="r" b="b"/>
              <a:pathLst>
                <a:path w="92" h="92">
                  <a:moveTo>
                    <a:pt x="0" y="0"/>
                  </a:moveTo>
                  <a:lnTo>
                    <a:pt x="0" y="92"/>
                  </a:lnTo>
                  <a:lnTo>
                    <a:pt x="92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7" name="Freeform 517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DCD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518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519"/>
            <p:cNvSpPr>
              <a:spLocks noEditPoints="1"/>
            </p:cNvSpPr>
            <p:nvPr userDrawn="1"/>
          </p:nvSpPr>
          <p:spPr bwMode="auto">
            <a:xfrm>
              <a:off x="5013325" y="4095750"/>
              <a:ext cx="950913" cy="47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  <a:cxn ang="0">
                  <a:pos x="599" y="0"/>
                </a:cxn>
                <a:cxn ang="0">
                  <a:pos x="553" y="25"/>
                </a:cxn>
                <a:cxn ang="0">
                  <a:pos x="553" y="30"/>
                </a:cxn>
                <a:cxn ang="0">
                  <a:pos x="599" y="0"/>
                </a:cxn>
              </a:cxnLst>
              <a:rect l="0" t="0" r="r" b="b"/>
              <a:pathLst>
                <a:path w="599" h="30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  <a:close/>
                  <a:moveTo>
                    <a:pt x="599" y="0"/>
                  </a:moveTo>
                  <a:lnTo>
                    <a:pt x="553" y="25"/>
                  </a:lnTo>
                  <a:lnTo>
                    <a:pt x="553" y="30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C8812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520"/>
            <p:cNvSpPr>
              <a:spLocks/>
            </p:cNvSpPr>
            <p:nvPr userDrawn="1"/>
          </p:nvSpPr>
          <p:spPr bwMode="auto">
            <a:xfrm>
              <a:off x="5013325" y="4095750"/>
              <a:ext cx="61913" cy="396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</a:cxnLst>
              <a:rect l="0" t="0" r="r" b="b"/>
              <a:pathLst>
                <a:path w="39" h="25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1" name="Freeform 521"/>
            <p:cNvSpPr>
              <a:spLocks/>
            </p:cNvSpPr>
            <p:nvPr userDrawn="1"/>
          </p:nvSpPr>
          <p:spPr bwMode="auto">
            <a:xfrm>
              <a:off x="5891213" y="4095750"/>
              <a:ext cx="73025" cy="47625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25"/>
                </a:cxn>
                <a:cxn ang="0">
                  <a:pos x="0" y="30"/>
                </a:cxn>
                <a:cxn ang="0">
                  <a:pos x="46" y="0"/>
                </a:cxn>
              </a:cxnLst>
              <a:rect l="0" t="0" r="r" b="b"/>
              <a:pathLst>
                <a:path w="46" h="30">
                  <a:moveTo>
                    <a:pt x="46" y="0"/>
                  </a:moveTo>
                  <a:lnTo>
                    <a:pt x="0" y="25"/>
                  </a:lnTo>
                  <a:lnTo>
                    <a:pt x="0" y="30"/>
                  </a:lnTo>
                  <a:lnTo>
                    <a:pt x="46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2" name="Freeform 522"/>
            <p:cNvSpPr>
              <a:spLocks noEditPoints="1"/>
            </p:cNvSpPr>
            <p:nvPr userDrawn="1"/>
          </p:nvSpPr>
          <p:spPr bwMode="auto">
            <a:xfrm>
              <a:off x="5075238" y="4130675"/>
              <a:ext cx="815975" cy="298450"/>
            </a:xfrm>
            <a:custGeom>
              <a:avLst/>
              <a:gdLst/>
              <a:ahLst/>
              <a:cxnLst>
                <a:cxn ang="0">
                  <a:pos x="302" y="111"/>
                </a:cxn>
                <a:cxn ang="0">
                  <a:pos x="305" y="111"/>
                </a:cxn>
                <a:cxn ang="0">
                  <a:pos x="315" y="110"/>
                </a:cxn>
                <a:cxn ang="0">
                  <a:pos x="333" y="100"/>
                </a:cxn>
                <a:cxn ang="0">
                  <a:pos x="168" y="85"/>
                </a:cxn>
                <a:cxn ang="0">
                  <a:pos x="171" y="96"/>
                </a:cxn>
                <a:cxn ang="0">
                  <a:pos x="184" y="116"/>
                </a:cxn>
                <a:cxn ang="0">
                  <a:pos x="192" y="124"/>
                </a:cxn>
                <a:cxn ang="0">
                  <a:pos x="207" y="137"/>
                </a:cxn>
                <a:cxn ang="0">
                  <a:pos x="225" y="146"/>
                </a:cxn>
                <a:cxn ang="0">
                  <a:pos x="245" y="151"/>
                </a:cxn>
                <a:cxn ang="0">
                  <a:pos x="268" y="154"/>
                </a:cxn>
                <a:cxn ang="0">
                  <a:pos x="296" y="151"/>
                </a:cxn>
                <a:cxn ang="0">
                  <a:pos x="323" y="142"/>
                </a:cxn>
                <a:cxn ang="0">
                  <a:pos x="330" y="139"/>
                </a:cxn>
                <a:cxn ang="0">
                  <a:pos x="333" y="134"/>
                </a:cxn>
                <a:cxn ang="0">
                  <a:pos x="335" y="131"/>
                </a:cxn>
                <a:cxn ang="0">
                  <a:pos x="332" y="126"/>
                </a:cxn>
                <a:cxn ang="0">
                  <a:pos x="330" y="123"/>
                </a:cxn>
                <a:cxn ang="0">
                  <a:pos x="327" y="121"/>
                </a:cxn>
                <a:cxn ang="0">
                  <a:pos x="325" y="121"/>
                </a:cxn>
                <a:cxn ang="0">
                  <a:pos x="315" y="124"/>
                </a:cxn>
                <a:cxn ang="0">
                  <a:pos x="304" y="128"/>
                </a:cxn>
                <a:cxn ang="0">
                  <a:pos x="279" y="133"/>
                </a:cxn>
                <a:cxn ang="0">
                  <a:pos x="268" y="134"/>
                </a:cxn>
                <a:cxn ang="0">
                  <a:pos x="233" y="128"/>
                </a:cxn>
                <a:cxn ang="0">
                  <a:pos x="207" y="111"/>
                </a:cxn>
                <a:cxn ang="0">
                  <a:pos x="200" y="103"/>
                </a:cxn>
                <a:cxn ang="0">
                  <a:pos x="514" y="3"/>
                </a:cxn>
                <a:cxn ang="0">
                  <a:pos x="422" y="49"/>
                </a:cxn>
                <a:cxn ang="0">
                  <a:pos x="424" y="55"/>
                </a:cxn>
                <a:cxn ang="0">
                  <a:pos x="419" y="95"/>
                </a:cxn>
                <a:cxn ang="0">
                  <a:pos x="404" y="131"/>
                </a:cxn>
                <a:cxn ang="0">
                  <a:pos x="383" y="164"/>
                </a:cxn>
                <a:cxn ang="0">
                  <a:pos x="353" y="188"/>
                </a:cxn>
                <a:cxn ang="0">
                  <a:pos x="514" y="8"/>
                </a:cxn>
                <a:cxn ang="0">
                  <a:pos x="0" y="0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38" y="164"/>
                </a:cxn>
                <a:cxn ang="0">
                  <a:pos x="117" y="131"/>
                </a:cxn>
                <a:cxn ang="0">
                  <a:pos x="102" y="95"/>
                </a:cxn>
                <a:cxn ang="0">
                  <a:pos x="97" y="55"/>
                </a:cxn>
                <a:cxn ang="0">
                  <a:pos x="99" y="49"/>
                </a:cxn>
              </a:cxnLst>
              <a:rect l="0" t="0" r="r" b="b"/>
              <a:pathLst>
                <a:path w="514" h="188">
                  <a:moveTo>
                    <a:pt x="342" y="91"/>
                  </a:moveTo>
                  <a:lnTo>
                    <a:pt x="302" y="111"/>
                  </a:lnTo>
                  <a:lnTo>
                    <a:pt x="302" y="111"/>
                  </a:lnTo>
                  <a:lnTo>
                    <a:pt x="305" y="111"/>
                  </a:lnTo>
                  <a:lnTo>
                    <a:pt x="305" y="111"/>
                  </a:lnTo>
                  <a:lnTo>
                    <a:pt x="315" y="110"/>
                  </a:lnTo>
                  <a:lnTo>
                    <a:pt x="325" y="106"/>
                  </a:lnTo>
                  <a:lnTo>
                    <a:pt x="333" y="100"/>
                  </a:lnTo>
                  <a:lnTo>
                    <a:pt x="342" y="91"/>
                  </a:lnTo>
                  <a:close/>
                  <a:moveTo>
                    <a:pt x="168" y="85"/>
                  </a:moveTo>
                  <a:lnTo>
                    <a:pt x="168" y="85"/>
                  </a:lnTo>
                  <a:lnTo>
                    <a:pt x="171" y="96"/>
                  </a:lnTo>
                  <a:lnTo>
                    <a:pt x="178" y="106"/>
                  </a:lnTo>
                  <a:lnTo>
                    <a:pt x="184" y="116"/>
                  </a:lnTo>
                  <a:lnTo>
                    <a:pt x="192" y="124"/>
                  </a:lnTo>
                  <a:lnTo>
                    <a:pt x="192" y="124"/>
                  </a:lnTo>
                  <a:lnTo>
                    <a:pt x="199" y="131"/>
                  </a:lnTo>
                  <a:lnTo>
                    <a:pt x="207" y="137"/>
                  </a:lnTo>
                  <a:lnTo>
                    <a:pt x="215" y="142"/>
                  </a:lnTo>
                  <a:lnTo>
                    <a:pt x="225" y="146"/>
                  </a:lnTo>
                  <a:lnTo>
                    <a:pt x="235" y="149"/>
                  </a:lnTo>
                  <a:lnTo>
                    <a:pt x="245" y="151"/>
                  </a:lnTo>
                  <a:lnTo>
                    <a:pt x="268" y="154"/>
                  </a:lnTo>
                  <a:lnTo>
                    <a:pt x="268" y="154"/>
                  </a:lnTo>
                  <a:lnTo>
                    <a:pt x="281" y="152"/>
                  </a:lnTo>
                  <a:lnTo>
                    <a:pt x="296" y="151"/>
                  </a:lnTo>
                  <a:lnTo>
                    <a:pt x="309" y="147"/>
                  </a:lnTo>
                  <a:lnTo>
                    <a:pt x="323" y="142"/>
                  </a:lnTo>
                  <a:lnTo>
                    <a:pt x="330" y="139"/>
                  </a:lnTo>
                  <a:lnTo>
                    <a:pt x="330" y="139"/>
                  </a:lnTo>
                  <a:lnTo>
                    <a:pt x="332" y="137"/>
                  </a:lnTo>
                  <a:lnTo>
                    <a:pt x="333" y="134"/>
                  </a:lnTo>
                  <a:lnTo>
                    <a:pt x="333" y="134"/>
                  </a:lnTo>
                  <a:lnTo>
                    <a:pt x="335" y="131"/>
                  </a:lnTo>
                  <a:lnTo>
                    <a:pt x="333" y="129"/>
                  </a:lnTo>
                  <a:lnTo>
                    <a:pt x="332" y="126"/>
                  </a:lnTo>
                  <a:lnTo>
                    <a:pt x="332" y="126"/>
                  </a:lnTo>
                  <a:lnTo>
                    <a:pt x="330" y="123"/>
                  </a:lnTo>
                  <a:lnTo>
                    <a:pt x="327" y="121"/>
                  </a:lnTo>
                  <a:lnTo>
                    <a:pt x="327" y="121"/>
                  </a:lnTo>
                  <a:lnTo>
                    <a:pt x="325" y="121"/>
                  </a:lnTo>
                  <a:lnTo>
                    <a:pt x="325" y="121"/>
                  </a:lnTo>
                  <a:lnTo>
                    <a:pt x="322" y="121"/>
                  </a:lnTo>
                  <a:lnTo>
                    <a:pt x="315" y="124"/>
                  </a:lnTo>
                  <a:lnTo>
                    <a:pt x="315" y="124"/>
                  </a:lnTo>
                  <a:lnTo>
                    <a:pt x="304" y="128"/>
                  </a:lnTo>
                  <a:lnTo>
                    <a:pt x="291" y="131"/>
                  </a:lnTo>
                  <a:lnTo>
                    <a:pt x="279" y="133"/>
                  </a:lnTo>
                  <a:lnTo>
                    <a:pt x="268" y="134"/>
                  </a:lnTo>
                  <a:lnTo>
                    <a:pt x="268" y="134"/>
                  </a:lnTo>
                  <a:lnTo>
                    <a:pt x="250" y="133"/>
                  </a:lnTo>
                  <a:lnTo>
                    <a:pt x="233" y="128"/>
                  </a:lnTo>
                  <a:lnTo>
                    <a:pt x="219" y="121"/>
                  </a:lnTo>
                  <a:lnTo>
                    <a:pt x="207" y="111"/>
                  </a:lnTo>
                  <a:lnTo>
                    <a:pt x="207" y="111"/>
                  </a:lnTo>
                  <a:lnTo>
                    <a:pt x="200" y="103"/>
                  </a:lnTo>
                  <a:lnTo>
                    <a:pt x="168" y="85"/>
                  </a:lnTo>
                  <a:close/>
                  <a:moveTo>
                    <a:pt x="514" y="3"/>
                  </a:moveTo>
                  <a:lnTo>
                    <a:pt x="422" y="49"/>
                  </a:lnTo>
                  <a:lnTo>
                    <a:pt x="422" y="49"/>
                  </a:lnTo>
                  <a:lnTo>
                    <a:pt x="424" y="55"/>
                  </a:lnTo>
                  <a:lnTo>
                    <a:pt x="424" y="55"/>
                  </a:lnTo>
                  <a:lnTo>
                    <a:pt x="422" y="75"/>
                  </a:lnTo>
                  <a:lnTo>
                    <a:pt x="419" y="95"/>
                  </a:lnTo>
                  <a:lnTo>
                    <a:pt x="412" y="114"/>
                  </a:lnTo>
                  <a:lnTo>
                    <a:pt x="404" y="131"/>
                  </a:lnTo>
                  <a:lnTo>
                    <a:pt x="394" y="147"/>
                  </a:lnTo>
                  <a:lnTo>
                    <a:pt x="383" y="164"/>
                  </a:lnTo>
                  <a:lnTo>
                    <a:pt x="368" y="177"/>
                  </a:lnTo>
                  <a:lnTo>
                    <a:pt x="353" y="188"/>
                  </a:lnTo>
                  <a:lnTo>
                    <a:pt x="514" y="188"/>
                  </a:lnTo>
                  <a:lnTo>
                    <a:pt x="514" y="8"/>
                  </a:lnTo>
                  <a:lnTo>
                    <a:pt x="514" y="3"/>
                  </a:lnTo>
                  <a:close/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D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523"/>
            <p:cNvSpPr>
              <a:spLocks/>
            </p:cNvSpPr>
            <p:nvPr userDrawn="1"/>
          </p:nvSpPr>
          <p:spPr bwMode="auto">
            <a:xfrm>
              <a:off x="5554663" y="4275138"/>
              <a:ext cx="63500" cy="3175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3" y="20"/>
                </a:cxn>
                <a:cxn ang="0">
                  <a:pos x="3" y="20"/>
                </a:cxn>
                <a:cxn ang="0">
                  <a:pos x="13" y="19"/>
                </a:cxn>
                <a:cxn ang="0">
                  <a:pos x="23" y="15"/>
                </a:cxn>
                <a:cxn ang="0">
                  <a:pos x="31" y="9"/>
                </a:cxn>
                <a:cxn ang="0">
                  <a:pos x="40" y="0"/>
                </a:cxn>
              </a:cxnLst>
              <a:rect l="0" t="0" r="r" b="b"/>
              <a:pathLst>
                <a:path w="40" h="20">
                  <a:moveTo>
                    <a:pt x="40" y="0"/>
                  </a:moveTo>
                  <a:lnTo>
                    <a:pt x="0" y="20"/>
                  </a:lnTo>
                  <a:lnTo>
                    <a:pt x="0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3" y="19"/>
                  </a:lnTo>
                  <a:lnTo>
                    <a:pt x="23" y="15"/>
                  </a:lnTo>
                  <a:lnTo>
                    <a:pt x="31" y="9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524"/>
            <p:cNvSpPr>
              <a:spLocks/>
            </p:cNvSpPr>
            <p:nvPr userDrawn="1"/>
          </p:nvSpPr>
          <p:spPr bwMode="auto">
            <a:xfrm>
              <a:off x="5341938" y="4265613"/>
              <a:ext cx="265113" cy="109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" y="11"/>
                </a:cxn>
                <a:cxn ang="0">
                  <a:pos x="10" y="21"/>
                </a:cxn>
                <a:cxn ang="0">
                  <a:pos x="16" y="31"/>
                </a:cxn>
                <a:cxn ang="0">
                  <a:pos x="24" y="39"/>
                </a:cxn>
                <a:cxn ang="0">
                  <a:pos x="24" y="39"/>
                </a:cxn>
                <a:cxn ang="0">
                  <a:pos x="31" y="46"/>
                </a:cxn>
                <a:cxn ang="0">
                  <a:pos x="39" y="52"/>
                </a:cxn>
                <a:cxn ang="0">
                  <a:pos x="47" y="57"/>
                </a:cxn>
                <a:cxn ang="0">
                  <a:pos x="57" y="61"/>
                </a:cxn>
                <a:cxn ang="0">
                  <a:pos x="67" y="64"/>
                </a:cxn>
                <a:cxn ang="0">
                  <a:pos x="77" y="66"/>
                </a:cxn>
                <a:cxn ang="0">
                  <a:pos x="100" y="69"/>
                </a:cxn>
                <a:cxn ang="0">
                  <a:pos x="100" y="69"/>
                </a:cxn>
                <a:cxn ang="0">
                  <a:pos x="113" y="67"/>
                </a:cxn>
                <a:cxn ang="0">
                  <a:pos x="128" y="66"/>
                </a:cxn>
                <a:cxn ang="0">
                  <a:pos x="141" y="62"/>
                </a:cxn>
                <a:cxn ang="0">
                  <a:pos x="155" y="57"/>
                </a:cxn>
                <a:cxn ang="0">
                  <a:pos x="162" y="54"/>
                </a:cxn>
                <a:cxn ang="0">
                  <a:pos x="162" y="54"/>
                </a:cxn>
                <a:cxn ang="0">
                  <a:pos x="164" y="52"/>
                </a:cxn>
                <a:cxn ang="0">
                  <a:pos x="165" y="49"/>
                </a:cxn>
                <a:cxn ang="0">
                  <a:pos x="165" y="49"/>
                </a:cxn>
                <a:cxn ang="0">
                  <a:pos x="167" y="46"/>
                </a:cxn>
                <a:cxn ang="0">
                  <a:pos x="165" y="44"/>
                </a:cxn>
                <a:cxn ang="0">
                  <a:pos x="164" y="41"/>
                </a:cxn>
                <a:cxn ang="0">
                  <a:pos x="164" y="41"/>
                </a:cxn>
                <a:cxn ang="0">
                  <a:pos x="162" y="38"/>
                </a:cxn>
                <a:cxn ang="0">
                  <a:pos x="159" y="36"/>
                </a:cxn>
                <a:cxn ang="0">
                  <a:pos x="159" y="36"/>
                </a:cxn>
                <a:cxn ang="0">
                  <a:pos x="157" y="36"/>
                </a:cxn>
                <a:cxn ang="0">
                  <a:pos x="157" y="36"/>
                </a:cxn>
                <a:cxn ang="0">
                  <a:pos x="154" y="36"/>
                </a:cxn>
                <a:cxn ang="0">
                  <a:pos x="147" y="39"/>
                </a:cxn>
                <a:cxn ang="0">
                  <a:pos x="147" y="39"/>
                </a:cxn>
                <a:cxn ang="0">
                  <a:pos x="136" y="43"/>
                </a:cxn>
                <a:cxn ang="0">
                  <a:pos x="123" y="46"/>
                </a:cxn>
                <a:cxn ang="0">
                  <a:pos x="111" y="48"/>
                </a:cxn>
                <a:cxn ang="0">
                  <a:pos x="100" y="49"/>
                </a:cxn>
                <a:cxn ang="0">
                  <a:pos x="100" y="49"/>
                </a:cxn>
                <a:cxn ang="0">
                  <a:pos x="82" y="48"/>
                </a:cxn>
                <a:cxn ang="0">
                  <a:pos x="65" y="43"/>
                </a:cxn>
                <a:cxn ang="0">
                  <a:pos x="51" y="36"/>
                </a:cxn>
                <a:cxn ang="0">
                  <a:pos x="39" y="26"/>
                </a:cxn>
                <a:cxn ang="0">
                  <a:pos x="39" y="26"/>
                </a:cxn>
                <a:cxn ang="0">
                  <a:pos x="32" y="18"/>
                </a:cxn>
                <a:cxn ang="0">
                  <a:pos x="0" y="0"/>
                </a:cxn>
              </a:cxnLst>
              <a:rect l="0" t="0" r="r" b="b"/>
              <a:pathLst>
                <a:path w="167" h="69">
                  <a:moveTo>
                    <a:pt x="0" y="0"/>
                  </a:moveTo>
                  <a:lnTo>
                    <a:pt x="0" y="0"/>
                  </a:lnTo>
                  <a:lnTo>
                    <a:pt x="3" y="11"/>
                  </a:lnTo>
                  <a:lnTo>
                    <a:pt x="10" y="21"/>
                  </a:lnTo>
                  <a:lnTo>
                    <a:pt x="16" y="31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31" y="46"/>
                  </a:lnTo>
                  <a:lnTo>
                    <a:pt x="39" y="52"/>
                  </a:lnTo>
                  <a:lnTo>
                    <a:pt x="47" y="57"/>
                  </a:lnTo>
                  <a:lnTo>
                    <a:pt x="57" y="61"/>
                  </a:lnTo>
                  <a:lnTo>
                    <a:pt x="67" y="64"/>
                  </a:lnTo>
                  <a:lnTo>
                    <a:pt x="77" y="66"/>
                  </a:lnTo>
                  <a:lnTo>
                    <a:pt x="100" y="69"/>
                  </a:lnTo>
                  <a:lnTo>
                    <a:pt x="100" y="69"/>
                  </a:lnTo>
                  <a:lnTo>
                    <a:pt x="113" y="67"/>
                  </a:lnTo>
                  <a:lnTo>
                    <a:pt x="128" y="66"/>
                  </a:lnTo>
                  <a:lnTo>
                    <a:pt x="141" y="62"/>
                  </a:lnTo>
                  <a:lnTo>
                    <a:pt x="155" y="57"/>
                  </a:lnTo>
                  <a:lnTo>
                    <a:pt x="162" y="54"/>
                  </a:lnTo>
                  <a:lnTo>
                    <a:pt x="162" y="54"/>
                  </a:lnTo>
                  <a:lnTo>
                    <a:pt x="164" y="52"/>
                  </a:lnTo>
                  <a:lnTo>
                    <a:pt x="165" y="49"/>
                  </a:lnTo>
                  <a:lnTo>
                    <a:pt x="165" y="49"/>
                  </a:lnTo>
                  <a:lnTo>
                    <a:pt x="167" y="46"/>
                  </a:lnTo>
                  <a:lnTo>
                    <a:pt x="165" y="44"/>
                  </a:lnTo>
                  <a:lnTo>
                    <a:pt x="164" y="41"/>
                  </a:lnTo>
                  <a:lnTo>
                    <a:pt x="164" y="41"/>
                  </a:lnTo>
                  <a:lnTo>
                    <a:pt x="162" y="38"/>
                  </a:lnTo>
                  <a:lnTo>
                    <a:pt x="159" y="36"/>
                  </a:lnTo>
                  <a:lnTo>
                    <a:pt x="159" y="36"/>
                  </a:lnTo>
                  <a:lnTo>
                    <a:pt x="157" y="36"/>
                  </a:lnTo>
                  <a:lnTo>
                    <a:pt x="157" y="36"/>
                  </a:lnTo>
                  <a:lnTo>
                    <a:pt x="154" y="36"/>
                  </a:lnTo>
                  <a:lnTo>
                    <a:pt x="147" y="39"/>
                  </a:lnTo>
                  <a:lnTo>
                    <a:pt x="147" y="39"/>
                  </a:lnTo>
                  <a:lnTo>
                    <a:pt x="136" y="43"/>
                  </a:lnTo>
                  <a:lnTo>
                    <a:pt x="123" y="46"/>
                  </a:lnTo>
                  <a:lnTo>
                    <a:pt x="111" y="48"/>
                  </a:lnTo>
                  <a:lnTo>
                    <a:pt x="100" y="49"/>
                  </a:lnTo>
                  <a:lnTo>
                    <a:pt x="100" y="49"/>
                  </a:lnTo>
                  <a:lnTo>
                    <a:pt x="82" y="48"/>
                  </a:lnTo>
                  <a:lnTo>
                    <a:pt x="65" y="43"/>
                  </a:lnTo>
                  <a:lnTo>
                    <a:pt x="51" y="3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2" y="18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525"/>
            <p:cNvSpPr>
              <a:spLocks/>
            </p:cNvSpPr>
            <p:nvPr userDrawn="1"/>
          </p:nvSpPr>
          <p:spPr bwMode="auto">
            <a:xfrm>
              <a:off x="5635625" y="4135438"/>
              <a:ext cx="255588" cy="293687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69" y="46"/>
                </a:cxn>
                <a:cxn ang="0">
                  <a:pos x="69" y="46"/>
                </a:cxn>
                <a:cxn ang="0">
                  <a:pos x="71" y="52"/>
                </a:cxn>
                <a:cxn ang="0">
                  <a:pos x="71" y="52"/>
                </a:cxn>
                <a:cxn ang="0">
                  <a:pos x="69" y="72"/>
                </a:cxn>
                <a:cxn ang="0">
                  <a:pos x="66" y="92"/>
                </a:cxn>
                <a:cxn ang="0">
                  <a:pos x="59" y="111"/>
                </a:cxn>
                <a:cxn ang="0">
                  <a:pos x="51" y="128"/>
                </a:cxn>
                <a:cxn ang="0">
                  <a:pos x="41" y="144"/>
                </a:cxn>
                <a:cxn ang="0">
                  <a:pos x="30" y="161"/>
                </a:cxn>
                <a:cxn ang="0">
                  <a:pos x="15" y="174"/>
                </a:cxn>
                <a:cxn ang="0">
                  <a:pos x="0" y="185"/>
                </a:cxn>
                <a:cxn ang="0">
                  <a:pos x="161" y="185"/>
                </a:cxn>
                <a:cxn ang="0">
                  <a:pos x="161" y="5"/>
                </a:cxn>
                <a:cxn ang="0">
                  <a:pos x="161" y="0"/>
                </a:cxn>
              </a:cxnLst>
              <a:rect l="0" t="0" r="r" b="b"/>
              <a:pathLst>
                <a:path w="161" h="185">
                  <a:moveTo>
                    <a:pt x="161" y="0"/>
                  </a:moveTo>
                  <a:lnTo>
                    <a:pt x="69" y="46"/>
                  </a:lnTo>
                  <a:lnTo>
                    <a:pt x="69" y="46"/>
                  </a:lnTo>
                  <a:lnTo>
                    <a:pt x="71" y="52"/>
                  </a:lnTo>
                  <a:lnTo>
                    <a:pt x="71" y="52"/>
                  </a:lnTo>
                  <a:lnTo>
                    <a:pt x="69" y="72"/>
                  </a:lnTo>
                  <a:lnTo>
                    <a:pt x="66" y="92"/>
                  </a:lnTo>
                  <a:lnTo>
                    <a:pt x="59" y="111"/>
                  </a:lnTo>
                  <a:lnTo>
                    <a:pt x="51" y="128"/>
                  </a:lnTo>
                  <a:lnTo>
                    <a:pt x="41" y="144"/>
                  </a:lnTo>
                  <a:lnTo>
                    <a:pt x="30" y="161"/>
                  </a:lnTo>
                  <a:lnTo>
                    <a:pt x="15" y="174"/>
                  </a:lnTo>
                  <a:lnTo>
                    <a:pt x="0" y="185"/>
                  </a:lnTo>
                  <a:lnTo>
                    <a:pt x="161" y="185"/>
                  </a:lnTo>
                  <a:lnTo>
                    <a:pt x="161" y="5"/>
                  </a:lnTo>
                  <a:lnTo>
                    <a:pt x="161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526"/>
            <p:cNvSpPr>
              <a:spLocks/>
            </p:cNvSpPr>
            <p:nvPr userDrawn="1"/>
          </p:nvSpPr>
          <p:spPr bwMode="auto">
            <a:xfrm>
              <a:off x="5075238" y="4130675"/>
              <a:ext cx="266700" cy="298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68" y="188"/>
                </a:cxn>
                <a:cxn ang="0">
                  <a:pos x="153" y="177"/>
                </a:cxn>
                <a:cxn ang="0">
                  <a:pos x="138" y="164"/>
                </a:cxn>
                <a:cxn ang="0">
                  <a:pos x="127" y="147"/>
                </a:cxn>
                <a:cxn ang="0">
                  <a:pos x="117" y="131"/>
                </a:cxn>
                <a:cxn ang="0">
                  <a:pos x="109" y="114"/>
                </a:cxn>
                <a:cxn ang="0">
                  <a:pos x="102" y="95"/>
                </a:cxn>
                <a:cxn ang="0">
                  <a:pos x="99" y="75"/>
                </a:cxn>
                <a:cxn ang="0">
                  <a:pos x="97" y="55"/>
                </a:cxn>
                <a:cxn ang="0">
                  <a:pos x="97" y="55"/>
                </a:cxn>
                <a:cxn ang="0">
                  <a:pos x="99" y="49"/>
                </a:cxn>
                <a:cxn ang="0">
                  <a:pos x="0" y="0"/>
                </a:cxn>
              </a:cxnLst>
              <a:rect l="0" t="0" r="r" b="b"/>
              <a:pathLst>
                <a:path w="168" h="188"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527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C84A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528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9" name="Freeform 529"/>
            <p:cNvSpPr>
              <a:spLocks/>
            </p:cNvSpPr>
            <p:nvPr userDrawn="1"/>
          </p:nvSpPr>
          <p:spPr bwMode="auto">
            <a:xfrm>
              <a:off x="5013325" y="4095750"/>
              <a:ext cx="476250" cy="596900"/>
            </a:xfrm>
            <a:custGeom>
              <a:avLst/>
              <a:gdLst/>
              <a:ahLst/>
              <a:cxnLst>
                <a:cxn ang="0">
                  <a:pos x="300" y="187"/>
                </a:cxn>
                <a:cxn ang="0">
                  <a:pos x="0" y="376"/>
                </a:cxn>
                <a:cxn ang="0">
                  <a:pos x="0" y="0"/>
                </a:cxn>
                <a:cxn ang="0">
                  <a:pos x="300" y="187"/>
                </a:cxn>
              </a:cxnLst>
              <a:rect l="0" t="0" r="r" b="b"/>
              <a:pathLst>
                <a:path w="300" h="376">
                  <a:moveTo>
                    <a:pt x="300" y="187"/>
                  </a:moveTo>
                  <a:lnTo>
                    <a:pt x="0" y="376"/>
                  </a:lnTo>
                  <a:lnTo>
                    <a:pt x="0" y="0"/>
                  </a:lnTo>
                  <a:lnTo>
                    <a:pt x="300" y="187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0" name="Freeform 530"/>
            <p:cNvSpPr>
              <a:spLocks/>
            </p:cNvSpPr>
            <p:nvPr userDrawn="1"/>
          </p:nvSpPr>
          <p:spPr bwMode="auto">
            <a:xfrm>
              <a:off x="5489575" y="4095751"/>
              <a:ext cx="474663" cy="596900"/>
            </a:xfrm>
            <a:custGeom>
              <a:avLst/>
              <a:gdLst/>
              <a:ahLst/>
              <a:cxnLst>
                <a:cxn ang="0">
                  <a:pos x="299" y="0"/>
                </a:cxn>
                <a:cxn ang="0">
                  <a:pos x="299" y="376"/>
                </a:cxn>
                <a:cxn ang="0">
                  <a:pos x="0" y="187"/>
                </a:cxn>
                <a:cxn ang="0">
                  <a:pos x="299" y="0"/>
                </a:cxn>
              </a:cxnLst>
              <a:rect l="0" t="0" r="r" b="b"/>
              <a:pathLst>
                <a:path w="299" h="376">
                  <a:moveTo>
                    <a:pt x="299" y="0"/>
                  </a:moveTo>
                  <a:lnTo>
                    <a:pt x="299" y="376"/>
                  </a:lnTo>
                  <a:lnTo>
                    <a:pt x="0" y="187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1" name="Freeform 531"/>
            <p:cNvSpPr>
              <a:spLocks/>
            </p:cNvSpPr>
            <p:nvPr userDrawn="1"/>
          </p:nvSpPr>
          <p:spPr bwMode="auto">
            <a:xfrm>
              <a:off x="5013325" y="4392613"/>
              <a:ext cx="950913" cy="300037"/>
            </a:xfrm>
            <a:custGeom>
              <a:avLst/>
              <a:gdLst/>
              <a:ahLst/>
              <a:cxnLst>
                <a:cxn ang="0">
                  <a:pos x="599" y="189"/>
                </a:cxn>
                <a:cxn ang="0">
                  <a:pos x="0" y="189"/>
                </a:cxn>
                <a:cxn ang="0">
                  <a:pos x="300" y="0"/>
                </a:cxn>
                <a:cxn ang="0">
                  <a:pos x="599" y="189"/>
                </a:cxn>
              </a:cxnLst>
              <a:rect l="0" t="0" r="r" b="b"/>
              <a:pathLst>
                <a:path w="599" h="189">
                  <a:moveTo>
                    <a:pt x="599" y="189"/>
                  </a:moveTo>
                  <a:lnTo>
                    <a:pt x="0" y="189"/>
                  </a:lnTo>
                  <a:lnTo>
                    <a:pt x="300" y="0"/>
                  </a:lnTo>
                  <a:lnTo>
                    <a:pt x="599" y="189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82" name="그룹 281"/>
          <p:cNvGrpSpPr/>
          <p:nvPr userDrawn="1"/>
        </p:nvGrpSpPr>
        <p:grpSpPr>
          <a:xfrm>
            <a:off x="3696162" y="2502068"/>
            <a:ext cx="688684" cy="911048"/>
            <a:chOff x="6583124" y="689697"/>
            <a:chExt cx="1858943" cy="2459166"/>
          </a:xfrm>
        </p:grpSpPr>
        <p:grpSp>
          <p:nvGrpSpPr>
            <p:cNvPr id="283" name="그룹 151"/>
            <p:cNvGrpSpPr/>
            <p:nvPr userDrawn="1"/>
          </p:nvGrpSpPr>
          <p:grpSpPr>
            <a:xfrm rot="20284125">
              <a:off x="6583124" y="689697"/>
              <a:ext cx="1858943" cy="2459166"/>
              <a:chOff x="3308350" y="1076325"/>
              <a:chExt cx="2025650" cy="2679700"/>
            </a:xfrm>
          </p:grpSpPr>
          <p:sp>
            <p:nvSpPr>
              <p:cNvPr id="287" name="Freeform 9"/>
              <p:cNvSpPr>
                <a:spLocks/>
              </p:cNvSpPr>
              <p:nvPr userDrawn="1"/>
            </p:nvSpPr>
            <p:spPr bwMode="auto">
              <a:xfrm>
                <a:off x="3308350" y="1076325"/>
                <a:ext cx="2025650" cy="2679700"/>
              </a:xfrm>
              <a:custGeom>
                <a:avLst/>
                <a:gdLst/>
                <a:ahLst/>
                <a:cxnLst>
                  <a:cxn ang="0">
                    <a:pos x="742" y="1636"/>
                  </a:cxn>
                  <a:cxn ang="0">
                    <a:pos x="742" y="1636"/>
                  </a:cxn>
                  <a:cxn ang="0">
                    <a:pos x="734" y="1650"/>
                  </a:cxn>
                  <a:cxn ang="0">
                    <a:pos x="726" y="1662"/>
                  </a:cxn>
                  <a:cxn ang="0">
                    <a:pos x="714" y="1672"/>
                  </a:cxn>
                  <a:cxn ang="0">
                    <a:pos x="702" y="1680"/>
                  </a:cxn>
                  <a:cxn ang="0">
                    <a:pos x="690" y="1686"/>
                  </a:cxn>
                  <a:cxn ang="0">
                    <a:pos x="676" y="1688"/>
                  </a:cxn>
                  <a:cxn ang="0">
                    <a:pos x="664" y="1688"/>
                  </a:cxn>
                  <a:cxn ang="0">
                    <a:pos x="650" y="1684"/>
                  </a:cxn>
                  <a:cxn ang="0">
                    <a:pos x="36" y="1432"/>
                  </a:cxn>
                  <a:cxn ang="0">
                    <a:pos x="36" y="1432"/>
                  </a:cxn>
                  <a:cxn ang="0">
                    <a:pos x="26" y="1426"/>
                  </a:cxn>
                  <a:cxn ang="0">
                    <a:pos x="16" y="1416"/>
                  </a:cxn>
                  <a:cxn ang="0">
                    <a:pos x="8" y="1406"/>
                  </a:cxn>
                  <a:cxn ang="0">
                    <a:pos x="2" y="1394"/>
                  </a:cxn>
                  <a:cxn ang="0">
                    <a:pos x="0" y="1380"/>
                  </a:cxn>
                  <a:cxn ang="0">
                    <a:pos x="0" y="1364"/>
                  </a:cxn>
                  <a:cxn ang="0">
                    <a:pos x="2" y="1350"/>
                  </a:cxn>
                  <a:cxn ang="0">
                    <a:pos x="6" y="1334"/>
                  </a:cxn>
                  <a:cxn ang="0">
                    <a:pos x="532" y="52"/>
                  </a:cxn>
                  <a:cxn ang="0">
                    <a:pos x="532" y="52"/>
                  </a:cxn>
                  <a:cxn ang="0">
                    <a:pos x="540" y="38"/>
                  </a:cxn>
                  <a:cxn ang="0">
                    <a:pos x="550" y="26"/>
                  </a:cxn>
                  <a:cxn ang="0">
                    <a:pos x="560" y="16"/>
                  </a:cxn>
                  <a:cxn ang="0">
                    <a:pos x="572" y="8"/>
                  </a:cxn>
                  <a:cxn ang="0">
                    <a:pos x="584" y="2"/>
                  </a:cxn>
                  <a:cxn ang="0">
                    <a:pos x="598" y="0"/>
                  </a:cxn>
                  <a:cxn ang="0">
                    <a:pos x="610" y="0"/>
                  </a:cxn>
                  <a:cxn ang="0">
                    <a:pos x="624" y="4"/>
                  </a:cxn>
                  <a:cxn ang="0">
                    <a:pos x="1238" y="256"/>
                  </a:cxn>
                  <a:cxn ang="0">
                    <a:pos x="1238" y="256"/>
                  </a:cxn>
                  <a:cxn ang="0">
                    <a:pos x="1250" y="262"/>
                  </a:cxn>
                  <a:cxn ang="0">
                    <a:pos x="1260" y="272"/>
                  </a:cxn>
                  <a:cxn ang="0">
                    <a:pos x="1266" y="282"/>
                  </a:cxn>
                  <a:cxn ang="0">
                    <a:pos x="1272" y="296"/>
                  </a:cxn>
                  <a:cxn ang="0">
                    <a:pos x="1274" y="310"/>
                  </a:cxn>
                  <a:cxn ang="0">
                    <a:pos x="1276" y="324"/>
                  </a:cxn>
                  <a:cxn ang="0">
                    <a:pos x="1274" y="340"/>
                  </a:cxn>
                  <a:cxn ang="0">
                    <a:pos x="1268" y="354"/>
                  </a:cxn>
                  <a:cxn ang="0">
                    <a:pos x="742" y="1636"/>
                  </a:cxn>
                </a:cxnLst>
                <a:rect l="0" t="0" r="r" b="b"/>
                <a:pathLst>
                  <a:path w="1276" h="1688">
                    <a:moveTo>
                      <a:pt x="742" y="1636"/>
                    </a:moveTo>
                    <a:lnTo>
                      <a:pt x="742" y="1636"/>
                    </a:lnTo>
                    <a:lnTo>
                      <a:pt x="734" y="1650"/>
                    </a:lnTo>
                    <a:lnTo>
                      <a:pt x="726" y="1662"/>
                    </a:lnTo>
                    <a:lnTo>
                      <a:pt x="714" y="1672"/>
                    </a:lnTo>
                    <a:lnTo>
                      <a:pt x="702" y="1680"/>
                    </a:lnTo>
                    <a:lnTo>
                      <a:pt x="690" y="1686"/>
                    </a:lnTo>
                    <a:lnTo>
                      <a:pt x="676" y="1688"/>
                    </a:lnTo>
                    <a:lnTo>
                      <a:pt x="664" y="1688"/>
                    </a:lnTo>
                    <a:lnTo>
                      <a:pt x="650" y="1684"/>
                    </a:lnTo>
                    <a:lnTo>
                      <a:pt x="36" y="1432"/>
                    </a:lnTo>
                    <a:lnTo>
                      <a:pt x="36" y="1432"/>
                    </a:lnTo>
                    <a:lnTo>
                      <a:pt x="26" y="1426"/>
                    </a:lnTo>
                    <a:lnTo>
                      <a:pt x="16" y="1416"/>
                    </a:lnTo>
                    <a:lnTo>
                      <a:pt x="8" y="1406"/>
                    </a:lnTo>
                    <a:lnTo>
                      <a:pt x="2" y="1394"/>
                    </a:lnTo>
                    <a:lnTo>
                      <a:pt x="0" y="1380"/>
                    </a:lnTo>
                    <a:lnTo>
                      <a:pt x="0" y="1364"/>
                    </a:lnTo>
                    <a:lnTo>
                      <a:pt x="2" y="1350"/>
                    </a:lnTo>
                    <a:lnTo>
                      <a:pt x="6" y="1334"/>
                    </a:lnTo>
                    <a:lnTo>
                      <a:pt x="532" y="52"/>
                    </a:lnTo>
                    <a:lnTo>
                      <a:pt x="532" y="52"/>
                    </a:lnTo>
                    <a:lnTo>
                      <a:pt x="540" y="38"/>
                    </a:lnTo>
                    <a:lnTo>
                      <a:pt x="550" y="26"/>
                    </a:lnTo>
                    <a:lnTo>
                      <a:pt x="560" y="16"/>
                    </a:lnTo>
                    <a:lnTo>
                      <a:pt x="572" y="8"/>
                    </a:lnTo>
                    <a:lnTo>
                      <a:pt x="584" y="2"/>
                    </a:lnTo>
                    <a:lnTo>
                      <a:pt x="598" y="0"/>
                    </a:lnTo>
                    <a:lnTo>
                      <a:pt x="610" y="0"/>
                    </a:lnTo>
                    <a:lnTo>
                      <a:pt x="624" y="4"/>
                    </a:lnTo>
                    <a:lnTo>
                      <a:pt x="1238" y="256"/>
                    </a:lnTo>
                    <a:lnTo>
                      <a:pt x="1238" y="256"/>
                    </a:lnTo>
                    <a:lnTo>
                      <a:pt x="1250" y="262"/>
                    </a:lnTo>
                    <a:lnTo>
                      <a:pt x="1260" y="272"/>
                    </a:lnTo>
                    <a:lnTo>
                      <a:pt x="1266" y="282"/>
                    </a:lnTo>
                    <a:lnTo>
                      <a:pt x="1272" y="296"/>
                    </a:lnTo>
                    <a:lnTo>
                      <a:pt x="1274" y="310"/>
                    </a:lnTo>
                    <a:lnTo>
                      <a:pt x="1276" y="324"/>
                    </a:lnTo>
                    <a:lnTo>
                      <a:pt x="1274" y="340"/>
                    </a:lnTo>
                    <a:lnTo>
                      <a:pt x="1268" y="354"/>
                    </a:lnTo>
                    <a:lnTo>
                      <a:pt x="742" y="16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8" name="Freeform 10"/>
              <p:cNvSpPr>
                <a:spLocks/>
              </p:cNvSpPr>
              <p:nvPr userDrawn="1"/>
            </p:nvSpPr>
            <p:spPr bwMode="auto">
              <a:xfrm>
                <a:off x="3559761" y="1474508"/>
                <a:ext cx="1541880" cy="1835709"/>
              </a:xfrm>
              <a:custGeom>
                <a:avLst/>
                <a:gdLst/>
                <a:ahLst/>
                <a:cxnLst>
                  <a:cxn ang="0">
                    <a:pos x="680" y="1228"/>
                  </a:cxn>
                  <a:cxn ang="0">
                    <a:pos x="680" y="1228"/>
                  </a:cxn>
                  <a:cxn ang="0">
                    <a:pos x="674" y="1238"/>
                  </a:cxn>
                  <a:cxn ang="0">
                    <a:pos x="668" y="1246"/>
                  </a:cxn>
                  <a:cxn ang="0">
                    <a:pos x="658" y="1254"/>
                  </a:cxn>
                  <a:cxn ang="0">
                    <a:pos x="648" y="1258"/>
                  </a:cxn>
                  <a:cxn ang="0">
                    <a:pos x="638" y="1262"/>
                  </a:cxn>
                  <a:cxn ang="0">
                    <a:pos x="626" y="1262"/>
                  </a:cxn>
                  <a:cxn ang="0">
                    <a:pos x="614" y="1260"/>
                  </a:cxn>
                  <a:cxn ang="0">
                    <a:pos x="602" y="1258"/>
                  </a:cxn>
                  <a:cxn ang="0">
                    <a:pos x="38" y="1026"/>
                  </a:cxn>
                  <a:cxn ang="0">
                    <a:pos x="38" y="1026"/>
                  </a:cxn>
                  <a:cxn ang="0">
                    <a:pos x="26" y="1020"/>
                  </a:cxn>
                  <a:cxn ang="0">
                    <a:pos x="18" y="1012"/>
                  </a:cxn>
                  <a:cxn ang="0">
                    <a:pos x="10" y="1004"/>
                  </a:cxn>
                  <a:cxn ang="0">
                    <a:pos x="4" y="994"/>
                  </a:cxn>
                  <a:cxn ang="0">
                    <a:pos x="0" y="984"/>
                  </a:cxn>
                  <a:cxn ang="0">
                    <a:pos x="0" y="972"/>
                  </a:cxn>
                  <a:cxn ang="0">
                    <a:pos x="0" y="960"/>
                  </a:cxn>
                  <a:cxn ang="0">
                    <a:pos x="4" y="950"/>
                  </a:cxn>
                  <a:cxn ang="0">
                    <a:pos x="380" y="34"/>
                  </a:cxn>
                  <a:cxn ang="0">
                    <a:pos x="380" y="34"/>
                  </a:cxn>
                  <a:cxn ang="0">
                    <a:pos x="384" y="24"/>
                  </a:cxn>
                  <a:cxn ang="0">
                    <a:pos x="392" y="16"/>
                  </a:cxn>
                  <a:cxn ang="0">
                    <a:pos x="400" y="10"/>
                  </a:cxn>
                  <a:cxn ang="0">
                    <a:pos x="412" y="4"/>
                  </a:cxn>
                  <a:cxn ang="0">
                    <a:pos x="422" y="2"/>
                  </a:cxn>
                  <a:cxn ang="0">
                    <a:pos x="434" y="0"/>
                  </a:cxn>
                  <a:cxn ang="0">
                    <a:pos x="446" y="2"/>
                  </a:cxn>
                  <a:cxn ang="0">
                    <a:pos x="456" y="6"/>
                  </a:cxn>
                  <a:cxn ang="0">
                    <a:pos x="1022" y="238"/>
                  </a:cxn>
                  <a:cxn ang="0">
                    <a:pos x="1022" y="238"/>
                  </a:cxn>
                  <a:cxn ang="0">
                    <a:pos x="1032" y="242"/>
                  </a:cxn>
                  <a:cxn ang="0">
                    <a:pos x="1042" y="250"/>
                  </a:cxn>
                  <a:cxn ang="0">
                    <a:pos x="1050" y="258"/>
                  </a:cxn>
                  <a:cxn ang="0">
                    <a:pos x="1054" y="268"/>
                  </a:cxn>
                  <a:cxn ang="0">
                    <a:pos x="1058" y="280"/>
                  </a:cxn>
                  <a:cxn ang="0">
                    <a:pos x="1060" y="290"/>
                  </a:cxn>
                  <a:cxn ang="0">
                    <a:pos x="1060" y="302"/>
                  </a:cxn>
                  <a:cxn ang="0">
                    <a:pos x="1056" y="312"/>
                  </a:cxn>
                  <a:cxn ang="0">
                    <a:pos x="680" y="1228"/>
                  </a:cxn>
                </a:cxnLst>
                <a:rect l="0" t="0" r="r" b="b"/>
                <a:pathLst>
                  <a:path w="1060" h="1262">
                    <a:moveTo>
                      <a:pt x="680" y="1228"/>
                    </a:moveTo>
                    <a:lnTo>
                      <a:pt x="680" y="1228"/>
                    </a:lnTo>
                    <a:lnTo>
                      <a:pt x="674" y="1238"/>
                    </a:lnTo>
                    <a:lnTo>
                      <a:pt x="668" y="1246"/>
                    </a:lnTo>
                    <a:lnTo>
                      <a:pt x="658" y="1254"/>
                    </a:lnTo>
                    <a:lnTo>
                      <a:pt x="648" y="1258"/>
                    </a:lnTo>
                    <a:lnTo>
                      <a:pt x="638" y="1262"/>
                    </a:lnTo>
                    <a:lnTo>
                      <a:pt x="626" y="1262"/>
                    </a:lnTo>
                    <a:lnTo>
                      <a:pt x="614" y="1260"/>
                    </a:lnTo>
                    <a:lnTo>
                      <a:pt x="602" y="1258"/>
                    </a:lnTo>
                    <a:lnTo>
                      <a:pt x="38" y="1026"/>
                    </a:lnTo>
                    <a:lnTo>
                      <a:pt x="38" y="1026"/>
                    </a:lnTo>
                    <a:lnTo>
                      <a:pt x="26" y="1020"/>
                    </a:lnTo>
                    <a:lnTo>
                      <a:pt x="18" y="1012"/>
                    </a:lnTo>
                    <a:lnTo>
                      <a:pt x="10" y="1004"/>
                    </a:lnTo>
                    <a:lnTo>
                      <a:pt x="4" y="994"/>
                    </a:lnTo>
                    <a:lnTo>
                      <a:pt x="0" y="984"/>
                    </a:lnTo>
                    <a:lnTo>
                      <a:pt x="0" y="972"/>
                    </a:lnTo>
                    <a:lnTo>
                      <a:pt x="0" y="960"/>
                    </a:lnTo>
                    <a:lnTo>
                      <a:pt x="4" y="950"/>
                    </a:lnTo>
                    <a:lnTo>
                      <a:pt x="380" y="34"/>
                    </a:lnTo>
                    <a:lnTo>
                      <a:pt x="380" y="34"/>
                    </a:lnTo>
                    <a:lnTo>
                      <a:pt x="384" y="24"/>
                    </a:lnTo>
                    <a:lnTo>
                      <a:pt x="392" y="16"/>
                    </a:lnTo>
                    <a:lnTo>
                      <a:pt x="400" y="10"/>
                    </a:lnTo>
                    <a:lnTo>
                      <a:pt x="412" y="4"/>
                    </a:lnTo>
                    <a:lnTo>
                      <a:pt x="422" y="2"/>
                    </a:lnTo>
                    <a:lnTo>
                      <a:pt x="434" y="0"/>
                    </a:lnTo>
                    <a:lnTo>
                      <a:pt x="446" y="2"/>
                    </a:lnTo>
                    <a:lnTo>
                      <a:pt x="456" y="6"/>
                    </a:lnTo>
                    <a:lnTo>
                      <a:pt x="1022" y="238"/>
                    </a:lnTo>
                    <a:lnTo>
                      <a:pt x="1022" y="238"/>
                    </a:lnTo>
                    <a:lnTo>
                      <a:pt x="1032" y="242"/>
                    </a:lnTo>
                    <a:lnTo>
                      <a:pt x="1042" y="250"/>
                    </a:lnTo>
                    <a:lnTo>
                      <a:pt x="1050" y="258"/>
                    </a:lnTo>
                    <a:lnTo>
                      <a:pt x="1054" y="268"/>
                    </a:lnTo>
                    <a:lnTo>
                      <a:pt x="1058" y="280"/>
                    </a:lnTo>
                    <a:lnTo>
                      <a:pt x="1060" y="290"/>
                    </a:lnTo>
                    <a:lnTo>
                      <a:pt x="1060" y="302"/>
                    </a:lnTo>
                    <a:lnTo>
                      <a:pt x="1056" y="312"/>
                    </a:lnTo>
                    <a:lnTo>
                      <a:pt x="680" y="1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9" name="Freeform 11"/>
              <p:cNvSpPr>
                <a:spLocks/>
              </p:cNvSpPr>
              <p:nvPr userDrawn="1"/>
            </p:nvSpPr>
            <p:spPr bwMode="auto">
              <a:xfrm>
                <a:off x="4537075" y="1330325"/>
                <a:ext cx="381000" cy="206375"/>
              </a:xfrm>
              <a:custGeom>
                <a:avLst/>
                <a:gdLst/>
                <a:ahLst/>
                <a:cxnLst>
                  <a:cxn ang="0">
                    <a:pos x="238" y="114"/>
                  </a:cxn>
                  <a:cxn ang="0">
                    <a:pos x="238" y="114"/>
                  </a:cxn>
                  <a:cxn ang="0">
                    <a:pos x="234" y="122"/>
                  </a:cxn>
                  <a:cxn ang="0">
                    <a:pos x="224" y="128"/>
                  </a:cxn>
                  <a:cxn ang="0">
                    <a:pos x="216" y="130"/>
                  </a:cxn>
                  <a:cxn ang="0">
                    <a:pos x="204" y="128"/>
                  </a:cxn>
                  <a:cxn ang="0">
                    <a:pos x="16" y="50"/>
                  </a:cxn>
                  <a:cxn ang="0">
                    <a:pos x="16" y="50"/>
                  </a:cxn>
                  <a:cxn ang="0">
                    <a:pos x="8" y="44"/>
                  </a:cxn>
                  <a:cxn ang="0">
                    <a:pos x="2" y="36"/>
                  </a:cxn>
                  <a:cxn ang="0">
                    <a:pos x="0" y="2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8" y="8"/>
                  </a:cxn>
                  <a:cxn ang="0">
                    <a:pos x="16" y="2"/>
                  </a:cxn>
                  <a:cxn ang="0">
                    <a:pos x="26" y="0"/>
                  </a:cxn>
                  <a:cxn ang="0">
                    <a:pos x="36" y="2"/>
                  </a:cxn>
                  <a:cxn ang="0">
                    <a:pos x="224" y="80"/>
                  </a:cxn>
                  <a:cxn ang="0">
                    <a:pos x="224" y="80"/>
                  </a:cxn>
                  <a:cxn ang="0">
                    <a:pos x="234" y="86"/>
                  </a:cxn>
                  <a:cxn ang="0">
                    <a:pos x="238" y="94"/>
                  </a:cxn>
                  <a:cxn ang="0">
                    <a:pos x="240" y="104"/>
                  </a:cxn>
                  <a:cxn ang="0">
                    <a:pos x="238" y="114"/>
                  </a:cxn>
                  <a:cxn ang="0">
                    <a:pos x="238" y="114"/>
                  </a:cxn>
                </a:cxnLst>
                <a:rect l="0" t="0" r="r" b="b"/>
                <a:pathLst>
                  <a:path w="240" h="130">
                    <a:moveTo>
                      <a:pt x="238" y="114"/>
                    </a:moveTo>
                    <a:lnTo>
                      <a:pt x="238" y="114"/>
                    </a:lnTo>
                    <a:lnTo>
                      <a:pt x="234" y="122"/>
                    </a:lnTo>
                    <a:lnTo>
                      <a:pt x="224" y="128"/>
                    </a:lnTo>
                    <a:lnTo>
                      <a:pt x="216" y="130"/>
                    </a:lnTo>
                    <a:lnTo>
                      <a:pt x="204" y="128"/>
                    </a:lnTo>
                    <a:lnTo>
                      <a:pt x="16" y="50"/>
                    </a:lnTo>
                    <a:lnTo>
                      <a:pt x="16" y="50"/>
                    </a:lnTo>
                    <a:lnTo>
                      <a:pt x="8" y="44"/>
                    </a:lnTo>
                    <a:lnTo>
                      <a:pt x="2" y="36"/>
                    </a:lnTo>
                    <a:lnTo>
                      <a:pt x="0" y="2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8" y="8"/>
                    </a:lnTo>
                    <a:lnTo>
                      <a:pt x="16" y="2"/>
                    </a:lnTo>
                    <a:lnTo>
                      <a:pt x="26" y="0"/>
                    </a:lnTo>
                    <a:lnTo>
                      <a:pt x="36" y="2"/>
                    </a:lnTo>
                    <a:lnTo>
                      <a:pt x="224" y="80"/>
                    </a:lnTo>
                    <a:lnTo>
                      <a:pt x="224" y="80"/>
                    </a:lnTo>
                    <a:lnTo>
                      <a:pt x="234" y="86"/>
                    </a:lnTo>
                    <a:lnTo>
                      <a:pt x="238" y="94"/>
                    </a:lnTo>
                    <a:lnTo>
                      <a:pt x="240" y="104"/>
                    </a:lnTo>
                    <a:lnTo>
                      <a:pt x="238" y="114"/>
                    </a:lnTo>
                    <a:lnTo>
                      <a:pt x="238" y="11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0" name="Freeform 12"/>
              <p:cNvSpPr>
                <a:spLocks/>
              </p:cNvSpPr>
              <p:nvPr userDrawn="1"/>
            </p:nvSpPr>
            <p:spPr bwMode="auto">
              <a:xfrm>
                <a:off x="3714750" y="3222625"/>
                <a:ext cx="415925" cy="295275"/>
              </a:xfrm>
              <a:custGeom>
                <a:avLst/>
                <a:gdLst/>
                <a:ahLst/>
                <a:cxnLst>
                  <a:cxn ang="0">
                    <a:pos x="258" y="146"/>
                  </a:cxn>
                  <a:cxn ang="0">
                    <a:pos x="258" y="146"/>
                  </a:cxn>
                  <a:cxn ang="0">
                    <a:pos x="250" y="158"/>
                  </a:cxn>
                  <a:cxn ang="0">
                    <a:pos x="242" y="168"/>
                  </a:cxn>
                  <a:cxn ang="0">
                    <a:pos x="232" y="176"/>
                  </a:cxn>
                  <a:cxn ang="0">
                    <a:pos x="222" y="182"/>
                  </a:cxn>
                  <a:cxn ang="0">
                    <a:pos x="210" y="186"/>
                  </a:cxn>
                  <a:cxn ang="0">
                    <a:pos x="196" y="186"/>
                  </a:cxn>
                  <a:cxn ang="0">
                    <a:pos x="184" y="186"/>
                  </a:cxn>
                  <a:cxn ang="0">
                    <a:pos x="170" y="182"/>
                  </a:cxn>
                  <a:cxn ang="0">
                    <a:pos x="42" y="128"/>
                  </a:cxn>
                  <a:cxn ang="0">
                    <a:pos x="42" y="128"/>
                  </a:cxn>
                  <a:cxn ang="0">
                    <a:pos x="30" y="122"/>
                  </a:cxn>
                  <a:cxn ang="0">
                    <a:pos x="20" y="114"/>
                  </a:cxn>
                  <a:cxn ang="0">
                    <a:pos x="12" y="104"/>
                  </a:cxn>
                  <a:cxn ang="0">
                    <a:pos x="6" y="92"/>
                  </a:cxn>
                  <a:cxn ang="0">
                    <a:pos x="2" y="80"/>
                  </a:cxn>
                  <a:cxn ang="0">
                    <a:pos x="0" y="68"/>
                  </a:cxn>
                  <a:cxn ang="0">
                    <a:pos x="2" y="54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2" y="30"/>
                  </a:cxn>
                  <a:cxn ang="0">
                    <a:pos x="20" y="20"/>
                  </a:cxn>
                  <a:cxn ang="0">
                    <a:pos x="30" y="12"/>
                  </a:cxn>
                  <a:cxn ang="0">
                    <a:pos x="42" y="6"/>
                  </a:cxn>
                  <a:cxn ang="0">
                    <a:pos x="54" y="2"/>
                  </a:cxn>
                  <a:cxn ang="0">
                    <a:pos x="66" y="0"/>
                  </a:cxn>
                  <a:cxn ang="0">
                    <a:pos x="80" y="2"/>
                  </a:cxn>
                  <a:cxn ang="0">
                    <a:pos x="92" y="6"/>
                  </a:cxn>
                  <a:cxn ang="0">
                    <a:pos x="222" y="60"/>
                  </a:cxn>
                  <a:cxn ang="0">
                    <a:pos x="222" y="60"/>
                  </a:cxn>
                  <a:cxn ang="0">
                    <a:pos x="234" y="66"/>
                  </a:cxn>
                  <a:cxn ang="0">
                    <a:pos x="244" y="74"/>
                  </a:cxn>
                  <a:cxn ang="0">
                    <a:pos x="252" y="84"/>
                  </a:cxn>
                  <a:cxn ang="0">
                    <a:pos x="258" y="96"/>
                  </a:cxn>
                  <a:cxn ang="0">
                    <a:pos x="260" y="108"/>
                  </a:cxn>
                  <a:cxn ang="0">
                    <a:pos x="262" y="120"/>
                  </a:cxn>
                  <a:cxn ang="0">
                    <a:pos x="260" y="134"/>
                  </a:cxn>
                  <a:cxn ang="0">
                    <a:pos x="258" y="146"/>
                  </a:cxn>
                  <a:cxn ang="0">
                    <a:pos x="258" y="146"/>
                  </a:cxn>
                </a:cxnLst>
                <a:rect l="0" t="0" r="r" b="b"/>
                <a:pathLst>
                  <a:path w="262" h="186">
                    <a:moveTo>
                      <a:pt x="258" y="146"/>
                    </a:moveTo>
                    <a:lnTo>
                      <a:pt x="258" y="146"/>
                    </a:lnTo>
                    <a:lnTo>
                      <a:pt x="250" y="158"/>
                    </a:lnTo>
                    <a:lnTo>
                      <a:pt x="242" y="168"/>
                    </a:lnTo>
                    <a:lnTo>
                      <a:pt x="232" y="176"/>
                    </a:lnTo>
                    <a:lnTo>
                      <a:pt x="222" y="182"/>
                    </a:lnTo>
                    <a:lnTo>
                      <a:pt x="210" y="186"/>
                    </a:lnTo>
                    <a:lnTo>
                      <a:pt x="196" y="186"/>
                    </a:lnTo>
                    <a:lnTo>
                      <a:pt x="184" y="186"/>
                    </a:lnTo>
                    <a:lnTo>
                      <a:pt x="170" y="182"/>
                    </a:lnTo>
                    <a:lnTo>
                      <a:pt x="42" y="128"/>
                    </a:lnTo>
                    <a:lnTo>
                      <a:pt x="42" y="128"/>
                    </a:lnTo>
                    <a:lnTo>
                      <a:pt x="30" y="122"/>
                    </a:lnTo>
                    <a:lnTo>
                      <a:pt x="20" y="114"/>
                    </a:lnTo>
                    <a:lnTo>
                      <a:pt x="12" y="104"/>
                    </a:lnTo>
                    <a:lnTo>
                      <a:pt x="6" y="92"/>
                    </a:lnTo>
                    <a:lnTo>
                      <a:pt x="2" y="80"/>
                    </a:lnTo>
                    <a:lnTo>
                      <a:pt x="0" y="68"/>
                    </a:lnTo>
                    <a:lnTo>
                      <a:pt x="2" y="54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2" y="30"/>
                    </a:lnTo>
                    <a:lnTo>
                      <a:pt x="20" y="20"/>
                    </a:lnTo>
                    <a:lnTo>
                      <a:pt x="30" y="12"/>
                    </a:lnTo>
                    <a:lnTo>
                      <a:pt x="42" y="6"/>
                    </a:lnTo>
                    <a:lnTo>
                      <a:pt x="54" y="2"/>
                    </a:lnTo>
                    <a:lnTo>
                      <a:pt x="66" y="0"/>
                    </a:lnTo>
                    <a:lnTo>
                      <a:pt x="80" y="2"/>
                    </a:lnTo>
                    <a:lnTo>
                      <a:pt x="92" y="6"/>
                    </a:lnTo>
                    <a:lnTo>
                      <a:pt x="222" y="60"/>
                    </a:lnTo>
                    <a:lnTo>
                      <a:pt x="222" y="60"/>
                    </a:lnTo>
                    <a:lnTo>
                      <a:pt x="234" y="66"/>
                    </a:lnTo>
                    <a:lnTo>
                      <a:pt x="244" y="74"/>
                    </a:lnTo>
                    <a:lnTo>
                      <a:pt x="252" y="84"/>
                    </a:lnTo>
                    <a:lnTo>
                      <a:pt x="258" y="96"/>
                    </a:lnTo>
                    <a:lnTo>
                      <a:pt x="260" y="108"/>
                    </a:lnTo>
                    <a:lnTo>
                      <a:pt x="262" y="120"/>
                    </a:lnTo>
                    <a:lnTo>
                      <a:pt x="260" y="134"/>
                    </a:lnTo>
                    <a:lnTo>
                      <a:pt x="258" y="146"/>
                    </a:lnTo>
                    <a:lnTo>
                      <a:pt x="258" y="14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84" name="그룹 487"/>
            <p:cNvGrpSpPr/>
            <p:nvPr userDrawn="1"/>
          </p:nvGrpSpPr>
          <p:grpSpPr>
            <a:xfrm>
              <a:off x="7168315" y="1555586"/>
              <a:ext cx="691675" cy="581472"/>
              <a:chOff x="10845800" y="1177925"/>
              <a:chExt cx="936625" cy="787400"/>
            </a:xfrm>
            <a:solidFill>
              <a:schemeClr val="bg1"/>
            </a:solidFill>
            <a:effectLst/>
          </p:grpSpPr>
          <p:sp>
            <p:nvSpPr>
              <p:cNvPr id="285" name="Freeform 204"/>
              <p:cNvSpPr>
                <a:spLocks noEditPoints="1"/>
              </p:cNvSpPr>
              <p:nvPr/>
            </p:nvSpPr>
            <p:spPr bwMode="auto">
              <a:xfrm>
                <a:off x="10845800" y="1517650"/>
                <a:ext cx="479425" cy="447675"/>
              </a:xfrm>
              <a:custGeom>
                <a:avLst/>
                <a:gdLst/>
                <a:ahLst/>
                <a:cxnLst>
                  <a:cxn ang="0">
                    <a:pos x="302" y="108"/>
                  </a:cxn>
                  <a:cxn ang="0">
                    <a:pos x="298" y="86"/>
                  </a:cxn>
                  <a:cxn ang="0">
                    <a:pos x="290" y="66"/>
                  </a:cxn>
                  <a:cxn ang="0">
                    <a:pos x="276" y="48"/>
                  </a:cxn>
                  <a:cxn ang="0">
                    <a:pos x="234" y="20"/>
                  </a:cxn>
                  <a:cxn ang="0">
                    <a:pos x="180" y="4"/>
                  </a:cxn>
                  <a:cxn ang="0">
                    <a:pos x="150" y="0"/>
                  </a:cxn>
                  <a:cxn ang="0">
                    <a:pos x="92" y="10"/>
                  </a:cxn>
                  <a:cxn ang="0">
                    <a:pos x="44" y="32"/>
                  </a:cxn>
                  <a:cxn ang="0">
                    <a:pos x="18" y="58"/>
                  </a:cxn>
                  <a:cxn ang="0">
                    <a:pos x="6" y="76"/>
                  </a:cxn>
                  <a:cxn ang="0">
                    <a:pos x="0" y="98"/>
                  </a:cxn>
                  <a:cxn ang="0">
                    <a:pos x="0" y="108"/>
                  </a:cxn>
                  <a:cxn ang="0">
                    <a:pos x="2" y="128"/>
                  </a:cxn>
                  <a:cxn ang="0">
                    <a:pos x="22" y="164"/>
                  </a:cxn>
                  <a:cxn ang="0">
                    <a:pos x="56" y="192"/>
                  </a:cxn>
                  <a:cxn ang="0">
                    <a:pos x="102" y="210"/>
                  </a:cxn>
                  <a:cxn ang="0">
                    <a:pos x="126" y="216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202" y="210"/>
                  </a:cxn>
                  <a:cxn ang="0">
                    <a:pos x="248" y="192"/>
                  </a:cxn>
                  <a:cxn ang="0">
                    <a:pos x="280" y="164"/>
                  </a:cxn>
                  <a:cxn ang="0">
                    <a:pos x="298" y="128"/>
                  </a:cxn>
                  <a:cxn ang="0">
                    <a:pos x="302" y="108"/>
                  </a:cxn>
                  <a:cxn ang="0">
                    <a:pos x="84" y="126"/>
                  </a:cxn>
                  <a:cxn ang="0">
                    <a:pos x="78" y="124"/>
                  </a:cxn>
                  <a:cxn ang="0">
                    <a:pos x="68" y="116"/>
                  </a:cxn>
                  <a:cxn ang="0">
                    <a:pos x="66" y="108"/>
                  </a:cxn>
                  <a:cxn ang="0">
                    <a:pos x="72" y="96"/>
                  </a:cxn>
                  <a:cxn ang="0">
                    <a:pos x="84" y="92"/>
                  </a:cxn>
                  <a:cxn ang="0">
                    <a:pos x="90" y="92"/>
                  </a:cxn>
                  <a:cxn ang="0">
                    <a:pos x="100" y="102"/>
                  </a:cxn>
                  <a:cxn ang="0">
                    <a:pos x="102" y="108"/>
                  </a:cxn>
                  <a:cxn ang="0">
                    <a:pos x="96" y="122"/>
                  </a:cxn>
                  <a:cxn ang="0">
                    <a:pos x="84" y="126"/>
                  </a:cxn>
                  <a:cxn ang="0">
                    <a:pos x="128" y="216"/>
                  </a:cxn>
                  <a:cxn ang="0">
                    <a:pos x="132" y="216"/>
                  </a:cxn>
                  <a:cxn ang="0">
                    <a:pos x="150" y="126"/>
                  </a:cxn>
                  <a:cxn ang="0">
                    <a:pos x="144" y="124"/>
                  </a:cxn>
                  <a:cxn ang="0">
                    <a:pos x="134" y="116"/>
                  </a:cxn>
                  <a:cxn ang="0">
                    <a:pos x="134" y="108"/>
                  </a:cxn>
                  <a:cxn ang="0">
                    <a:pos x="138" y="96"/>
                  </a:cxn>
                  <a:cxn ang="0">
                    <a:pos x="150" y="92"/>
                  </a:cxn>
                  <a:cxn ang="0">
                    <a:pos x="158" y="92"/>
                  </a:cxn>
                  <a:cxn ang="0">
                    <a:pos x="166" y="102"/>
                  </a:cxn>
                  <a:cxn ang="0">
                    <a:pos x="168" y="108"/>
                  </a:cxn>
                  <a:cxn ang="0">
                    <a:pos x="162" y="122"/>
                  </a:cxn>
                  <a:cxn ang="0">
                    <a:pos x="150" y="126"/>
                  </a:cxn>
                  <a:cxn ang="0">
                    <a:pos x="214" y="126"/>
                  </a:cxn>
                  <a:cxn ang="0">
                    <a:pos x="208" y="124"/>
                  </a:cxn>
                  <a:cxn ang="0">
                    <a:pos x="198" y="116"/>
                  </a:cxn>
                  <a:cxn ang="0">
                    <a:pos x="196" y="108"/>
                  </a:cxn>
                  <a:cxn ang="0">
                    <a:pos x="202" y="96"/>
                  </a:cxn>
                  <a:cxn ang="0">
                    <a:pos x="214" y="92"/>
                  </a:cxn>
                  <a:cxn ang="0">
                    <a:pos x="222" y="92"/>
                  </a:cxn>
                  <a:cxn ang="0">
                    <a:pos x="230" y="102"/>
                  </a:cxn>
                  <a:cxn ang="0">
                    <a:pos x="232" y="108"/>
                  </a:cxn>
                  <a:cxn ang="0">
                    <a:pos x="226" y="122"/>
                  </a:cxn>
                  <a:cxn ang="0">
                    <a:pos x="214" y="126"/>
                  </a:cxn>
                </a:cxnLst>
                <a:rect l="0" t="0" r="r" b="b"/>
                <a:pathLst>
                  <a:path w="302" h="282">
                    <a:moveTo>
                      <a:pt x="302" y="108"/>
                    </a:moveTo>
                    <a:lnTo>
                      <a:pt x="302" y="108"/>
                    </a:lnTo>
                    <a:lnTo>
                      <a:pt x="300" y="98"/>
                    </a:lnTo>
                    <a:lnTo>
                      <a:pt x="298" y="86"/>
                    </a:lnTo>
                    <a:lnTo>
                      <a:pt x="294" y="76"/>
                    </a:lnTo>
                    <a:lnTo>
                      <a:pt x="290" y="66"/>
                    </a:lnTo>
                    <a:lnTo>
                      <a:pt x="282" y="58"/>
                    </a:lnTo>
                    <a:lnTo>
                      <a:pt x="276" y="48"/>
                    </a:lnTo>
                    <a:lnTo>
                      <a:pt x="258" y="32"/>
                    </a:lnTo>
                    <a:lnTo>
                      <a:pt x="234" y="20"/>
                    </a:lnTo>
                    <a:lnTo>
                      <a:pt x="210" y="10"/>
                    </a:lnTo>
                    <a:lnTo>
                      <a:pt x="180" y="4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20" y="4"/>
                    </a:lnTo>
                    <a:lnTo>
                      <a:pt x="92" y="10"/>
                    </a:lnTo>
                    <a:lnTo>
                      <a:pt x="66" y="20"/>
                    </a:lnTo>
                    <a:lnTo>
                      <a:pt x="44" y="32"/>
                    </a:lnTo>
                    <a:lnTo>
                      <a:pt x="26" y="48"/>
                    </a:lnTo>
                    <a:lnTo>
                      <a:pt x="18" y="58"/>
                    </a:lnTo>
                    <a:lnTo>
                      <a:pt x="12" y="66"/>
                    </a:lnTo>
                    <a:lnTo>
                      <a:pt x="6" y="76"/>
                    </a:lnTo>
                    <a:lnTo>
                      <a:pt x="2" y="86"/>
                    </a:lnTo>
                    <a:lnTo>
                      <a:pt x="0" y="9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118"/>
                    </a:lnTo>
                    <a:lnTo>
                      <a:pt x="2" y="128"/>
                    </a:lnTo>
                    <a:lnTo>
                      <a:pt x="10" y="146"/>
                    </a:lnTo>
                    <a:lnTo>
                      <a:pt x="22" y="164"/>
                    </a:lnTo>
                    <a:lnTo>
                      <a:pt x="36" y="180"/>
                    </a:lnTo>
                    <a:lnTo>
                      <a:pt x="56" y="192"/>
                    </a:lnTo>
                    <a:lnTo>
                      <a:pt x="78" y="202"/>
                    </a:lnTo>
                    <a:lnTo>
                      <a:pt x="102" y="210"/>
                    </a:lnTo>
                    <a:lnTo>
                      <a:pt x="128" y="216"/>
                    </a:lnTo>
                    <a:lnTo>
                      <a:pt x="126" y="216"/>
                    </a:lnTo>
                    <a:lnTo>
                      <a:pt x="212" y="282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4" y="216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202" y="210"/>
                    </a:lnTo>
                    <a:lnTo>
                      <a:pt x="226" y="202"/>
                    </a:lnTo>
                    <a:lnTo>
                      <a:pt x="248" y="192"/>
                    </a:lnTo>
                    <a:lnTo>
                      <a:pt x="266" y="178"/>
                    </a:lnTo>
                    <a:lnTo>
                      <a:pt x="280" y="164"/>
                    </a:lnTo>
                    <a:lnTo>
                      <a:pt x="292" y="146"/>
                    </a:lnTo>
                    <a:lnTo>
                      <a:pt x="298" y="128"/>
                    </a:lnTo>
                    <a:lnTo>
                      <a:pt x="300" y="118"/>
                    </a:lnTo>
                    <a:lnTo>
                      <a:pt x="302" y="108"/>
                    </a:lnTo>
                    <a:lnTo>
                      <a:pt x="302" y="108"/>
                    </a:lnTo>
                    <a:close/>
                    <a:moveTo>
                      <a:pt x="84" y="126"/>
                    </a:moveTo>
                    <a:lnTo>
                      <a:pt x="84" y="126"/>
                    </a:lnTo>
                    <a:lnTo>
                      <a:pt x="78" y="124"/>
                    </a:lnTo>
                    <a:lnTo>
                      <a:pt x="72" y="122"/>
                    </a:lnTo>
                    <a:lnTo>
                      <a:pt x="68" y="116"/>
                    </a:lnTo>
                    <a:lnTo>
                      <a:pt x="66" y="108"/>
                    </a:lnTo>
                    <a:lnTo>
                      <a:pt x="66" y="108"/>
                    </a:lnTo>
                    <a:lnTo>
                      <a:pt x="68" y="102"/>
                    </a:lnTo>
                    <a:lnTo>
                      <a:pt x="72" y="96"/>
                    </a:lnTo>
                    <a:lnTo>
                      <a:pt x="78" y="92"/>
                    </a:lnTo>
                    <a:lnTo>
                      <a:pt x="84" y="92"/>
                    </a:lnTo>
                    <a:lnTo>
                      <a:pt x="84" y="92"/>
                    </a:lnTo>
                    <a:lnTo>
                      <a:pt x="90" y="92"/>
                    </a:lnTo>
                    <a:lnTo>
                      <a:pt x="96" y="96"/>
                    </a:lnTo>
                    <a:lnTo>
                      <a:pt x="100" y="102"/>
                    </a:lnTo>
                    <a:lnTo>
                      <a:pt x="102" y="108"/>
                    </a:lnTo>
                    <a:lnTo>
                      <a:pt x="102" y="108"/>
                    </a:lnTo>
                    <a:lnTo>
                      <a:pt x="100" y="116"/>
                    </a:lnTo>
                    <a:lnTo>
                      <a:pt x="96" y="122"/>
                    </a:lnTo>
                    <a:lnTo>
                      <a:pt x="90" y="124"/>
                    </a:lnTo>
                    <a:lnTo>
                      <a:pt x="84" y="126"/>
                    </a:lnTo>
                    <a:lnTo>
                      <a:pt x="84" y="126"/>
                    </a:lnTo>
                    <a:close/>
                    <a:moveTo>
                      <a:pt x="128" y="216"/>
                    </a:moveTo>
                    <a:lnTo>
                      <a:pt x="128" y="216"/>
                    </a:lnTo>
                    <a:lnTo>
                      <a:pt x="132" y="216"/>
                    </a:lnTo>
                    <a:lnTo>
                      <a:pt x="128" y="216"/>
                    </a:lnTo>
                    <a:close/>
                    <a:moveTo>
                      <a:pt x="150" y="126"/>
                    </a:moveTo>
                    <a:lnTo>
                      <a:pt x="150" y="126"/>
                    </a:lnTo>
                    <a:lnTo>
                      <a:pt x="144" y="124"/>
                    </a:lnTo>
                    <a:lnTo>
                      <a:pt x="138" y="122"/>
                    </a:lnTo>
                    <a:lnTo>
                      <a:pt x="134" y="116"/>
                    </a:lnTo>
                    <a:lnTo>
                      <a:pt x="134" y="108"/>
                    </a:lnTo>
                    <a:lnTo>
                      <a:pt x="134" y="108"/>
                    </a:lnTo>
                    <a:lnTo>
                      <a:pt x="134" y="102"/>
                    </a:lnTo>
                    <a:lnTo>
                      <a:pt x="138" y="96"/>
                    </a:lnTo>
                    <a:lnTo>
                      <a:pt x="144" y="92"/>
                    </a:lnTo>
                    <a:lnTo>
                      <a:pt x="150" y="92"/>
                    </a:lnTo>
                    <a:lnTo>
                      <a:pt x="150" y="92"/>
                    </a:lnTo>
                    <a:lnTo>
                      <a:pt x="158" y="92"/>
                    </a:lnTo>
                    <a:lnTo>
                      <a:pt x="162" y="96"/>
                    </a:lnTo>
                    <a:lnTo>
                      <a:pt x="166" y="102"/>
                    </a:lnTo>
                    <a:lnTo>
                      <a:pt x="168" y="108"/>
                    </a:lnTo>
                    <a:lnTo>
                      <a:pt x="168" y="108"/>
                    </a:lnTo>
                    <a:lnTo>
                      <a:pt x="166" y="116"/>
                    </a:lnTo>
                    <a:lnTo>
                      <a:pt x="162" y="122"/>
                    </a:lnTo>
                    <a:lnTo>
                      <a:pt x="158" y="124"/>
                    </a:lnTo>
                    <a:lnTo>
                      <a:pt x="150" y="126"/>
                    </a:lnTo>
                    <a:lnTo>
                      <a:pt x="150" y="126"/>
                    </a:lnTo>
                    <a:close/>
                    <a:moveTo>
                      <a:pt x="214" y="126"/>
                    </a:moveTo>
                    <a:lnTo>
                      <a:pt x="214" y="126"/>
                    </a:lnTo>
                    <a:lnTo>
                      <a:pt x="208" y="124"/>
                    </a:lnTo>
                    <a:lnTo>
                      <a:pt x="202" y="122"/>
                    </a:lnTo>
                    <a:lnTo>
                      <a:pt x="198" y="116"/>
                    </a:lnTo>
                    <a:lnTo>
                      <a:pt x="196" y="108"/>
                    </a:lnTo>
                    <a:lnTo>
                      <a:pt x="196" y="108"/>
                    </a:lnTo>
                    <a:lnTo>
                      <a:pt x="198" y="102"/>
                    </a:lnTo>
                    <a:lnTo>
                      <a:pt x="202" y="96"/>
                    </a:lnTo>
                    <a:lnTo>
                      <a:pt x="208" y="92"/>
                    </a:lnTo>
                    <a:lnTo>
                      <a:pt x="214" y="92"/>
                    </a:lnTo>
                    <a:lnTo>
                      <a:pt x="214" y="92"/>
                    </a:lnTo>
                    <a:lnTo>
                      <a:pt x="222" y="92"/>
                    </a:lnTo>
                    <a:lnTo>
                      <a:pt x="226" y="96"/>
                    </a:lnTo>
                    <a:lnTo>
                      <a:pt x="230" y="102"/>
                    </a:lnTo>
                    <a:lnTo>
                      <a:pt x="232" y="108"/>
                    </a:lnTo>
                    <a:lnTo>
                      <a:pt x="232" y="108"/>
                    </a:lnTo>
                    <a:lnTo>
                      <a:pt x="230" y="116"/>
                    </a:lnTo>
                    <a:lnTo>
                      <a:pt x="226" y="122"/>
                    </a:lnTo>
                    <a:lnTo>
                      <a:pt x="222" y="124"/>
                    </a:lnTo>
                    <a:lnTo>
                      <a:pt x="214" y="126"/>
                    </a:lnTo>
                    <a:lnTo>
                      <a:pt x="214" y="126"/>
                    </a:lnTo>
                    <a:close/>
                  </a:path>
                </a:pathLst>
              </a:cu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6" name="Freeform 206"/>
              <p:cNvSpPr>
                <a:spLocks noEditPoints="1"/>
              </p:cNvSpPr>
              <p:nvPr/>
            </p:nvSpPr>
            <p:spPr bwMode="auto">
              <a:xfrm>
                <a:off x="10979150" y="1177925"/>
                <a:ext cx="803275" cy="739775"/>
              </a:xfrm>
              <a:custGeom>
                <a:avLst/>
                <a:gdLst/>
                <a:ahLst/>
                <a:cxnLst>
                  <a:cxn ang="0">
                    <a:pos x="506" y="164"/>
                  </a:cxn>
                  <a:cxn ang="0">
                    <a:pos x="488" y="112"/>
                  </a:cxn>
                  <a:cxn ang="0">
                    <a:pos x="450" y="66"/>
                  </a:cxn>
                  <a:cxn ang="0">
                    <a:pos x="396" y="32"/>
                  </a:cxn>
                  <a:cxn ang="0">
                    <a:pos x="328" y="10"/>
                  </a:cxn>
                  <a:cxn ang="0">
                    <a:pos x="254" y="0"/>
                  </a:cxn>
                  <a:cxn ang="0">
                    <a:pos x="202" y="4"/>
                  </a:cxn>
                  <a:cxn ang="0">
                    <a:pos x="132" y="22"/>
                  </a:cxn>
                  <a:cxn ang="0">
                    <a:pos x="74" y="54"/>
                  </a:cxn>
                  <a:cxn ang="0">
                    <a:pos x="30" y="96"/>
                  </a:cxn>
                  <a:cxn ang="0">
                    <a:pos x="6" y="146"/>
                  </a:cxn>
                  <a:cxn ang="0">
                    <a:pos x="0" y="182"/>
                  </a:cxn>
                  <a:cxn ang="0">
                    <a:pos x="34" y="198"/>
                  </a:cxn>
                  <a:cxn ang="0">
                    <a:pos x="84" y="196"/>
                  </a:cxn>
                  <a:cxn ang="0">
                    <a:pos x="136" y="206"/>
                  </a:cxn>
                  <a:cxn ang="0">
                    <a:pos x="180" y="224"/>
                  </a:cxn>
                  <a:cxn ang="0">
                    <a:pos x="214" y="252"/>
                  </a:cxn>
                  <a:cxn ang="0">
                    <a:pos x="236" y="284"/>
                  </a:cxn>
                  <a:cxn ang="0">
                    <a:pos x="244" y="322"/>
                  </a:cxn>
                  <a:cxn ang="0">
                    <a:pos x="242" y="344"/>
                  </a:cxn>
                  <a:cxn ang="0">
                    <a:pos x="266" y="364"/>
                  </a:cxn>
                  <a:cxn ang="0">
                    <a:pos x="258" y="466"/>
                  </a:cxn>
                  <a:cxn ang="0">
                    <a:pos x="424" y="316"/>
                  </a:cxn>
                  <a:cxn ang="0">
                    <a:pos x="458" y="290"/>
                  </a:cxn>
                  <a:cxn ang="0">
                    <a:pos x="494" y="240"/>
                  </a:cxn>
                  <a:cxn ang="0">
                    <a:pos x="506" y="182"/>
                  </a:cxn>
                  <a:cxn ang="0">
                    <a:pos x="154" y="202"/>
                  </a:cxn>
                  <a:cxn ang="0">
                    <a:pos x="130" y="192"/>
                  </a:cxn>
                  <a:cxn ang="0">
                    <a:pos x="120" y="170"/>
                  </a:cxn>
                  <a:cxn ang="0">
                    <a:pos x="122" y="158"/>
                  </a:cxn>
                  <a:cxn ang="0">
                    <a:pos x="140" y="142"/>
                  </a:cxn>
                  <a:cxn ang="0">
                    <a:pos x="154" y="140"/>
                  </a:cxn>
                  <a:cxn ang="0">
                    <a:pos x="176" y="148"/>
                  </a:cxn>
                  <a:cxn ang="0">
                    <a:pos x="186" y="164"/>
                  </a:cxn>
                  <a:cxn ang="0">
                    <a:pos x="186" y="176"/>
                  </a:cxn>
                  <a:cxn ang="0">
                    <a:pos x="176" y="192"/>
                  </a:cxn>
                  <a:cxn ang="0">
                    <a:pos x="154" y="202"/>
                  </a:cxn>
                  <a:cxn ang="0">
                    <a:pos x="254" y="202"/>
                  </a:cxn>
                  <a:cxn ang="0">
                    <a:pos x="232" y="192"/>
                  </a:cxn>
                  <a:cxn ang="0">
                    <a:pos x="222" y="176"/>
                  </a:cxn>
                  <a:cxn ang="0">
                    <a:pos x="222" y="164"/>
                  </a:cxn>
                  <a:cxn ang="0">
                    <a:pos x="232" y="148"/>
                  </a:cxn>
                  <a:cxn ang="0">
                    <a:pos x="254" y="140"/>
                  </a:cxn>
                  <a:cxn ang="0">
                    <a:pos x="268" y="142"/>
                  </a:cxn>
                  <a:cxn ang="0">
                    <a:pos x="286" y="158"/>
                  </a:cxn>
                  <a:cxn ang="0">
                    <a:pos x="288" y="170"/>
                  </a:cxn>
                  <a:cxn ang="0">
                    <a:pos x="282" y="188"/>
                  </a:cxn>
                  <a:cxn ang="0">
                    <a:pos x="262" y="200"/>
                  </a:cxn>
                  <a:cxn ang="0">
                    <a:pos x="360" y="202"/>
                  </a:cxn>
                  <a:cxn ang="0">
                    <a:pos x="348" y="198"/>
                  </a:cxn>
                  <a:cxn ang="0">
                    <a:pos x="328" y="176"/>
                  </a:cxn>
                  <a:cxn ang="0">
                    <a:pos x="328" y="164"/>
                  </a:cxn>
                  <a:cxn ang="0">
                    <a:pos x="336" y="148"/>
                  </a:cxn>
                  <a:cxn ang="0">
                    <a:pos x="360" y="140"/>
                  </a:cxn>
                  <a:cxn ang="0">
                    <a:pos x="372" y="142"/>
                  </a:cxn>
                  <a:cxn ang="0">
                    <a:pos x="390" y="158"/>
                  </a:cxn>
                  <a:cxn ang="0">
                    <a:pos x="392" y="170"/>
                  </a:cxn>
                  <a:cxn ang="0">
                    <a:pos x="384" y="192"/>
                  </a:cxn>
                  <a:cxn ang="0">
                    <a:pos x="360" y="202"/>
                  </a:cxn>
                </a:cxnLst>
                <a:rect l="0" t="0" r="r" b="b"/>
                <a:pathLst>
                  <a:path w="506" h="466">
                    <a:moveTo>
                      <a:pt x="506" y="182"/>
                    </a:moveTo>
                    <a:lnTo>
                      <a:pt x="506" y="182"/>
                    </a:lnTo>
                    <a:lnTo>
                      <a:pt x="506" y="164"/>
                    </a:lnTo>
                    <a:lnTo>
                      <a:pt x="502" y="146"/>
                    </a:lnTo>
                    <a:lnTo>
                      <a:pt x="496" y="128"/>
                    </a:lnTo>
                    <a:lnTo>
                      <a:pt x="488" y="112"/>
                    </a:lnTo>
                    <a:lnTo>
                      <a:pt x="476" y="96"/>
                    </a:lnTo>
                    <a:lnTo>
                      <a:pt x="464" y="80"/>
                    </a:lnTo>
                    <a:lnTo>
                      <a:pt x="450" y="66"/>
                    </a:lnTo>
                    <a:lnTo>
                      <a:pt x="432" y="54"/>
                    </a:lnTo>
                    <a:lnTo>
                      <a:pt x="414" y="42"/>
                    </a:lnTo>
                    <a:lnTo>
                      <a:pt x="396" y="32"/>
                    </a:lnTo>
                    <a:lnTo>
                      <a:pt x="374" y="22"/>
                    </a:lnTo>
                    <a:lnTo>
                      <a:pt x="352" y="16"/>
                    </a:lnTo>
                    <a:lnTo>
                      <a:pt x="328" y="10"/>
                    </a:lnTo>
                    <a:lnTo>
                      <a:pt x="304" y="4"/>
                    </a:lnTo>
                    <a:lnTo>
                      <a:pt x="280" y="2"/>
                    </a:lnTo>
                    <a:lnTo>
                      <a:pt x="254" y="0"/>
                    </a:lnTo>
                    <a:lnTo>
                      <a:pt x="254" y="0"/>
                    </a:lnTo>
                    <a:lnTo>
                      <a:pt x="228" y="2"/>
                    </a:lnTo>
                    <a:lnTo>
                      <a:pt x="202" y="4"/>
                    </a:lnTo>
                    <a:lnTo>
                      <a:pt x="178" y="10"/>
                    </a:lnTo>
                    <a:lnTo>
                      <a:pt x="154" y="16"/>
                    </a:lnTo>
                    <a:lnTo>
                      <a:pt x="132" y="22"/>
                    </a:lnTo>
                    <a:lnTo>
                      <a:pt x="112" y="32"/>
                    </a:lnTo>
                    <a:lnTo>
                      <a:pt x="92" y="42"/>
                    </a:lnTo>
                    <a:lnTo>
                      <a:pt x="74" y="54"/>
                    </a:lnTo>
                    <a:lnTo>
                      <a:pt x="58" y="66"/>
                    </a:lnTo>
                    <a:lnTo>
                      <a:pt x="44" y="80"/>
                    </a:lnTo>
                    <a:lnTo>
                      <a:pt x="30" y="96"/>
                    </a:lnTo>
                    <a:lnTo>
                      <a:pt x="20" y="112"/>
                    </a:lnTo>
                    <a:lnTo>
                      <a:pt x="12" y="128"/>
                    </a:lnTo>
                    <a:lnTo>
                      <a:pt x="6" y="146"/>
                    </a:lnTo>
                    <a:lnTo>
                      <a:pt x="2" y="164"/>
                    </a:lnTo>
                    <a:lnTo>
                      <a:pt x="0" y="182"/>
                    </a:lnTo>
                    <a:lnTo>
                      <a:pt x="0" y="182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34" y="198"/>
                    </a:lnTo>
                    <a:lnTo>
                      <a:pt x="66" y="196"/>
                    </a:lnTo>
                    <a:lnTo>
                      <a:pt x="66" y="196"/>
                    </a:lnTo>
                    <a:lnTo>
                      <a:pt x="84" y="196"/>
                    </a:lnTo>
                    <a:lnTo>
                      <a:pt x="102" y="198"/>
                    </a:lnTo>
                    <a:lnTo>
                      <a:pt x="120" y="202"/>
                    </a:lnTo>
                    <a:lnTo>
                      <a:pt x="136" y="206"/>
                    </a:lnTo>
                    <a:lnTo>
                      <a:pt x="152" y="212"/>
                    </a:lnTo>
                    <a:lnTo>
                      <a:pt x="166" y="218"/>
                    </a:lnTo>
                    <a:lnTo>
                      <a:pt x="180" y="224"/>
                    </a:lnTo>
                    <a:lnTo>
                      <a:pt x="192" y="234"/>
                    </a:lnTo>
                    <a:lnTo>
                      <a:pt x="204" y="242"/>
                    </a:lnTo>
                    <a:lnTo>
                      <a:pt x="214" y="252"/>
                    </a:lnTo>
                    <a:lnTo>
                      <a:pt x="222" y="262"/>
                    </a:lnTo>
                    <a:lnTo>
                      <a:pt x="230" y="274"/>
                    </a:lnTo>
                    <a:lnTo>
                      <a:pt x="236" y="284"/>
                    </a:lnTo>
                    <a:lnTo>
                      <a:pt x="240" y="298"/>
                    </a:lnTo>
                    <a:lnTo>
                      <a:pt x="242" y="310"/>
                    </a:lnTo>
                    <a:lnTo>
                      <a:pt x="244" y="322"/>
                    </a:lnTo>
                    <a:lnTo>
                      <a:pt x="244" y="322"/>
                    </a:lnTo>
                    <a:lnTo>
                      <a:pt x="244" y="334"/>
                    </a:lnTo>
                    <a:lnTo>
                      <a:pt x="242" y="344"/>
                    </a:lnTo>
                    <a:lnTo>
                      <a:pt x="234" y="364"/>
                    </a:lnTo>
                    <a:lnTo>
                      <a:pt x="234" y="364"/>
                    </a:lnTo>
                    <a:lnTo>
                      <a:pt x="266" y="364"/>
                    </a:lnTo>
                    <a:lnTo>
                      <a:pt x="298" y="360"/>
                    </a:lnTo>
                    <a:lnTo>
                      <a:pt x="330" y="356"/>
                    </a:lnTo>
                    <a:lnTo>
                      <a:pt x="258" y="466"/>
                    </a:lnTo>
                    <a:lnTo>
                      <a:pt x="428" y="314"/>
                    </a:lnTo>
                    <a:lnTo>
                      <a:pt x="428" y="314"/>
                    </a:lnTo>
                    <a:lnTo>
                      <a:pt x="424" y="316"/>
                    </a:lnTo>
                    <a:lnTo>
                      <a:pt x="424" y="316"/>
                    </a:lnTo>
                    <a:lnTo>
                      <a:pt x="442" y="304"/>
                    </a:lnTo>
                    <a:lnTo>
                      <a:pt x="458" y="290"/>
                    </a:lnTo>
                    <a:lnTo>
                      <a:pt x="472" y="274"/>
                    </a:lnTo>
                    <a:lnTo>
                      <a:pt x="484" y="258"/>
                    </a:lnTo>
                    <a:lnTo>
                      <a:pt x="494" y="240"/>
                    </a:lnTo>
                    <a:lnTo>
                      <a:pt x="502" y="222"/>
                    </a:lnTo>
                    <a:lnTo>
                      <a:pt x="506" y="202"/>
                    </a:lnTo>
                    <a:lnTo>
                      <a:pt x="506" y="182"/>
                    </a:lnTo>
                    <a:lnTo>
                      <a:pt x="506" y="182"/>
                    </a:lnTo>
                    <a:close/>
                    <a:moveTo>
                      <a:pt x="154" y="202"/>
                    </a:moveTo>
                    <a:lnTo>
                      <a:pt x="154" y="202"/>
                    </a:lnTo>
                    <a:lnTo>
                      <a:pt x="146" y="200"/>
                    </a:lnTo>
                    <a:lnTo>
                      <a:pt x="140" y="198"/>
                    </a:lnTo>
                    <a:lnTo>
                      <a:pt x="130" y="192"/>
                    </a:lnTo>
                    <a:lnTo>
                      <a:pt x="122" y="182"/>
                    </a:lnTo>
                    <a:lnTo>
                      <a:pt x="120" y="176"/>
                    </a:lnTo>
                    <a:lnTo>
                      <a:pt x="120" y="170"/>
                    </a:lnTo>
                    <a:lnTo>
                      <a:pt x="120" y="170"/>
                    </a:lnTo>
                    <a:lnTo>
                      <a:pt x="120" y="164"/>
                    </a:lnTo>
                    <a:lnTo>
                      <a:pt x="122" y="158"/>
                    </a:lnTo>
                    <a:lnTo>
                      <a:pt x="126" y="154"/>
                    </a:lnTo>
                    <a:lnTo>
                      <a:pt x="130" y="148"/>
                    </a:lnTo>
                    <a:lnTo>
                      <a:pt x="140" y="142"/>
                    </a:lnTo>
                    <a:lnTo>
                      <a:pt x="146" y="140"/>
                    </a:lnTo>
                    <a:lnTo>
                      <a:pt x="154" y="140"/>
                    </a:lnTo>
                    <a:lnTo>
                      <a:pt x="154" y="140"/>
                    </a:lnTo>
                    <a:lnTo>
                      <a:pt x="160" y="140"/>
                    </a:lnTo>
                    <a:lnTo>
                      <a:pt x="166" y="142"/>
                    </a:lnTo>
                    <a:lnTo>
                      <a:pt x="176" y="148"/>
                    </a:lnTo>
                    <a:lnTo>
                      <a:pt x="180" y="154"/>
                    </a:lnTo>
                    <a:lnTo>
                      <a:pt x="184" y="158"/>
                    </a:lnTo>
                    <a:lnTo>
                      <a:pt x="186" y="164"/>
                    </a:lnTo>
                    <a:lnTo>
                      <a:pt x="186" y="170"/>
                    </a:lnTo>
                    <a:lnTo>
                      <a:pt x="186" y="170"/>
                    </a:lnTo>
                    <a:lnTo>
                      <a:pt x="186" y="176"/>
                    </a:lnTo>
                    <a:lnTo>
                      <a:pt x="184" y="182"/>
                    </a:lnTo>
                    <a:lnTo>
                      <a:pt x="180" y="188"/>
                    </a:lnTo>
                    <a:lnTo>
                      <a:pt x="176" y="192"/>
                    </a:lnTo>
                    <a:lnTo>
                      <a:pt x="166" y="198"/>
                    </a:lnTo>
                    <a:lnTo>
                      <a:pt x="160" y="200"/>
                    </a:lnTo>
                    <a:lnTo>
                      <a:pt x="154" y="202"/>
                    </a:lnTo>
                    <a:lnTo>
                      <a:pt x="154" y="202"/>
                    </a:lnTo>
                    <a:close/>
                    <a:moveTo>
                      <a:pt x="254" y="202"/>
                    </a:moveTo>
                    <a:lnTo>
                      <a:pt x="254" y="202"/>
                    </a:lnTo>
                    <a:lnTo>
                      <a:pt x="248" y="200"/>
                    </a:lnTo>
                    <a:lnTo>
                      <a:pt x="242" y="198"/>
                    </a:lnTo>
                    <a:lnTo>
                      <a:pt x="232" y="192"/>
                    </a:lnTo>
                    <a:lnTo>
                      <a:pt x="228" y="188"/>
                    </a:lnTo>
                    <a:lnTo>
                      <a:pt x="224" y="182"/>
                    </a:lnTo>
                    <a:lnTo>
                      <a:pt x="222" y="176"/>
                    </a:lnTo>
                    <a:lnTo>
                      <a:pt x="222" y="170"/>
                    </a:lnTo>
                    <a:lnTo>
                      <a:pt x="222" y="170"/>
                    </a:lnTo>
                    <a:lnTo>
                      <a:pt x="222" y="164"/>
                    </a:lnTo>
                    <a:lnTo>
                      <a:pt x="224" y="158"/>
                    </a:lnTo>
                    <a:lnTo>
                      <a:pt x="228" y="154"/>
                    </a:lnTo>
                    <a:lnTo>
                      <a:pt x="232" y="148"/>
                    </a:lnTo>
                    <a:lnTo>
                      <a:pt x="242" y="142"/>
                    </a:lnTo>
                    <a:lnTo>
                      <a:pt x="248" y="140"/>
                    </a:lnTo>
                    <a:lnTo>
                      <a:pt x="254" y="140"/>
                    </a:lnTo>
                    <a:lnTo>
                      <a:pt x="254" y="140"/>
                    </a:lnTo>
                    <a:lnTo>
                      <a:pt x="262" y="140"/>
                    </a:lnTo>
                    <a:lnTo>
                      <a:pt x="268" y="142"/>
                    </a:lnTo>
                    <a:lnTo>
                      <a:pt x="278" y="148"/>
                    </a:lnTo>
                    <a:lnTo>
                      <a:pt x="282" y="154"/>
                    </a:lnTo>
                    <a:lnTo>
                      <a:pt x="286" y="158"/>
                    </a:lnTo>
                    <a:lnTo>
                      <a:pt x="288" y="164"/>
                    </a:lnTo>
                    <a:lnTo>
                      <a:pt x="288" y="170"/>
                    </a:lnTo>
                    <a:lnTo>
                      <a:pt x="288" y="170"/>
                    </a:lnTo>
                    <a:lnTo>
                      <a:pt x="288" y="176"/>
                    </a:lnTo>
                    <a:lnTo>
                      <a:pt x="286" y="182"/>
                    </a:lnTo>
                    <a:lnTo>
                      <a:pt x="282" y="188"/>
                    </a:lnTo>
                    <a:lnTo>
                      <a:pt x="278" y="192"/>
                    </a:lnTo>
                    <a:lnTo>
                      <a:pt x="268" y="198"/>
                    </a:lnTo>
                    <a:lnTo>
                      <a:pt x="262" y="200"/>
                    </a:lnTo>
                    <a:lnTo>
                      <a:pt x="254" y="202"/>
                    </a:lnTo>
                    <a:lnTo>
                      <a:pt x="254" y="202"/>
                    </a:lnTo>
                    <a:close/>
                    <a:moveTo>
                      <a:pt x="360" y="202"/>
                    </a:moveTo>
                    <a:lnTo>
                      <a:pt x="360" y="202"/>
                    </a:lnTo>
                    <a:lnTo>
                      <a:pt x="354" y="200"/>
                    </a:lnTo>
                    <a:lnTo>
                      <a:pt x="348" y="198"/>
                    </a:lnTo>
                    <a:lnTo>
                      <a:pt x="336" y="192"/>
                    </a:lnTo>
                    <a:lnTo>
                      <a:pt x="330" y="182"/>
                    </a:lnTo>
                    <a:lnTo>
                      <a:pt x="328" y="176"/>
                    </a:lnTo>
                    <a:lnTo>
                      <a:pt x="328" y="170"/>
                    </a:lnTo>
                    <a:lnTo>
                      <a:pt x="328" y="170"/>
                    </a:lnTo>
                    <a:lnTo>
                      <a:pt x="328" y="164"/>
                    </a:lnTo>
                    <a:lnTo>
                      <a:pt x="330" y="158"/>
                    </a:lnTo>
                    <a:lnTo>
                      <a:pt x="332" y="154"/>
                    </a:lnTo>
                    <a:lnTo>
                      <a:pt x="336" y="148"/>
                    </a:lnTo>
                    <a:lnTo>
                      <a:pt x="348" y="142"/>
                    </a:lnTo>
                    <a:lnTo>
                      <a:pt x="354" y="140"/>
                    </a:lnTo>
                    <a:lnTo>
                      <a:pt x="360" y="140"/>
                    </a:lnTo>
                    <a:lnTo>
                      <a:pt x="360" y="140"/>
                    </a:lnTo>
                    <a:lnTo>
                      <a:pt x="366" y="140"/>
                    </a:lnTo>
                    <a:lnTo>
                      <a:pt x="372" y="142"/>
                    </a:lnTo>
                    <a:lnTo>
                      <a:pt x="384" y="148"/>
                    </a:lnTo>
                    <a:lnTo>
                      <a:pt x="388" y="154"/>
                    </a:lnTo>
                    <a:lnTo>
                      <a:pt x="390" y="158"/>
                    </a:lnTo>
                    <a:lnTo>
                      <a:pt x="392" y="164"/>
                    </a:lnTo>
                    <a:lnTo>
                      <a:pt x="392" y="170"/>
                    </a:lnTo>
                    <a:lnTo>
                      <a:pt x="392" y="170"/>
                    </a:lnTo>
                    <a:lnTo>
                      <a:pt x="392" y="176"/>
                    </a:lnTo>
                    <a:lnTo>
                      <a:pt x="390" y="182"/>
                    </a:lnTo>
                    <a:lnTo>
                      <a:pt x="384" y="192"/>
                    </a:lnTo>
                    <a:lnTo>
                      <a:pt x="372" y="198"/>
                    </a:lnTo>
                    <a:lnTo>
                      <a:pt x="366" y="200"/>
                    </a:lnTo>
                    <a:lnTo>
                      <a:pt x="360" y="202"/>
                    </a:lnTo>
                    <a:lnTo>
                      <a:pt x="360" y="202"/>
                    </a:lnTo>
                    <a:close/>
                  </a:path>
                </a:pathLst>
              </a:cu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2" name="그룹 412"/>
          <p:cNvGrpSpPr/>
          <p:nvPr userDrawn="1"/>
        </p:nvGrpSpPr>
        <p:grpSpPr>
          <a:xfrm>
            <a:off x="1574790" y="2387826"/>
            <a:ext cx="1468182" cy="866212"/>
            <a:chOff x="-2354263" y="2309813"/>
            <a:chExt cx="2981326" cy="1758950"/>
          </a:xfrm>
        </p:grpSpPr>
        <p:sp>
          <p:nvSpPr>
            <p:cNvPr id="293" name="Freeform 136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137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Freeform 138"/>
            <p:cNvSpPr>
              <a:spLocks/>
            </p:cNvSpPr>
            <p:nvPr/>
          </p:nvSpPr>
          <p:spPr bwMode="auto">
            <a:xfrm>
              <a:off x="-2078038" y="2309813"/>
              <a:ext cx="2428876" cy="1612900"/>
            </a:xfrm>
            <a:custGeom>
              <a:avLst/>
              <a:gdLst/>
              <a:ahLst/>
              <a:cxnLst>
                <a:cxn ang="0">
                  <a:pos x="1530" y="964"/>
                </a:cxn>
                <a:cxn ang="0">
                  <a:pos x="1530" y="964"/>
                </a:cxn>
                <a:cxn ang="0">
                  <a:pos x="1528" y="974"/>
                </a:cxn>
                <a:cxn ang="0">
                  <a:pos x="1526" y="984"/>
                </a:cxn>
                <a:cxn ang="0">
                  <a:pos x="1522" y="992"/>
                </a:cxn>
                <a:cxn ang="0">
                  <a:pos x="1516" y="1000"/>
                </a:cxn>
                <a:cxn ang="0">
                  <a:pos x="1516" y="1000"/>
                </a:cxn>
                <a:cxn ang="0">
                  <a:pos x="1508" y="1006"/>
                </a:cxn>
                <a:cxn ang="0">
                  <a:pos x="1498" y="1012"/>
                </a:cxn>
                <a:cxn ang="0">
                  <a:pos x="1488" y="1014"/>
                </a:cxn>
                <a:cxn ang="0">
                  <a:pos x="148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40" y="1014"/>
                </a:cxn>
                <a:cxn ang="0">
                  <a:pos x="32" y="1012"/>
                </a:cxn>
                <a:cxn ang="0">
                  <a:pos x="22" y="1006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8" y="992"/>
                </a:cxn>
                <a:cxn ang="0">
                  <a:pos x="4" y="984"/>
                </a:cxn>
                <a:cxn ang="0">
                  <a:pos x="0" y="974"/>
                </a:cxn>
                <a:cxn ang="0">
                  <a:pos x="0" y="964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42"/>
                </a:cxn>
                <a:cxn ang="0">
                  <a:pos x="4" y="32"/>
                </a:cxn>
                <a:cxn ang="0">
                  <a:pos x="8" y="24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22" y="8"/>
                </a:cxn>
                <a:cxn ang="0">
                  <a:pos x="32" y="4"/>
                </a:cxn>
                <a:cxn ang="0">
                  <a:pos x="40" y="2"/>
                </a:cxn>
                <a:cxn ang="0">
                  <a:pos x="50" y="0"/>
                </a:cxn>
                <a:cxn ang="0">
                  <a:pos x="1480" y="0"/>
                </a:cxn>
                <a:cxn ang="0">
                  <a:pos x="1480" y="0"/>
                </a:cxn>
                <a:cxn ang="0">
                  <a:pos x="1488" y="2"/>
                </a:cxn>
                <a:cxn ang="0">
                  <a:pos x="1498" y="4"/>
                </a:cxn>
                <a:cxn ang="0">
                  <a:pos x="1508" y="8"/>
                </a:cxn>
                <a:cxn ang="0">
                  <a:pos x="1516" y="16"/>
                </a:cxn>
                <a:cxn ang="0">
                  <a:pos x="1516" y="16"/>
                </a:cxn>
                <a:cxn ang="0">
                  <a:pos x="1522" y="24"/>
                </a:cxn>
                <a:cxn ang="0">
                  <a:pos x="1526" y="32"/>
                </a:cxn>
                <a:cxn ang="0">
                  <a:pos x="1528" y="42"/>
                </a:cxn>
                <a:cxn ang="0">
                  <a:pos x="1530" y="52"/>
                </a:cxn>
                <a:cxn ang="0">
                  <a:pos x="1530" y="964"/>
                </a:cxn>
              </a:cxnLst>
              <a:rect l="0" t="0" r="r" b="b"/>
              <a:pathLst>
                <a:path w="1530" h="1016">
                  <a:moveTo>
                    <a:pt x="1530" y="964"/>
                  </a:moveTo>
                  <a:lnTo>
                    <a:pt x="1530" y="964"/>
                  </a:lnTo>
                  <a:lnTo>
                    <a:pt x="1528" y="974"/>
                  </a:lnTo>
                  <a:lnTo>
                    <a:pt x="1526" y="984"/>
                  </a:lnTo>
                  <a:lnTo>
                    <a:pt x="1522" y="992"/>
                  </a:lnTo>
                  <a:lnTo>
                    <a:pt x="1516" y="1000"/>
                  </a:lnTo>
                  <a:lnTo>
                    <a:pt x="1516" y="1000"/>
                  </a:lnTo>
                  <a:lnTo>
                    <a:pt x="1508" y="1006"/>
                  </a:lnTo>
                  <a:lnTo>
                    <a:pt x="1498" y="1012"/>
                  </a:lnTo>
                  <a:lnTo>
                    <a:pt x="1488" y="1014"/>
                  </a:lnTo>
                  <a:lnTo>
                    <a:pt x="148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40" y="1014"/>
                  </a:lnTo>
                  <a:lnTo>
                    <a:pt x="32" y="1012"/>
                  </a:lnTo>
                  <a:lnTo>
                    <a:pt x="22" y="1006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8" y="992"/>
                  </a:lnTo>
                  <a:lnTo>
                    <a:pt x="4" y="984"/>
                  </a:lnTo>
                  <a:lnTo>
                    <a:pt x="0" y="974"/>
                  </a:lnTo>
                  <a:lnTo>
                    <a:pt x="0" y="964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4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0" y="2"/>
                  </a:lnTo>
                  <a:lnTo>
                    <a:pt x="50" y="0"/>
                  </a:lnTo>
                  <a:lnTo>
                    <a:pt x="1480" y="0"/>
                  </a:lnTo>
                  <a:lnTo>
                    <a:pt x="1480" y="0"/>
                  </a:lnTo>
                  <a:lnTo>
                    <a:pt x="1488" y="2"/>
                  </a:lnTo>
                  <a:lnTo>
                    <a:pt x="1498" y="4"/>
                  </a:lnTo>
                  <a:lnTo>
                    <a:pt x="1508" y="8"/>
                  </a:lnTo>
                  <a:lnTo>
                    <a:pt x="1516" y="16"/>
                  </a:lnTo>
                  <a:lnTo>
                    <a:pt x="1516" y="16"/>
                  </a:lnTo>
                  <a:lnTo>
                    <a:pt x="1522" y="24"/>
                  </a:lnTo>
                  <a:lnTo>
                    <a:pt x="1526" y="32"/>
                  </a:lnTo>
                  <a:lnTo>
                    <a:pt x="1528" y="42"/>
                  </a:lnTo>
                  <a:lnTo>
                    <a:pt x="1530" y="52"/>
                  </a:lnTo>
                  <a:lnTo>
                    <a:pt x="1530" y="964"/>
                  </a:lnTo>
                  <a:close/>
                </a:path>
              </a:pathLst>
            </a:custGeom>
            <a:solidFill>
              <a:srgbClr val="20262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Rectangle 140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Rectangle 141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Rectangle 142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Rectangle 143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Rectangle 144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Rectangle 145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Rectangle 146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Rectangle 147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148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  <a:close/>
                </a:path>
              </a:pathLst>
            </a:custGeom>
            <a:solidFill>
              <a:srgbClr val="343F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Freeform 149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Rectangle 150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solidFill>
              <a:srgbClr val="FBC15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Rectangle 151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Rectangle 152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Rectangle 153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Rectangle 154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Rectangle 15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Rectangle 15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Rectangle 157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Rectangle 158"/>
            <p:cNvSpPr>
              <a:spLocks noChangeArrowheads="1"/>
            </p:cNvSpPr>
            <p:nvPr/>
          </p:nvSpPr>
          <p:spPr bwMode="auto">
            <a:xfrm>
              <a:off x="-820737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159"/>
            <p:cNvSpPr>
              <a:spLocks/>
            </p:cNvSpPr>
            <p:nvPr/>
          </p:nvSpPr>
          <p:spPr bwMode="auto">
            <a:xfrm>
              <a:off x="-417512" y="2735263"/>
              <a:ext cx="200025" cy="234950"/>
            </a:xfrm>
            <a:custGeom>
              <a:avLst/>
              <a:gdLst/>
              <a:ahLst/>
              <a:cxnLst>
                <a:cxn ang="0">
                  <a:pos x="126" y="74"/>
                </a:cxn>
                <a:cxn ang="0">
                  <a:pos x="126" y="74"/>
                </a:cxn>
                <a:cxn ang="0">
                  <a:pos x="126" y="90"/>
                </a:cxn>
                <a:cxn ang="0">
                  <a:pos x="122" y="104"/>
                </a:cxn>
                <a:cxn ang="0">
                  <a:pos x="116" y="116"/>
                </a:cxn>
                <a:cxn ang="0">
                  <a:pos x="108" y="126"/>
                </a:cxn>
                <a:cxn ang="0">
                  <a:pos x="100" y="136"/>
                </a:cxn>
                <a:cxn ang="0">
                  <a:pos x="88" y="142"/>
                </a:cxn>
                <a:cxn ang="0">
                  <a:pos x="76" y="148"/>
                </a:cxn>
                <a:cxn ang="0">
                  <a:pos x="64" y="148"/>
                </a:cxn>
                <a:cxn ang="0">
                  <a:pos x="64" y="148"/>
                </a:cxn>
                <a:cxn ang="0">
                  <a:pos x="52" y="148"/>
                </a:cxn>
                <a:cxn ang="0">
                  <a:pos x="40" y="142"/>
                </a:cxn>
                <a:cxn ang="0">
                  <a:pos x="28" y="136"/>
                </a:cxn>
                <a:cxn ang="0">
                  <a:pos x="20" y="126"/>
                </a:cxn>
                <a:cxn ang="0">
                  <a:pos x="12" y="116"/>
                </a:cxn>
                <a:cxn ang="0">
                  <a:pos x="6" y="104"/>
                </a:cxn>
                <a:cxn ang="0">
                  <a:pos x="2" y="90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2" y="60"/>
                </a:cxn>
                <a:cxn ang="0">
                  <a:pos x="6" y="46"/>
                </a:cxn>
                <a:cxn ang="0">
                  <a:pos x="12" y="32"/>
                </a:cxn>
                <a:cxn ang="0">
                  <a:pos x="20" y="22"/>
                </a:cxn>
                <a:cxn ang="0">
                  <a:pos x="28" y="12"/>
                </a:cxn>
                <a:cxn ang="0">
                  <a:pos x="40" y="6"/>
                </a:cxn>
                <a:cxn ang="0">
                  <a:pos x="52" y="2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76" y="2"/>
                </a:cxn>
                <a:cxn ang="0">
                  <a:pos x="88" y="6"/>
                </a:cxn>
                <a:cxn ang="0">
                  <a:pos x="100" y="12"/>
                </a:cxn>
                <a:cxn ang="0">
                  <a:pos x="108" y="22"/>
                </a:cxn>
                <a:cxn ang="0">
                  <a:pos x="116" y="32"/>
                </a:cxn>
                <a:cxn ang="0">
                  <a:pos x="122" y="46"/>
                </a:cxn>
                <a:cxn ang="0">
                  <a:pos x="126" y="60"/>
                </a:cxn>
                <a:cxn ang="0">
                  <a:pos x="126" y="74"/>
                </a:cxn>
                <a:cxn ang="0">
                  <a:pos x="126" y="74"/>
                </a:cxn>
              </a:cxnLst>
              <a:rect l="0" t="0" r="r" b="b"/>
              <a:pathLst>
                <a:path w="126" h="148">
                  <a:moveTo>
                    <a:pt x="126" y="74"/>
                  </a:moveTo>
                  <a:lnTo>
                    <a:pt x="126" y="74"/>
                  </a:lnTo>
                  <a:lnTo>
                    <a:pt x="126" y="90"/>
                  </a:lnTo>
                  <a:lnTo>
                    <a:pt x="122" y="104"/>
                  </a:lnTo>
                  <a:lnTo>
                    <a:pt x="116" y="116"/>
                  </a:lnTo>
                  <a:lnTo>
                    <a:pt x="108" y="126"/>
                  </a:lnTo>
                  <a:lnTo>
                    <a:pt x="100" y="136"/>
                  </a:lnTo>
                  <a:lnTo>
                    <a:pt x="88" y="142"/>
                  </a:lnTo>
                  <a:lnTo>
                    <a:pt x="76" y="148"/>
                  </a:lnTo>
                  <a:lnTo>
                    <a:pt x="64" y="148"/>
                  </a:lnTo>
                  <a:lnTo>
                    <a:pt x="64" y="148"/>
                  </a:lnTo>
                  <a:lnTo>
                    <a:pt x="52" y="148"/>
                  </a:lnTo>
                  <a:lnTo>
                    <a:pt x="40" y="142"/>
                  </a:lnTo>
                  <a:lnTo>
                    <a:pt x="28" y="136"/>
                  </a:lnTo>
                  <a:lnTo>
                    <a:pt x="20" y="126"/>
                  </a:lnTo>
                  <a:lnTo>
                    <a:pt x="12" y="116"/>
                  </a:lnTo>
                  <a:lnTo>
                    <a:pt x="6" y="104"/>
                  </a:lnTo>
                  <a:lnTo>
                    <a:pt x="2" y="9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0" y="22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6" y="2"/>
                  </a:lnTo>
                  <a:lnTo>
                    <a:pt x="88" y="6"/>
                  </a:lnTo>
                  <a:lnTo>
                    <a:pt x="100" y="12"/>
                  </a:lnTo>
                  <a:lnTo>
                    <a:pt x="108" y="22"/>
                  </a:lnTo>
                  <a:lnTo>
                    <a:pt x="116" y="32"/>
                  </a:lnTo>
                  <a:lnTo>
                    <a:pt x="122" y="46"/>
                  </a:lnTo>
                  <a:lnTo>
                    <a:pt x="126" y="60"/>
                  </a:lnTo>
                  <a:lnTo>
                    <a:pt x="126" y="74"/>
                  </a:lnTo>
                  <a:lnTo>
                    <a:pt x="126" y="7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160"/>
            <p:cNvSpPr>
              <a:spLocks/>
            </p:cNvSpPr>
            <p:nvPr/>
          </p:nvSpPr>
          <p:spPr bwMode="auto">
            <a:xfrm>
              <a:off x="-500062" y="2998788"/>
              <a:ext cx="368300" cy="95250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50" y="0"/>
                </a:cxn>
                <a:cxn ang="0">
                  <a:pos x="134" y="6"/>
                </a:cxn>
                <a:cxn ang="0">
                  <a:pos x="116" y="8"/>
                </a:cxn>
                <a:cxn ang="0">
                  <a:pos x="116" y="8"/>
                </a:cxn>
                <a:cxn ang="0">
                  <a:pos x="98" y="6"/>
                </a:cxn>
                <a:cxn ang="0">
                  <a:pos x="82" y="0"/>
                </a:cxn>
                <a:cxn ang="0">
                  <a:pos x="82" y="0"/>
                </a:cxn>
                <a:cxn ang="0">
                  <a:pos x="66" y="4"/>
                </a:cxn>
                <a:cxn ang="0">
                  <a:pos x="50" y="8"/>
                </a:cxn>
                <a:cxn ang="0">
                  <a:pos x="36" y="16"/>
                </a:cxn>
                <a:cxn ang="0">
                  <a:pos x="26" y="22"/>
                </a:cxn>
                <a:cxn ang="0">
                  <a:pos x="16" y="32"/>
                </a:cxn>
                <a:cxn ang="0">
                  <a:pos x="8" y="40"/>
                </a:cxn>
                <a:cxn ang="0">
                  <a:pos x="2" y="50"/>
                </a:cxn>
                <a:cxn ang="0">
                  <a:pos x="0" y="60"/>
                </a:cxn>
                <a:cxn ang="0">
                  <a:pos x="232" y="60"/>
                </a:cxn>
                <a:cxn ang="0">
                  <a:pos x="232" y="60"/>
                </a:cxn>
                <a:cxn ang="0">
                  <a:pos x="230" y="50"/>
                </a:cxn>
                <a:cxn ang="0">
                  <a:pos x="224" y="40"/>
                </a:cxn>
                <a:cxn ang="0">
                  <a:pos x="216" y="32"/>
                </a:cxn>
                <a:cxn ang="0">
                  <a:pos x="206" y="22"/>
                </a:cxn>
                <a:cxn ang="0">
                  <a:pos x="194" y="16"/>
                </a:cxn>
                <a:cxn ang="0">
                  <a:pos x="182" y="8"/>
                </a:cxn>
                <a:cxn ang="0">
                  <a:pos x="166" y="4"/>
                </a:cxn>
                <a:cxn ang="0">
                  <a:pos x="150" y="0"/>
                </a:cxn>
                <a:cxn ang="0">
                  <a:pos x="150" y="0"/>
                </a:cxn>
              </a:cxnLst>
              <a:rect l="0" t="0" r="r" b="b"/>
              <a:pathLst>
                <a:path w="232" h="60">
                  <a:moveTo>
                    <a:pt x="150" y="0"/>
                  </a:moveTo>
                  <a:lnTo>
                    <a:pt x="150" y="0"/>
                  </a:lnTo>
                  <a:lnTo>
                    <a:pt x="134" y="6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98" y="6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66" y="4"/>
                  </a:lnTo>
                  <a:lnTo>
                    <a:pt x="50" y="8"/>
                  </a:lnTo>
                  <a:lnTo>
                    <a:pt x="36" y="16"/>
                  </a:lnTo>
                  <a:lnTo>
                    <a:pt x="26" y="2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2" y="50"/>
                  </a:lnTo>
                  <a:lnTo>
                    <a:pt x="0" y="60"/>
                  </a:lnTo>
                  <a:lnTo>
                    <a:pt x="232" y="60"/>
                  </a:lnTo>
                  <a:lnTo>
                    <a:pt x="232" y="60"/>
                  </a:lnTo>
                  <a:lnTo>
                    <a:pt x="230" y="50"/>
                  </a:lnTo>
                  <a:lnTo>
                    <a:pt x="224" y="40"/>
                  </a:lnTo>
                  <a:lnTo>
                    <a:pt x="216" y="32"/>
                  </a:lnTo>
                  <a:lnTo>
                    <a:pt x="206" y="22"/>
                  </a:lnTo>
                  <a:lnTo>
                    <a:pt x="194" y="16"/>
                  </a:lnTo>
                  <a:lnTo>
                    <a:pt x="182" y="8"/>
                  </a:lnTo>
                  <a:lnTo>
                    <a:pt x="166" y="4"/>
                  </a:lnTo>
                  <a:lnTo>
                    <a:pt x="150" y="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Rectangle 161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Rectangle 162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Rectangle 163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Rectangle 164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Rectangle 165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Rectangle 166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Rectangle 167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Rectangle 168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169"/>
            <p:cNvSpPr>
              <a:spLocks noEditPoints="1"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214" y="42"/>
                </a:cxn>
                <a:cxn ang="0">
                  <a:pos x="254" y="42"/>
                </a:cxn>
                <a:cxn ang="0">
                  <a:pos x="254" y="50"/>
                </a:cxn>
                <a:cxn ang="0">
                  <a:pos x="174" y="50"/>
                </a:cxn>
                <a:cxn ang="0">
                  <a:pos x="174" y="42"/>
                </a:cxn>
                <a:cxn ang="0">
                  <a:pos x="214" y="42"/>
                </a:cxn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214" y="42"/>
                  </a:moveTo>
                  <a:lnTo>
                    <a:pt x="254" y="42"/>
                  </a:lnTo>
                  <a:lnTo>
                    <a:pt x="254" y="50"/>
                  </a:lnTo>
                  <a:lnTo>
                    <a:pt x="174" y="50"/>
                  </a:lnTo>
                  <a:lnTo>
                    <a:pt x="174" y="42"/>
                  </a:lnTo>
                  <a:lnTo>
                    <a:pt x="214" y="42"/>
                  </a:lnTo>
                  <a:close/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17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80" y="0"/>
                </a:cxn>
                <a:cxn ang="0">
                  <a:pos x="8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40" y="0"/>
                </a:cxn>
              </a:cxnLst>
              <a:rect l="0" t="0" r="r" b="b"/>
              <a:pathLst>
                <a:path w="80" h="8">
                  <a:moveTo>
                    <a:pt x="40" y="0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171"/>
            <p:cNvSpPr>
              <a:spLocks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172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393C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173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174"/>
            <p:cNvSpPr>
              <a:spLocks noEditPoints="1"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154" y="650"/>
                </a:cxn>
                <a:cxn ang="0">
                  <a:pos x="154" y="604"/>
                </a:cxn>
                <a:cxn ang="0">
                  <a:pos x="200" y="604"/>
                </a:cxn>
                <a:cxn ang="0">
                  <a:pos x="200" y="650"/>
                </a:cxn>
                <a:cxn ang="0">
                  <a:pos x="154" y="650"/>
                </a:cxn>
                <a:cxn ang="0">
                  <a:pos x="434" y="650"/>
                </a:cxn>
                <a:cxn ang="0">
                  <a:pos x="434" y="604"/>
                </a:cxn>
                <a:cxn ang="0">
                  <a:pos x="480" y="604"/>
                </a:cxn>
                <a:cxn ang="0">
                  <a:pos x="480" y="650"/>
                </a:cxn>
                <a:cxn ang="0">
                  <a:pos x="434" y="650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154" y="650"/>
                  </a:moveTo>
                  <a:lnTo>
                    <a:pt x="154" y="604"/>
                  </a:lnTo>
                  <a:lnTo>
                    <a:pt x="200" y="604"/>
                  </a:lnTo>
                  <a:lnTo>
                    <a:pt x="200" y="650"/>
                  </a:lnTo>
                  <a:lnTo>
                    <a:pt x="154" y="650"/>
                  </a:lnTo>
                  <a:close/>
                  <a:moveTo>
                    <a:pt x="434" y="650"/>
                  </a:moveTo>
                  <a:lnTo>
                    <a:pt x="434" y="604"/>
                  </a:lnTo>
                  <a:lnTo>
                    <a:pt x="480" y="604"/>
                  </a:lnTo>
                  <a:lnTo>
                    <a:pt x="480" y="650"/>
                  </a:lnTo>
                  <a:lnTo>
                    <a:pt x="434" y="650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Rectangle 17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Rectangle 17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177"/>
            <p:cNvSpPr>
              <a:spLocks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Rectangle 178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solidFill>
              <a:srgbClr val="CCCBC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Rectangle 179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18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CCBC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181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Rectangle 182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8AD5F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Rectangle 183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184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4B52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185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Rectangle 186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solidFill>
              <a:srgbClr val="FCC97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3" name="Rectangle 187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4" name="Freeform 188"/>
            <p:cNvSpPr>
              <a:spLocks noEditPoints="1"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154" y="312"/>
                </a:cxn>
                <a:cxn ang="0">
                  <a:pos x="154" y="290"/>
                </a:cxn>
                <a:cxn ang="0">
                  <a:pos x="456" y="290"/>
                </a:cxn>
                <a:cxn ang="0">
                  <a:pos x="456" y="312"/>
                </a:cxn>
                <a:cxn ang="0">
                  <a:pos x="154" y="312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154" y="312"/>
                  </a:moveTo>
                  <a:lnTo>
                    <a:pt x="154" y="290"/>
                  </a:lnTo>
                  <a:lnTo>
                    <a:pt x="456" y="290"/>
                  </a:lnTo>
                  <a:lnTo>
                    <a:pt x="456" y="312"/>
                  </a:lnTo>
                  <a:lnTo>
                    <a:pt x="154" y="312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8AD5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5" name="Rectangle 189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6" name="Freeform 190"/>
            <p:cNvSpPr>
              <a:spLocks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7" name="Rectangle 191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Rectangle 192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Rectangle 193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Rectangle 194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1" name="Rectangle 195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2" name="Rectangle 196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Rectangle 197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Rectangle 198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5" name="Rectangle 199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6" name="Rectangle 200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Rectangle 201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Rectangle 202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9" name="그룹 358"/>
          <p:cNvGrpSpPr/>
          <p:nvPr userDrawn="1"/>
        </p:nvGrpSpPr>
        <p:grpSpPr>
          <a:xfrm>
            <a:off x="2300175" y="3015715"/>
            <a:ext cx="585464" cy="2177370"/>
            <a:chOff x="2143759" y="2469338"/>
            <a:chExt cx="585464" cy="2177370"/>
          </a:xfrm>
        </p:grpSpPr>
        <p:sp>
          <p:nvSpPr>
            <p:cNvPr id="360" name="Freeform 5"/>
            <p:cNvSpPr>
              <a:spLocks/>
            </p:cNvSpPr>
            <p:nvPr/>
          </p:nvSpPr>
          <p:spPr bwMode="auto">
            <a:xfrm>
              <a:off x="2143759" y="2469338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1" name="Rectangle 110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Rectangle 111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" name="Rectangle 112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" name="Rectangle 156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" name="Rectangle 157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" name="Rectangle 158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67" name="그룹 217"/>
            <p:cNvGrpSpPr/>
            <p:nvPr/>
          </p:nvGrpSpPr>
          <p:grpSpPr>
            <a:xfrm flipH="1">
              <a:off x="2301942" y="3232682"/>
              <a:ext cx="427281" cy="1414026"/>
              <a:chOff x="1896110" y="2729371"/>
              <a:chExt cx="328910" cy="1815246"/>
            </a:xfrm>
          </p:grpSpPr>
          <p:sp>
            <p:nvSpPr>
              <p:cNvPr id="368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9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70" name="그룹 369"/>
          <p:cNvGrpSpPr/>
          <p:nvPr userDrawn="1"/>
        </p:nvGrpSpPr>
        <p:grpSpPr>
          <a:xfrm>
            <a:off x="1695958" y="3174818"/>
            <a:ext cx="608463" cy="2215778"/>
            <a:chOff x="1605378" y="2591865"/>
            <a:chExt cx="608463" cy="2215778"/>
          </a:xfrm>
        </p:grpSpPr>
        <p:sp>
          <p:nvSpPr>
            <p:cNvPr id="371" name="Freeform 6"/>
            <p:cNvSpPr>
              <a:spLocks/>
            </p:cNvSpPr>
            <p:nvPr/>
          </p:nvSpPr>
          <p:spPr bwMode="auto">
            <a:xfrm>
              <a:off x="1669498" y="2591865"/>
              <a:ext cx="544343" cy="774689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2" name="Rectangle 110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3" name="Rectangle 111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4" name="Rectangle 112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5" name="Rectangle 156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6" name="Rectangle 157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7" name="Rectangle 158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78" name="그룹 344"/>
            <p:cNvGrpSpPr/>
            <p:nvPr/>
          </p:nvGrpSpPr>
          <p:grpSpPr>
            <a:xfrm>
              <a:off x="1605378" y="3393617"/>
              <a:ext cx="427281" cy="1414026"/>
              <a:chOff x="1896110" y="2729371"/>
              <a:chExt cx="328910" cy="1815246"/>
            </a:xfrm>
          </p:grpSpPr>
          <p:sp>
            <p:nvSpPr>
              <p:cNvPr id="379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381" name="Freeform 80"/>
          <p:cNvSpPr>
            <a:spLocks/>
          </p:cNvSpPr>
          <p:nvPr userDrawn="1"/>
        </p:nvSpPr>
        <p:spPr bwMode="auto">
          <a:xfrm>
            <a:off x="128582" y="2757192"/>
            <a:ext cx="1688964" cy="2112940"/>
          </a:xfrm>
          <a:custGeom>
            <a:avLst/>
            <a:gdLst/>
            <a:ahLst/>
            <a:cxnLst>
              <a:cxn ang="0">
                <a:pos x="972" y="0"/>
              </a:cxn>
              <a:cxn ang="0">
                <a:pos x="972" y="1216"/>
              </a:cxn>
              <a:cxn ang="0">
                <a:pos x="0" y="608"/>
              </a:cxn>
              <a:cxn ang="0">
                <a:pos x="972" y="0"/>
              </a:cxn>
            </a:cxnLst>
            <a:rect l="0" t="0" r="r" b="b"/>
            <a:pathLst>
              <a:path w="972" h="1216">
                <a:moveTo>
                  <a:pt x="972" y="0"/>
                </a:moveTo>
                <a:lnTo>
                  <a:pt x="972" y="1216"/>
                </a:lnTo>
                <a:lnTo>
                  <a:pt x="0" y="608"/>
                </a:lnTo>
                <a:lnTo>
                  <a:pt x="97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82" name="그룹 381"/>
          <p:cNvGrpSpPr/>
          <p:nvPr userDrawn="1"/>
        </p:nvGrpSpPr>
        <p:grpSpPr>
          <a:xfrm>
            <a:off x="874275" y="2003719"/>
            <a:ext cx="595916" cy="3537660"/>
            <a:chOff x="739804" y="1347614"/>
            <a:chExt cx="595916" cy="3537660"/>
          </a:xfrm>
        </p:grpSpPr>
        <p:sp>
          <p:nvSpPr>
            <p:cNvPr id="383" name="Freeform 5"/>
            <p:cNvSpPr>
              <a:spLocks/>
            </p:cNvSpPr>
            <p:nvPr userDrawn="1"/>
          </p:nvSpPr>
          <p:spPr bwMode="auto">
            <a:xfrm>
              <a:off x="739804" y="134761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4" name="Rectangle 122"/>
            <p:cNvSpPr>
              <a:spLocks noChangeArrowheads="1"/>
            </p:cNvSpPr>
            <p:nvPr userDrawn="1"/>
          </p:nvSpPr>
          <p:spPr bwMode="auto">
            <a:xfrm>
              <a:off x="957118" y="2105108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5" name="Rectangle 168"/>
            <p:cNvSpPr>
              <a:spLocks noChangeArrowheads="1"/>
            </p:cNvSpPr>
            <p:nvPr userDrawn="1"/>
          </p:nvSpPr>
          <p:spPr bwMode="auto">
            <a:xfrm>
              <a:off x="957118" y="2123476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86" name="그룹 206"/>
            <p:cNvGrpSpPr/>
            <p:nvPr userDrawn="1"/>
          </p:nvGrpSpPr>
          <p:grpSpPr>
            <a:xfrm>
              <a:off x="906638" y="2172153"/>
              <a:ext cx="429082" cy="2713121"/>
              <a:chOff x="1015164" y="1713035"/>
              <a:chExt cx="330297" cy="2164701"/>
            </a:xfrm>
          </p:grpSpPr>
          <p:sp>
            <p:nvSpPr>
              <p:cNvPr id="387" name="Rectangle 169"/>
              <p:cNvSpPr>
                <a:spLocks noChangeArrowheads="1"/>
              </p:cNvSpPr>
              <p:nvPr/>
            </p:nvSpPr>
            <p:spPr bwMode="auto">
              <a:xfrm>
                <a:off x="1015164" y="1713035"/>
                <a:ext cx="330297" cy="2164701"/>
              </a:xfrm>
              <a:prstGeom prst="rect">
                <a:avLst/>
              </a:prstGeom>
              <a:solidFill>
                <a:srgbClr val="FAA31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Rectangle 170"/>
              <p:cNvSpPr>
                <a:spLocks noChangeArrowheads="1"/>
              </p:cNvSpPr>
              <p:nvPr/>
            </p:nvSpPr>
            <p:spPr bwMode="auto">
              <a:xfrm>
                <a:off x="1183088" y="1713035"/>
                <a:ext cx="162373" cy="2164701"/>
              </a:xfrm>
              <a:prstGeom prst="rect">
                <a:avLst/>
              </a:prstGeom>
              <a:solidFill>
                <a:srgbClr val="EF8A2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446" name="그룹 445"/>
          <p:cNvGrpSpPr/>
          <p:nvPr userDrawn="1"/>
        </p:nvGrpSpPr>
        <p:grpSpPr>
          <a:xfrm>
            <a:off x="421297" y="2954629"/>
            <a:ext cx="561080" cy="2149704"/>
            <a:chOff x="542320" y="2688490"/>
            <a:chExt cx="561080" cy="2149704"/>
          </a:xfrm>
        </p:grpSpPr>
        <p:sp>
          <p:nvSpPr>
            <p:cNvPr id="291" name="Freeform 6"/>
            <p:cNvSpPr>
              <a:spLocks/>
            </p:cNvSpPr>
            <p:nvPr userDrawn="1"/>
          </p:nvSpPr>
          <p:spPr bwMode="auto">
            <a:xfrm>
              <a:off x="595037" y="2688490"/>
              <a:ext cx="508363" cy="723483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9" name="Rectangle 99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" name="Rectangle 100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" name="Rectangle 101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" name="Rectangle 145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" name="Rectangle 146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4" name="Rectangle 147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95" name="그룹 215"/>
            <p:cNvGrpSpPr/>
            <p:nvPr userDrawn="1"/>
          </p:nvGrpSpPr>
          <p:grpSpPr>
            <a:xfrm>
              <a:off x="542320" y="3436413"/>
              <a:ext cx="429083" cy="1401781"/>
              <a:chOff x="577465" y="2729371"/>
              <a:chExt cx="330298" cy="1079058"/>
            </a:xfrm>
          </p:grpSpPr>
          <p:grpSp>
            <p:nvGrpSpPr>
              <p:cNvPr id="396" name="그룹 214"/>
              <p:cNvGrpSpPr/>
              <p:nvPr/>
            </p:nvGrpSpPr>
            <p:grpSpPr>
              <a:xfrm>
                <a:off x="577465" y="2729371"/>
                <a:ext cx="330298" cy="1079058"/>
                <a:chOff x="577465" y="2729371"/>
                <a:chExt cx="330298" cy="1079058"/>
              </a:xfrm>
            </p:grpSpPr>
            <p:sp>
              <p:nvSpPr>
                <p:cNvPr id="404" name="Rectangle 104"/>
                <p:cNvSpPr>
                  <a:spLocks noChangeArrowheads="1"/>
                </p:cNvSpPr>
                <p:nvPr/>
              </p:nvSpPr>
              <p:spPr bwMode="auto">
                <a:xfrm>
                  <a:off x="577465" y="2729371"/>
                  <a:ext cx="330297" cy="1079058"/>
                </a:xfrm>
                <a:prstGeom prst="rect">
                  <a:avLst/>
                </a:prstGeom>
                <a:solidFill>
                  <a:srgbClr val="C2E2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5" name="Rectangle 105"/>
                <p:cNvSpPr>
                  <a:spLocks noChangeArrowheads="1"/>
                </p:cNvSpPr>
                <p:nvPr/>
              </p:nvSpPr>
              <p:spPr bwMode="auto">
                <a:xfrm>
                  <a:off x="742614" y="2729371"/>
                  <a:ext cx="165149" cy="1079058"/>
                </a:xfrm>
                <a:prstGeom prst="rect">
                  <a:avLst/>
                </a:prstGeom>
                <a:solidFill>
                  <a:srgbClr val="97D4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97" name="그룹 213"/>
              <p:cNvGrpSpPr/>
              <p:nvPr/>
            </p:nvGrpSpPr>
            <p:grpSpPr>
              <a:xfrm>
                <a:off x="862128" y="2767715"/>
                <a:ext cx="16654" cy="73553"/>
                <a:chOff x="3626676" y="3233809"/>
                <a:chExt cx="16654" cy="73553"/>
              </a:xfrm>
            </p:grpSpPr>
            <p:sp>
              <p:nvSpPr>
                <p:cNvPr id="398" name="Freeform 140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9" name="Freeform 141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0" name="Freeform 142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1" name="Freeform 186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2" name="Freeform 187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3" name="Freeform 188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406" name="그룹 405"/>
          <p:cNvGrpSpPr/>
          <p:nvPr userDrawn="1"/>
        </p:nvGrpSpPr>
        <p:grpSpPr>
          <a:xfrm>
            <a:off x="3711850" y="3177342"/>
            <a:ext cx="590407" cy="2294915"/>
            <a:chOff x="3474966" y="2067694"/>
            <a:chExt cx="590407" cy="2294915"/>
          </a:xfrm>
        </p:grpSpPr>
        <p:sp>
          <p:nvSpPr>
            <p:cNvPr id="407" name="Freeform 5"/>
            <p:cNvSpPr>
              <a:spLocks/>
            </p:cNvSpPr>
            <p:nvPr userDrawn="1"/>
          </p:nvSpPr>
          <p:spPr bwMode="auto">
            <a:xfrm>
              <a:off x="3474966" y="206769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408" name="그룹 185"/>
            <p:cNvGrpSpPr/>
            <p:nvPr userDrawn="1"/>
          </p:nvGrpSpPr>
          <p:grpSpPr>
            <a:xfrm>
              <a:off x="3636291" y="2816486"/>
              <a:ext cx="429082" cy="1546123"/>
              <a:chOff x="3636291" y="2816486"/>
              <a:chExt cx="429082" cy="1546123"/>
            </a:xfrm>
          </p:grpSpPr>
          <p:sp>
            <p:nvSpPr>
              <p:cNvPr id="409" name="Rectangle 126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0" name="Rectangle 172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411" name="그룹 219"/>
              <p:cNvGrpSpPr/>
              <p:nvPr/>
            </p:nvGrpSpPr>
            <p:grpSpPr>
              <a:xfrm>
                <a:off x="3636291" y="2865163"/>
                <a:ext cx="429082" cy="1497446"/>
                <a:chOff x="2772895" y="2660442"/>
                <a:chExt cx="330297" cy="1812471"/>
              </a:xfrm>
            </p:grpSpPr>
            <p:sp>
              <p:nvSpPr>
                <p:cNvPr id="412" name="Rectangle 173"/>
                <p:cNvSpPr>
                  <a:spLocks noChangeArrowheads="1"/>
                </p:cNvSpPr>
                <p:nvPr/>
              </p:nvSpPr>
              <p:spPr bwMode="auto">
                <a:xfrm>
                  <a:off x="2772895" y="2660442"/>
                  <a:ext cx="330297" cy="1812471"/>
                </a:xfrm>
                <a:prstGeom prst="rect">
                  <a:avLst/>
                </a:prstGeom>
                <a:solidFill>
                  <a:srgbClr val="17507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3" name="Rectangle 174"/>
                <p:cNvSpPr>
                  <a:spLocks noChangeArrowheads="1"/>
                </p:cNvSpPr>
                <p:nvPr/>
              </p:nvSpPr>
              <p:spPr bwMode="auto">
                <a:xfrm>
                  <a:off x="2940819" y="2660442"/>
                  <a:ext cx="162373" cy="1812471"/>
                </a:xfrm>
                <a:prstGeom prst="rect">
                  <a:avLst/>
                </a:prstGeom>
                <a:solidFill>
                  <a:srgbClr val="0E3954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sp>
        <p:nvSpPr>
          <p:cNvPr id="414" name="Freeform 552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  <a:close/>
              </a:path>
            </a:pathLst>
          </a:custGeom>
          <a:solidFill>
            <a:srgbClr val="D1D2D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5" name="Freeform 553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6" name="Freeform 554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  <a:close/>
              </a:path>
            </a:pathLst>
          </a:custGeom>
          <a:solidFill>
            <a:srgbClr val="DEDED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7" name="Freeform 555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8" name="Freeform 556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  <a:close/>
              </a:path>
            </a:pathLst>
          </a:custGeom>
          <a:solidFill>
            <a:srgbClr val="F7F8F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9" name="Freeform 557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" name="Freeform 558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  <a:close/>
              </a:path>
            </a:pathLst>
          </a:custGeom>
          <a:solidFill>
            <a:srgbClr val="19191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1" name="Freeform 559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2" name="Freeform 560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  <a:close/>
              </a:path>
            </a:pathLst>
          </a:custGeom>
          <a:solidFill>
            <a:srgbClr val="E0E0D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3" name="Freeform 561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4" name="Freeform 562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  <a:close/>
              </a:path>
            </a:pathLst>
          </a:custGeom>
          <a:solidFill>
            <a:srgbClr val="FAFAF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5" name="Freeform 563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6" name="Freeform 564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  <a:close/>
              </a:path>
            </a:pathLst>
          </a:custGeom>
          <a:solidFill>
            <a:srgbClr val="5A575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7" name="Freeform 565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8" name="Freeform 566"/>
          <p:cNvSpPr>
            <a:spLocks/>
          </p:cNvSpPr>
          <p:nvPr userDrawn="1"/>
        </p:nvSpPr>
        <p:spPr bwMode="auto">
          <a:xfrm>
            <a:off x="3295502" y="0"/>
            <a:ext cx="45719" cy="2054694"/>
          </a:xfrm>
          <a:custGeom>
            <a:avLst/>
            <a:gdLst/>
            <a:ahLst/>
            <a:cxnLst>
              <a:cxn ang="0">
                <a:pos x="18" y="17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8" y="1654"/>
              </a:cxn>
              <a:cxn ang="0">
                <a:pos x="18" y="1654"/>
              </a:cxn>
              <a:cxn ang="0">
                <a:pos x="18" y="1643"/>
              </a:cxn>
              <a:cxn ang="0">
                <a:pos x="21" y="1631"/>
              </a:cxn>
              <a:cxn ang="0">
                <a:pos x="21" y="1631"/>
              </a:cxn>
              <a:cxn ang="0">
                <a:pos x="24" y="1625"/>
              </a:cxn>
              <a:cxn ang="0">
                <a:pos x="29" y="1619"/>
              </a:cxn>
              <a:cxn ang="0">
                <a:pos x="33" y="1613"/>
              </a:cxn>
              <a:cxn ang="0">
                <a:pos x="39" y="1607"/>
              </a:cxn>
              <a:cxn ang="0">
                <a:pos x="39" y="1607"/>
              </a:cxn>
              <a:cxn ang="0">
                <a:pos x="62" y="1592"/>
              </a:cxn>
              <a:cxn ang="0">
                <a:pos x="62" y="1592"/>
              </a:cxn>
              <a:cxn ang="0">
                <a:pos x="76" y="1581"/>
              </a:cxn>
              <a:cxn ang="0">
                <a:pos x="76" y="1581"/>
              </a:cxn>
              <a:cxn ang="0">
                <a:pos x="86" y="1571"/>
              </a:cxn>
              <a:cxn ang="0">
                <a:pos x="89" y="1565"/>
              </a:cxn>
              <a:cxn ang="0">
                <a:pos x="94" y="1557"/>
              </a:cxn>
              <a:cxn ang="0">
                <a:pos x="94" y="1557"/>
              </a:cxn>
              <a:cxn ang="0">
                <a:pos x="98" y="1540"/>
              </a:cxn>
              <a:cxn ang="0">
                <a:pos x="101" y="1519"/>
              </a:cxn>
              <a:cxn ang="0">
                <a:pos x="101" y="1519"/>
              </a:cxn>
              <a:cxn ang="0">
                <a:pos x="101" y="0"/>
              </a:cxn>
              <a:cxn ang="0">
                <a:pos x="83" y="0"/>
              </a:cxn>
              <a:cxn ang="0">
                <a:pos x="83" y="1519"/>
              </a:cxn>
              <a:cxn ang="0">
                <a:pos x="92" y="1519"/>
              </a:cxn>
              <a:cxn ang="0">
                <a:pos x="83" y="1518"/>
              </a:cxn>
              <a:cxn ang="0">
                <a:pos x="83" y="1518"/>
              </a:cxn>
              <a:cxn ang="0">
                <a:pos x="82" y="1534"/>
              </a:cxn>
              <a:cxn ang="0">
                <a:pos x="79" y="1548"/>
              </a:cxn>
              <a:cxn ang="0">
                <a:pos x="79" y="1548"/>
              </a:cxn>
              <a:cxn ang="0">
                <a:pos x="74" y="1556"/>
              </a:cxn>
              <a:cxn ang="0">
                <a:pos x="71" y="1560"/>
              </a:cxn>
              <a:cxn ang="0">
                <a:pos x="71" y="1560"/>
              </a:cxn>
              <a:cxn ang="0">
                <a:pos x="64" y="1568"/>
              </a:cxn>
              <a:cxn ang="0">
                <a:pos x="55" y="1575"/>
              </a:cxn>
              <a:cxn ang="0">
                <a:pos x="55" y="1575"/>
              </a:cxn>
              <a:cxn ang="0">
                <a:pos x="29" y="1592"/>
              </a:cxn>
              <a:cxn ang="0">
                <a:pos x="29" y="1592"/>
              </a:cxn>
              <a:cxn ang="0">
                <a:pos x="20" y="1599"/>
              </a:cxn>
              <a:cxn ang="0">
                <a:pos x="14" y="1609"/>
              </a:cxn>
              <a:cxn ang="0">
                <a:pos x="8" y="1616"/>
              </a:cxn>
              <a:cxn ang="0">
                <a:pos x="5" y="1625"/>
              </a:cxn>
              <a:cxn ang="0">
                <a:pos x="5" y="1625"/>
              </a:cxn>
              <a:cxn ang="0">
                <a:pos x="2" y="1633"/>
              </a:cxn>
              <a:cxn ang="0">
                <a:pos x="0" y="1640"/>
              </a:cxn>
              <a:cxn ang="0">
                <a:pos x="0" y="1654"/>
              </a:cxn>
              <a:cxn ang="0">
                <a:pos x="0" y="1654"/>
              </a:cxn>
              <a:cxn ang="0">
                <a:pos x="0" y="1666"/>
              </a:cxn>
              <a:cxn ang="0">
                <a:pos x="9" y="1665"/>
              </a:cxn>
              <a:cxn ang="0">
                <a:pos x="0" y="1665"/>
              </a:cxn>
              <a:cxn ang="0">
                <a:pos x="0" y="1763"/>
              </a:cxn>
              <a:cxn ang="0">
                <a:pos x="18" y="1763"/>
              </a:cxn>
              <a:cxn ang="0">
                <a:pos x="18" y="1763"/>
              </a:cxn>
            </a:cxnLst>
            <a:rect l="0" t="0" r="r" b="b"/>
            <a:pathLst>
              <a:path w="101" h="1763">
                <a:moveTo>
                  <a:pt x="18" y="1763"/>
                </a:move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8" y="1654"/>
                </a:lnTo>
                <a:lnTo>
                  <a:pt x="18" y="1654"/>
                </a:lnTo>
                <a:lnTo>
                  <a:pt x="18" y="1643"/>
                </a:lnTo>
                <a:lnTo>
                  <a:pt x="21" y="1631"/>
                </a:lnTo>
                <a:lnTo>
                  <a:pt x="21" y="1631"/>
                </a:lnTo>
                <a:lnTo>
                  <a:pt x="24" y="1625"/>
                </a:lnTo>
                <a:lnTo>
                  <a:pt x="29" y="1619"/>
                </a:lnTo>
                <a:lnTo>
                  <a:pt x="33" y="1613"/>
                </a:lnTo>
                <a:lnTo>
                  <a:pt x="39" y="1607"/>
                </a:lnTo>
                <a:lnTo>
                  <a:pt x="39" y="1607"/>
                </a:lnTo>
                <a:lnTo>
                  <a:pt x="62" y="1592"/>
                </a:lnTo>
                <a:lnTo>
                  <a:pt x="62" y="1592"/>
                </a:lnTo>
                <a:lnTo>
                  <a:pt x="76" y="1581"/>
                </a:lnTo>
                <a:lnTo>
                  <a:pt x="76" y="1581"/>
                </a:lnTo>
                <a:lnTo>
                  <a:pt x="86" y="1571"/>
                </a:lnTo>
                <a:lnTo>
                  <a:pt x="89" y="1565"/>
                </a:lnTo>
                <a:lnTo>
                  <a:pt x="94" y="1557"/>
                </a:lnTo>
                <a:lnTo>
                  <a:pt x="94" y="1557"/>
                </a:lnTo>
                <a:lnTo>
                  <a:pt x="98" y="1540"/>
                </a:lnTo>
                <a:lnTo>
                  <a:pt x="101" y="1519"/>
                </a:lnTo>
                <a:lnTo>
                  <a:pt x="101" y="1519"/>
                </a:lnTo>
                <a:lnTo>
                  <a:pt x="101" y="0"/>
                </a:lnTo>
                <a:lnTo>
                  <a:pt x="83" y="0"/>
                </a:lnTo>
                <a:lnTo>
                  <a:pt x="83" y="1519"/>
                </a:lnTo>
                <a:lnTo>
                  <a:pt x="92" y="1519"/>
                </a:lnTo>
                <a:lnTo>
                  <a:pt x="83" y="1518"/>
                </a:lnTo>
                <a:lnTo>
                  <a:pt x="83" y="1518"/>
                </a:lnTo>
                <a:lnTo>
                  <a:pt x="82" y="1534"/>
                </a:lnTo>
                <a:lnTo>
                  <a:pt x="79" y="1548"/>
                </a:lnTo>
                <a:lnTo>
                  <a:pt x="79" y="1548"/>
                </a:lnTo>
                <a:lnTo>
                  <a:pt x="74" y="1556"/>
                </a:lnTo>
                <a:lnTo>
                  <a:pt x="71" y="1560"/>
                </a:lnTo>
                <a:lnTo>
                  <a:pt x="71" y="1560"/>
                </a:lnTo>
                <a:lnTo>
                  <a:pt x="64" y="1568"/>
                </a:lnTo>
                <a:lnTo>
                  <a:pt x="55" y="1575"/>
                </a:lnTo>
                <a:lnTo>
                  <a:pt x="55" y="1575"/>
                </a:lnTo>
                <a:lnTo>
                  <a:pt x="29" y="1592"/>
                </a:lnTo>
                <a:lnTo>
                  <a:pt x="29" y="1592"/>
                </a:lnTo>
                <a:lnTo>
                  <a:pt x="20" y="1599"/>
                </a:lnTo>
                <a:lnTo>
                  <a:pt x="14" y="1609"/>
                </a:lnTo>
                <a:lnTo>
                  <a:pt x="8" y="1616"/>
                </a:lnTo>
                <a:lnTo>
                  <a:pt x="5" y="1625"/>
                </a:lnTo>
                <a:lnTo>
                  <a:pt x="5" y="1625"/>
                </a:lnTo>
                <a:lnTo>
                  <a:pt x="2" y="1633"/>
                </a:lnTo>
                <a:lnTo>
                  <a:pt x="0" y="1640"/>
                </a:lnTo>
                <a:lnTo>
                  <a:pt x="0" y="1654"/>
                </a:lnTo>
                <a:lnTo>
                  <a:pt x="0" y="1654"/>
                </a:lnTo>
                <a:lnTo>
                  <a:pt x="0" y="1666"/>
                </a:lnTo>
                <a:lnTo>
                  <a:pt x="9" y="1665"/>
                </a:lnTo>
                <a:lnTo>
                  <a:pt x="0" y="1665"/>
                </a:lnTo>
                <a:lnTo>
                  <a:pt x="0" y="1763"/>
                </a:lnTo>
                <a:lnTo>
                  <a:pt x="18" y="1763"/>
                </a:lnTo>
                <a:lnTo>
                  <a:pt x="18" y="176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29" name="그룹 428"/>
          <p:cNvGrpSpPr/>
          <p:nvPr userDrawn="1"/>
        </p:nvGrpSpPr>
        <p:grpSpPr>
          <a:xfrm>
            <a:off x="3021068" y="2504238"/>
            <a:ext cx="589411" cy="3349155"/>
            <a:chOff x="2936619" y="1260976"/>
            <a:chExt cx="589411" cy="3349155"/>
          </a:xfrm>
        </p:grpSpPr>
        <p:sp>
          <p:nvSpPr>
            <p:cNvPr id="430" name="Freeform 5"/>
            <p:cNvSpPr>
              <a:spLocks/>
            </p:cNvSpPr>
            <p:nvPr userDrawn="1"/>
          </p:nvSpPr>
          <p:spPr bwMode="auto">
            <a:xfrm>
              <a:off x="2936619" y="1260976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1" name="Rectangle 116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" name="Rectangle 117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" name="Rectangle 118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434" name="그룹 218"/>
            <p:cNvGrpSpPr/>
            <p:nvPr userDrawn="1"/>
          </p:nvGrpSpPr>
          <p:grpSpPr>
            <a:xfrm>
              <a:off x="3096947" y="2247195"/>
              <a:ext cx="429083" cy="2362936"/>
              <a:chOff x="2335197" y="1998923"/>
              <a:chExt cx="330298" cy="1650098"/>
            </a:xfrm>
          </p:grpSpPr>
          <p:sp>
            <p:nvSpPr>
              <p:cNvPr id="444" name="Rectangle 119"/>
              <p:cNvSpPr>
                <a:spLocks noChangeArrowheads="1"/>
              </p:cNvSpPr>
              <p:nvPr/>
            </p:nvSpPr>
            <p:spPr bwMode="auto">
              <a:xfrm>
                <a:off x="2335197" y="1998923"/>
                <a:ext cx="330298" cy="1650098"/>
              </a:xfrm>
              <a:prstGeom prst="rect">
                <a:avLst/>
              </a:prstGeom>
              <a:solidFill>
                <a:srgbClr val="C5D64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5" name="Rectangle 120"/>
              <p:cNvSpPr>
                <a:spLocks noChangeArrowheads="1"/>
              </p:cNvSpPr>
              <p:nvPr/>
            </p:nvSpPr>
            <p:spPr bwMode="auto">
              <a:xfrm>
                <a:off x="2500346" y="1998923"/>
                <a:ext cx="165149" cy="1650098"/>
              </a:xfrm>
              <a:prstGeom prst="rect">
                <a:avLst/>
              </a:prstGeom>
              <a:solidFill>
                <a:srgbClr val="A4B54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35" name="Freeform 132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6" name="Freeform 133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" name="Freeform 134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8" name="Rectangle 162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9" name="Rectangle 163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" name="Rectangle 164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" name="Freeform 178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" name="Freeform 179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" name="Freeform 180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828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그룹 49"/>
          <p:cNvGrpSpPr/>
          <p:nvPr userDrawn="1"/>
        </p:nvGrpSpPr>
        <p:grpSpPr>
          <a:xfrm>
            <a:off x="3450290" y="0"/>
            <a:ext cx="5693710" cy="6858000"/>
            <a:chOff x="2912408" y="0"/>
            <a:chExt cx="5693710" cy="6858000"/>
          </a:xfrm>
        </p:grpSpPr>
        <p:sp>
          <p:nvSpPr>
            <p:cNvPr id="51" name="직사각형 50"/>
            <p:cNvSpPr/>
            <p:nvPr/>
          </p:nvSpPr>
          <p:spPr>
            <a:xfrm>
              <a:off x="3106270" y="0"/>
              <a:ext cx="5499848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51"/>
            <p:cNvSpPr/>
            <p:nvPr/>
          </p:nvSpPr>
          <p:spPr>
            <a:xfrm rot="16200000" flipH="1">
              <a:off x="2893358" y="380439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137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3444052" y="5396823"/>
            <a:ext cx="2234181" cy="537692"/>
            <a:chOff x="998433" y="4259690"/>
            <a:chExt cx="2234181" cy="537692"/>
          </a:xfrm>
        </p:grpSpPr>
        <p:sp>
          <p:nvSpPr>
            <p:cNvPr id="36" name="Rectangle 3"/>
            <p:cNvSpPr txBox="1">
              <a:spLocks noChangeArrowheads="1"/>
            </p:cNvSpPr>
            <p:nvPr userDrawn="1"/>
          </p:nvSpPr>
          <p:spPr bwMode="auto">
            <a:xfrm flipH="1">
              <a:off x="998433" y="4628105"/>
              <a:ext cx="2234181" cy="16927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7" name="speed"/>
            <p:cNvSpPr txBox="1">
              <a:spLocks noChangeArrowheads="1"/>
            </p:cNvSpPr>
            <p:nvPr userDrawn="1"/>
          </p:nvSpPr>
          <p:spPr bwMode="auto">
            <a:xfrm flipH="1">
              <a:off x="998433" y="4259690"/>
              <a:ext cx="1968226" cy="1938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 extrusionH="57150"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>
                  <a:prstClr val="white"/>
                </a:buClr>
                <a:tabLst>
                  <a:tab pos="177800" algn="l"/>
                  <a:tab pos="803275" algn="l"/>
                </a:tabLst>
                <a:defRPr/>
              </a:pPr>
              <a:endPara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endParaRPr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170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51" r:id="rId4"/>
    <p:sldLayoutId id="2147483671" r:id="rId5"/>
    <p:sldLayoutId id="2147483669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336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706550"/>
            <a:ext cx="2577379" cy="89055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F46F3A5-6119-4AB0-AE13-8FFBE5215E8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0" y="1357313"/>
            <a:ext cx="4395788" cy="2265361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50000"/>
              </a:lnSpc>
              <a:defRPr/>
            </a:pPr>
            <a:r>
              <a:rPr lang="en-US" altLang="ko-KR" sz="3800" b="1" dirty="0">
                <a:solidFill>
                  <a:schemeClr val="bg1"/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  <a:t>Chapter 03</a:t>
            </a:r>
            <a:br>
              <a:rPr lang="en-US" altLang="ko-KR" sz="3800" b="1" dirty="0">
                <a:solidFill>
                  <a:schemeClr val="bg1"/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</a:br>
            <a:r>
              <a:rPr lang="ko-KR" altLang="en-US" sz="3800" b="1" dirty="0">
                <a:solidFill>
                  <a:schemeClr val="bg1"/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  <a:t>조건문과 </a:t>
            </a:r>
            <a:r>
              <a:rPr lang="ko-KR" altLang="en-US" sz="3800" b="1" dirty="0" err="1">
                <a:solidFill>
                  <a:schemeClr val="bg1"/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  <a:t>반복문</a:t>
            </a:r>
            <a:endParaRPr lang="ko-KR" altLang="en-US" sz="3800" b="1" dirty="0">
              <a:solidFill>
                <a:schemeClr val="bg1"/>
              </a:solidFill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266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838" y="381062"/>
            <a:ext cx="1723976" cy="5956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657FEA-7789-41BB-8D4A-3723CA956AA7}"/>
              </a:ext>
            </a:extLst>
          </p:cNvPr>
          <p:cNvSpPr txBox="1"/>
          <p:nvPr/>
        </p:nvSpPr>
        <p:spPr>
          <a:xfrm>
            <a:off x="3204754" y="5180161"/>
            <a:ext cx="2847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Big Data Analytics &amp; Artificial Intelligence</a:t>
            </a:r>
          </a:p>
          <a:p>
            <a:pPr algn="ctr"/>
            <a:r>
              <a:rPr lang="en-US" altLang="ko-KR" sz="2000" dirty="0"/>
              <a:t>Starting with Python</a:t>
            </a:r>
            <a:endParaRPr lang="en-US" altLang="ko-KR" sz="2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7D3BAE9-B522-43E9-B5F2-2E638AAF23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29239" y="2103437"/>
            <a:ext cx="6138549" cy="1325563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80000"/>
              </a:lnSpc>
              <a:defRPr/>
            </a:pPr>
            <a:r>
              <a:rPr lang="en-US" altLang="ko-KR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3.2 </a:t>
            </a:r>
            <a:r>
              <a:rPr lang="ko-KR" altLang="en-US" sz="4000" b="1" dirty="0" err="1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반복문</a:t>
            </a:r>
            <a:endParaRPr lang="ko-KR" altLang="en-US" sz="4000" b="1" dirty="0">
              <a:solidFill>
                <a:prstClr val="white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794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102" name="speed"/>
          <p:cNvSpPr txBox="1">
            <a:spLocks noChangeArrowheads="1"/>
          </p:cNvSpPr>
          <p:nvPr/>
        </p:nvSpPr>
        <p:spPr bwMode="auto">
          <a:xfrm>
            <a:off x="991429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2011</a:t>
            </a:r>
          </a:p>
        </p:txBody>
      </p:sp>
      <p:sp>
        <p:nvSpPr>
          <p:cNvPr id="106" name="speed"/>
          <p:cNvSpPr txBox="1">
            <a:spLocks noChangeArrowheads="1"/>
          </p:cNvSpPr>
          <p:nvPr/>
        </p:nvSpPr>
        <p:spPr bwMode="auto">
          <a:xfrm>
            <a:off x="3123501" y="3881413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2012</a:t>
            </a:r>
          </a:p>
        </p:txBody>
      </p:sp>
      <p:sp>
        <p:nvSpPr>
          <p:cNvPr id="107" name="speed"/>
          <p:cNvSpPr txBox="1">
            <a:spLocks noChangeArrowheads="1"/>
          </p:cNvSpPr>
          <p:nvPr/>
        </p:nvSpPr>
        <p:spPr bwMode="auto">
          <a:xfrm>
            <a:off x="5334481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2013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for</a:t>
            </a:r>
            <a:r>
              <a:rPr lang="en-US" altLang="ko-KR" sz="4000" b="1" baseline="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 </a:t>
            </a:r>
            <a:r>
              <a:rPr lang="ko-KR" altLang="en-US" sz="4000" b="1" baseline="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문</a:t>
            </a:r>
            <a:endParaRPr lang="ko-KR" altLang="en-US" sz="40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단일 </a:t>
            </a: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for</a:t>
            </a: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문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ko-KR" altLang="en-US" sz="2400" dirty="0"/>
              <a:t>범위 또는 배열에 의해서 다음의 명령문</a:t>
            </a:r>
            <a:r>
              <a:rPr lang="en-US" altLang="ko-KR" sz="2400" dirty="0"/>
              <a:t>(</a:t>
            </a:r>
            <a:r>
              <a:rPr lang="ko-KR" altLang="en-US" sz="2400" dirty="0"/>
              <a:t>들</a:t>
            </a:r>
            <a:r>
              <a:rPr lang="en-US" altLang="ko-KR" sz="2400" dirty="0"/>
              <a:t>)</a:t>
            </a:r>
            <a:r>
              <a:rPr lang="ko-KR" altLang="en-US" sz="2400" dirty="0"/>
              <a:t>을 실행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sz="2400" dirty="0"/>
              <a:t>일반적으로 </a:t>
            </a:r>
            <a:r>
              <a:rPr lang="en-US" altLang="ko-KR" sz="2400" dirty="0"/>
              <a:t>range() </a:t>
            </a:r>
            <a:r>
              <a:rPr lang="ko-KR" altLang="en-US" sz="2400" dirty="0"/>
              <a:t>함수를 사용하여 반복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D7A1938-1ACC-4735-89AE-3A293135E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101" y="2466928"/>
            <a:ext cx="5677692" cy="10193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F8BA9BF-CB74-40B5-8072-0D35E771AA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101" y="4461503"/>
            <a:ext cx="5696745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47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102" name="speed"/>
          <p:cNvSpPr txBox="1">
            <a:spLocks noChangeArrowheads="1"/>
          </p:cNvSpPr>
          <p:nvPr/>
        </p:nvSpPr>
        <p:spPr bwMode="auto">
          <a:xfrm>
            <a:off x="991429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2011</a:t>
            </a:r>
          </a:p>
        </p:txBody>
      </p:sp>
      <p:sp>
        <p:nvSpPr>
          <p:cNvPr id="106" name="speed"/>
          <p:cNvSpPr txBox="1">
            <a:spLocks noChangeArrowheads="1"/>
          </p:cNvSpPr>
          <p:nvPr/>
        </p:nvSpPr>
        <p:spPr bwMode="auto">
          <a:xfrm>
            <a:off x="3123501" y="3881413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2012</a:t>
            </a:r>
          </a:p>
        </p:txBody>
      </p:sp>
      <p:sp>
        <p:nvSpPr>
          <p:cNvPr id="107" name="speed"/>
          <p:cNvSpPr txBox="1">
            <a:spLocks noChangeArrowheads="1"/>
          </p:cNvSpPr>
          <p:nvPr/>
        </p:nvSpPr>
        <p:spPr bwMode="auto">
          <a:xfrm>
            <a:off x="5334481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2013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range() 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함수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1</a:t>
            </a: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개의 입력 인자를 사용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2</a:t>
            </a: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개의 입력 인자를 사용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E4F3078-C279-477B-BF79-D1ED52105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3627" y="1901604"/>
            <a:ext cx="5696745" cy="13241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70522B-75EF-4227-85E8-305F21FF9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101" y="3987200"/>
            <a:ext cx="5715798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152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range() 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함수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3</a:t>
            </a: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개의 입력 인자를 사용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514350" lvl="1" indent="-457200">
              <a:buFont typeface="+mj-ea"/>
              <a:buAutoNum type="circleNumDbPlain"/>
            </a:pP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range(</a:t>
            </a:r>
            <a:r>
              <a:rPr lang="ko-KR" altLang="en-US" sz="2400" dirty="0" err="1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시작값</a:t>
            </a: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, </a:t>
            </a:r>
            <a:r>
              <a:rPr lang="ko-KR" altLang="en-US" sz="2400" dirty="0" err="1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마지막값</a:t>
            </a: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+1, </a:t>
            </a:r>
            <a:r>
              <a:rPr lang="ko-KR" altLang="en-US" sz="2400" dirty="0" err="1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증가값</a:t>
            </a: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)</a:t>
            </a:r>
          </a:p>
          <a:p>
            <a:pPr marL="514350" lvl="1" indent="-457200">
              <a:buFont typeface="+mj-ea"/>
              <a:buAutoNum type="circleNumDbPlain"/>
            </a:pPr>
            <a:endParaRPr lang="en-US" altLang="ko-KR" sz="22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514350" lvl="1" indent="-457200">
              <a:buFont typeface="+mj-ea"/>
              <a:buAutoNum type="circleNumDbPlain"/>
            </a:pPr>
            <a:endParaRPr lang="en-US" altLang="ko-KR" sz="22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514350" lvl="1" indent="-457200">
              <a:buFont typeface="+mj-ea"/>
              <a:buAutoNum type="circleNumDbPlain"/>
            </a:pPr>
            <a:endParaRPr lang="en-US" altLang="ko-KR" sz="22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514350" lvl="1" indent="-457200">
              <a:buFont typeface="+mj-ea"/>
              <a:buAutoNum type="circleNumDbPlain"/>
            </a:pPr>
            <a:endParaRPr lang="en-US" altLang="ko-KR" sz="22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514350" lvl="1" indent="-457200">
              <a:buFont typeface="+mj-ea"/>
              <a:buAutoNum type="circleNumDbPlain"/>
            </a:pP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range(</a:t>
            </a:r>
            <a:r>
              <a:rPr lang="ko-KR" altLang="en-US" sz="2400" dirty="0" err="1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시작값</a:t>
            </a: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, </a:t>
            </a:r>
            <a:r>
              <a:rPr lang="ko-KR" altLang="en-US" sz="2400" dirty="0" err="1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마지막값</a:t>
            </a: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-1, </a:t>
            </a:r>
            <a:r>
              <a:rPr lang="ko-KR" altLang="en-US" sz="2400" dirty="0" err="1">
                <a:latin typeface="Tahoma" pitchFamily="34" charset="0"/>
                <a:ea typeface="Adobe Fan Heiti Std B" pitchFamily="34" charset="-128"/>
                <a:cs typeface="Tahoma" pitchFamily="34" charset="0"/>
              </a:rPr>
              <a:t>감소값</a:t>
            </a: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843F10-8F76-4D89-8912-33D099279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048" y="2290341"/>
            <a:ext cx="5753903" cy="15337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45D738-83D6-4F3E-95BB-4FF015867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206" y="4419321"/>
            <a:ext cx="5696745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43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102" name="speed"/>
          <p:cNvSpPr txBox="1">
            <a:spLocks noChangeArrowheads="1"/>
          </p:cNvSpPr>
          <p:nvPr/>
        </p:nvSpPr>
        <p:spPr bwMode="auto">
          <a:xfrm>
            <a:off x="991429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2011</a:t>
            </a:r>
          </a:p>
        </p:txBody>
      </p:sp>
      <p:sp>
        <p:nvSpPr>
          <p:cNvPr id="106" name="speed"/>
          <p:cNvSpPr txBox="1">
            <a:spLocks noChangeArrowheads="1"/>
          </p:cNvSpPr>
          <p:nvPr/>
        </p:nvSpPr>
        <p:spPr bwMode="auto">
          <a:xfrm>
            <a:off x="3123501" y="3881413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2012</a:t>
            </a:r>
          </a:p>
        </p:txBody>
      </p:sp>
      <p:sp>
        <p:nvSpPr>
          <p:cNvPr id="107" name="speed"/>
          <p:cNvSpPr txBox="1">
            <a:spLocks noChangeArrowheads="1"/>
          </p:cNvSpPr>
          <p:nvPr/>
        </p:nvSpPr>
        <p:spPr bwMode="auto">
          <a:xfrm>
            <a:off x="5334481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2013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중첩 </a:t>
            </a:r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for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lvl="1"/>
            <a:r>
              <a:rPr lang="en-US" altLang="ko-KR" sz="2400" dirty="0"/>
              <a:t>for </a:t>
            </a:r>
            <a:r>
              <a:rPr lang="ko-KR" altLang="en-US" sz="2400" dirty="0"/>
              <a:t>문 내에 또 다른 </a:t>
            </a:r>
            <a:r>
              <a:rPr lang="en-US" altLang="ko-KR" sz="2400" dirty="0"/>
              <a:t>for</a:t>
            </a:r>
            <a:r>
              <a:rPr lang="ko-KR" altLang="en-US" sz="2400" dirty="0"/>
              <a:t>문이 존재</a:t>
            </a:r>
            <a:endParaRPr lang="en-US" altLang="ko-KR" sz="24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en-US" altLang="ko-KR" sz="2400" dirty="0"/>
              <a:t>print() </a:t>
            </a:r>
            <a:r>
              <a:rPr lang="ko-KR" altLang="en-US" sz="2400" dirty="0"/>
              <a:t>함수의 </a:t>
            </a:r>
            <a:r>
              <a:rPr lang="en-US" altLang="ko-KR" sz="2400" dirty="0"/>
              <a:t>end </a:t>
            </a:r>
            <a:r>
              <a:rPr lang="ko-KR" altLang="en-US" sz="2400" dirty="0"/>
              <a:t>옵션</a:t>
            </a:r>
            <a:endParaRPr lang="en-US" altLang="ko-KR" sz="2400" dirty="0"/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25AF8A3-3B5B-44C9-96E2-4EC0FF49F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338" y="2076261"/>
            <a:ext cx="5725324" cy="27054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825FB12-8214-443F-948E-01D4256633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4700" y="5464087"/>
            <a:ext cx="5715798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02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102" name="speed"/>
          <p:cNvSpPr txBox="1">
            <a:spLocks noChangeArrowheads="1"/>
          </p:cNvSpPr>
          <p:nvPr/>
        </p:nvSpPr>
        <p:spPr bwMode="auto">
          <a:xfrm>
            <a:off x="991429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2011</a:t>
            </a:r>
          </a:p>
        </p:txBody>
      </p:sp>
      <p:sp>
        <p:nvSpPr>
          <p:cNvPr id="106" name="speed"/>
          <p:cNvSpPr txBox="1">
            <a:spLocks noChangeArrowheads="1"/>
          </p:cNvSpPr>
          <p:nvPr/>
        </p:nvSpPr>
        <p:spPr bwMode="auto">
          <a:xfrm>
            <a:off x="3123501" y="3881413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2012</a:t>
            </a:r>
          </a:p>
        </p:txBody>
      </p:sp>
      <p:sp>
        <p:nvSpPr>
          <p:cNvPr id="107" name="speed"/>
          <p:cNvSpPr txBox="1">
            <a:spLocks noChangeArrowheads="1"/>
          </p:cNvSpPr>
          <p:nvPr/>
        </p:nvSpPr>
        <p:spPr bwMode="auto">
          <a:xfrm>
            <a:off x="5334481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2013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중첩 </a:t>
            </a:r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for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한 줄에 별 </a:t>
            </a: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3</a:t>
            </a: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개씩 출력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221E42D-26BA-4E3A-B9F3-8ED9584EE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048" y="2170752"/>
            <a:ext cx="5753903" cy="17433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E81542C-5FE7-4896-91C1-3A8F30F966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0497" y="4531656"/>
            <a:ext cx="4163006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77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102" name="speed"/>
          <p:cNvSpPr txBox="1">
            <a:spLocks noChangeArrowheads="1"/>
          </p:cNvSpPr>
          <p:nvPr/>
        </p:nvSpPr>
        <p:spPr bwMode="auto">
          <a:xfrm>
            <a:off x="991429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2011</a:t>
            </a:r>
          </a:p>
        </p:txBody>
      </p:sp>
      <p:sp>
        <p:nvSpPr>
          <p:cNvPr id="106" name="speed"/>
          <p:cNvSpPr txBox="1">
            <a:spLocks noChangeArrowheads="1"/>
          </p:cNvSpPr>
          <p:nvPr/>
        </p:nvSpPr>
        <p:spPr bwMode="auto">
          <a:xfrm>
            <a:off x="3123501" y="3881413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2012</a:t>
            </a:r>
          </a:p>
        </p:txBody>
      </p:sp>
      <p:sp>
        <p:nvSpPr>
          <p:cNvPr id="107" name="speed"/>
          <p:cNvSpPr txBox="1">
            <a:spLocks noChangeArrowheads="1"/>
          </p:cNvSpPr>
          <p:nvPr/>
        </p:nvSpPr>
        <p:spPr bwMode="auto">
          <a:xfrm>
            <a:off x="5334481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2013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중첩 </a:t>
            </a:r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for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0974" y="1127125"/>
            <a:ext cx="8782050" cy="5194212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구구단의 결과를 출력</a:t>
            </a: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514350" lvl="1" indent="-457200">
              <a:buFont typeface="Wingdings" panose="05000000000000000000" pitchFamily="2" charset="2"/>
              <a:buChar char="§"/>
            </a:pPr>
            <a:endParaRPr lang="en-US" altLang="ko-KR" sz="22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514350" lvl="1" indent="-457200">
              <a:buFont typeface="Wingdings" panose="05000000000000000000" pitchFamily="2" charset="2"/>
              <a:buChar char="§"/>
            </a:pPr>
            <a:endParaRPr lang="en-US" altLang="ko-KR" sz="22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514350" lvl="1" indent="-457200">
              <a:buFont typeface="Wingdings" panose="05000000000000000000" pitchFamily="2" charset="2"/>
              <a:buChar char="§"/>
            </a:pPr>
            <a:endParaRPr lang="en-US" altLang="ko-KR" sz="22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514350" lvl="1" indent="-457200">
              <a:buFont typeface="Wingdings" panose="05000000000000000000" pitchFamily="2" charset="2"/>
              <a:buChar char="§"/>
            </a:pPr>
            <a:endParaRPr lang="en-US" altLang="ko-KR" sz="22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514350" lvl="1" indent="-457200">
              <a:buFont typeface="Wingdings" panose="05000000000000000000" pitchFamily="2" charset="2"/>
              <a:buChar char="§"/>
            </a:pPr>
            <a:endParaRPr lang="en-US" altLang="ko-KR" sz="22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514350" lvl="1" indent="-457200">
              <a:buFont typeface="Wingdings" panose="05000000000000000000" pitchFamily="2" charset="2"/>
              <a:buChar char="§"/>
            </a:pPr>
            <a:endParaRPr lang="en-US" altLang="ko-KR" sz="22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57150" lvl="1" indent="0">
              <a:buNone/>
            </a:pPr>
            <a:endParaRPr lang="en-US" altLang="ko-KR" sz="22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914400" lvl="2" indent="-45720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end=</a:t>
            </a:r>
            <a:r>
              <a:rPr lang="ko-KR" altLang="en-US" sz="20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에 </a:t>
            </a:r>
            <a:r>
              <a:rPr lang="en-US" altLang="ko-KR" sz="20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' ' </a:t>
            </a:r>
            <a:r>
              <a:rPr lang="ko-KR" altLang="en-US" sz="20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대신 </a:t>
            </a:r>
            <a:r>
              <a:rPr lang="en-US" altLang="ko-KR" sz="20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'\t'</a:t>
            </a:r>
            <a:r>
              <a:rPr lang="ko-KR" altLang="en-US" sz="20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를 입력하면</a:t>
            </a:r>
            <a:endParaRPr lang="en-US" altLang="ko-KR" sz="20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87D2CC-0565-4AAE-9EC4-253ABBAA2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7994" y="1565317"/>
            <a:ext cx="5148012" cy="9125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29AE82-43A1-484C-B083-7702E52624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7993" y="2457054"/>
            <a:ext cx="5148012" cy="195624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D3AD8E2-DCCE-455E-979A-CA889EC928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7994" y="4767664"/>
            <a:ext cx="5148012" cy="191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50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102" name="speed"/>
          <p:cNvSpPr txBox="1">
            <a:spLocks noChangeArrowheads="1"/>
          </p:cNvSpPr>
          <p:nvPr/>
        </p:nvSpPr>
        <p:spPr bwMode="auto">
          <a:xfrm>
            <a:off x="991429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2011</a:t>
            </a:r>
          </a:p>
        </p:txBody>
      </p:sp>
      <p:sp>
        <p:nvSpPr>
          <p:cNvPr id="106" name="speed"/>
          <p:cNvSpPr txBox="1">
            <a:spLocks noChangeArrowheads="1"/>
          </p:cNvSpPr>
          <p:nvPr/>
        </p:nvSpPr>
        <p:spPr bwMode="auto">
          <a:xfrm>
            <a:off x="3123501" y="3881413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2012</a:t>
            </a:r>
          </a:p>
        </p:txBody>
      </p:sp>
      <p:sp>
        <p:nvSpPr>
          <p:cNvPr id="107" name="speed"/>
          <p:cNvSpPr txBox="1">
            <a:spLocks noChangeArrowheads="1"/>
          </p:cNvSpPr>
          <p:nvPr/>
        </p:nvSpPr>
        <p:spPr bwMode="auto">
          <a:xfrm>
            <a:off x="5334481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2013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while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형식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sz="2400" dirty="0"/>
              <a:t>조건식이 참이면 다음의 명령문을 실행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413FA85-3183-4FA3-95EE-6DB489B61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917" y="1966796"/>
            <a:ext cx="5668166" cy="10097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858C92-5B47-4A5C-9B50-228CF395B1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3627" y="3979756"/>
            <a:ext cx="5696745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85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838" y="381062"/>
            <a:ext cx="1723976" cy="5956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657FEA-7789-41BB-8D4A-3723CA956AA7}"/>
              </a:ext>
            </a:extLst>
          </p:cNvPr>
          <p:cNvSpPr txBox="1"/>
          <p:nvPr/>
        </p:nvSpPr>
        <p:spPr>
          <a:xfrm>
            <a:off x="3204754" y="5180161"/>
            <a:ext cx="2847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Big Data Analytics &amp; Artificial Intelligence</a:t>
            </a:r>
          </a:p>
          <a:p>
            <a:pPr algn="ctr"/>
            <a:r>
              <a:rPr lang="en-US" altLang="ko-KR" sz="2000" dirty="0"/>
              <a:t>Starting with Python</a:t>
            </a:r>
            <a:endParaRPr lang="en-US" altLang="ko-KR" sz="2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7D3BAE9-B522-43E9-B5F2-2E638AAF23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29239" y="2103437"/>
            <a:ext cx="6138549" cy="1325563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80000"/>
              </a:lnSpc>
              <a:defRPr/>
            </a:pPr>
            <a:r>
              <a:rPr lang="en-US" altLang="ko-KR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3.3 break/continue</a:t>
            </a:r>
          </a:p>
        </p:txBody>
      </p:sp>
    </p:spTree>
    <p:extLst>
      <p:ext uri="{BB962C8B-B14F-4D97-AF65-F5344CB8AC3E}">
        <p14:creationId xmlns:p14="http://schemas.microsoft.com/office/powerpoint/2010/main" val="2999172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102" name="speed"/>
          <p:cNvSpPr txBox="1">
            <a:spLocks noChangeArrowheads="1"/>
          </p:cNvSpPr>
          <p:nvPr/>
        </p:nvSpPr>
        <p:spPr bwMode="auto">
          <a:xfrm>
            <a:off x="991429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2011</a:t>
            </a:r>
          </a:p>
        </p:txBody>
      </p:sp>
      <p:sp>
        <p:nvSpPr>
          <p:cNvPr id="106" name="speed"/>
          <p:cNvSpPr txBox="1">
            <a:spLocks noChangeArrowheads="1"/>
          </p:cNvSpPr>
          <p:nvPr/>
        </p:nvSpPr>
        <p:spPr bwMode="auto">
          <a:xfrm>
            <a:off x="3123501" y="3881413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2012</a:t>
            </a:r>
          </a:p>
        </p:txBody>
      </p:sp>
      <p:sp>
        <p:nvSpPr>
          <p:cNvPr id="107" name="speed"/>
          <p:cNvSpPr txBox="1">
            <a:spLocks noChangeArrowheads="1"/>
          </p:cNvSpPr>
          <p:nvPr/>
        </p:nvSpPr>
        <p:spPr bwMode="auto">
          <a:xfrm>
            <a:off x="5334481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2013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break 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명령문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405603" cy="5194212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break</a:t>
            </a:r>
          </a:p>
          <a:p>
            <a:pPr lvl="1"/>
            <a:r>
              <a:rPr lang="en-US" altLang="ko-KR" sz="2400" dirty="0"/>
              <a:t>for</a:t>
            </a:r>
            <a:r>
              <a:rPr lang="ko-KR" altLang="en-US" sz="2400" dirty="0"/>
              <a:t>문이나 </a:t>
            </a:r>
            <a:r>
              <a:rPr lang="en-US" altLang="ko-KR" sz="2400" dirty="0"/>
              <a:t>while</a:t>
            </a:r>
            <a:r>
              <a:rPr lang="ko-KR" altLang="en-US" sz="2400" dirty="0"/>
              <a:t>문과 같은 반복문에서 벗어나게 하는 명령어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F8892AC-2DF2-4BAA-B64F-96D01E691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338" y="3461350"/>
            <a:ext cx="5725324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47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867" y="424271"/>
            <a:ext cx="1600951" cy="553174"/>
          </a:xfrm>
          <a:prstGeom prst="rect">
            <a:avLst/>
          </a:prstGeom>
        </p:spPr>
      </p:pic>
      <p:grpSp>
        <p:nvGrpSpPr>
          <p:cNvPr id="67" name="그룹 66"/>
          <p:cNvGrpSpPr/>
          <p:nvPr/>
        </p:nvGrpSpPr>
        <p:grpSpPr>
          <a:xfrm>
            <a:off x="-230951" y="2187516"/>
            <a:ext cx="3523095" cy="2921116"/>
            <a:chOff x="0" y="2507847"/>
            <a:chExt cx="2965947" cy="2459166"/>
          </a:xfrm>
        </p:grpSpPr>
        <p:grpSp>
          <p:nvGrpSpPr>
            <p:cNvPr id="36" name="그룹 66"/>
            <p:cNvGrpSpPr/>
            <p:nvPr/>
          </p:nvGrpSpPr>
          <p:grpSpPr>
            <a:xfrm>
              <a:off x="2378278" y="3044261"/>
              <a:ext cx="587669" cy="325912"/>
              <a:chOff x="625475" y="1627188"/>
              <a:chExt cx="1454150" cy="806450"/>
            </a:xfrm>
          </p:grpSpPr>
          <p:sp>
            <p:nvSpPr>
              <p:cNvPr id="37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8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9" name="그룹 66"/>
            <p:cNvGrpSpPr/>
            <p:nvPr/>
          </p:nvGrpSpPr>
          <p:grpSpPr>
            <a:xfrm>
              <a:off x="442505" y="4321494"/>
              <a:ext cx="717510" cy="397920"/>
              <a:chOff x="625475" y="1627188"/>
              <a:chExt cx="1454150" cy="806450"/>
            </a:xfrm>
          </p:grpSpPr>
          <p:sp>
            <p:nvSpPr>
              <p:cNvPr id="40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1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0" y="2507847"/>
              <a:ext cx="2729011" cy="2459166"/>
              <a:chOff x="-190310" y="1472424"/>
              <a:chExt cx="2729011" cy="2459166"/>
            </a:xfrm>
          </p:grpSpPr>
          <p:sp>
            <p:nvSpPr>
              <p:cNvPr id="43" name="Freeform 8"/>
              <p:cNvSpPr>
                <a:spLocks/>
              </p:cNvSpPr>
              <p:nvPr/>
            </p:nvSpPr>
            <p:spPr bwMode="auto">
              <a:xfrm>
                <a:off x="678946" y="2048220"/>
                <a:ext cx="1763861" cy="1419241"/>
              </a:xfrm>
              <a:custGeom>
                <a:avLst/>
                <a:gdLst/>
                <a:ahLst/>
                <a:cxnLst>
                  <a:cxn ang="0">
                    <a:pos x="1080" y="322"/>
                  </a:cxn>
                  <a:cxn ang="0">
                    <a:pos x="1622" y="546"/>
                  </a:cxn>
                  <a:cxn ang="0">
                    <a:pos x="1668" y="536"/>
                  </a:cxn>
                  <a:cxn ang="0">
                    <a:pos x="1706" y="498"/>
                  </a:cxn>
                  <a:cxn ang="0">
                    <a:pos x="1720" y="470"/>
                  </a:cxn>
                  <a:cxn ang="0">
                    <a:pos x="1728" y="414"/>
                  </a:cxn>
                  <a:cxn ang="0">
                    <a:pos x="1712" y="370"/>
                  </a:cxn>
                  <a:cxn ang="0">
                    <a:pos x="1030" y="76"/>
                  </a:cxn>
                  <a:cxn ang="0">
                    <a:pos x="908" y="26"/>
                  </a:cxn>
                  <a:cxn ang="0">
                    <a:pos x="874" y="12"/>
                  </a:cxn>
                  <a:cxn ang="0">
                    <a:pos x="828" y="0"/>
                  </a:cxn>
                  <a:cxn ang="0">
                    <a:pos x="786" y="10"/>
                  </a:cxn>
                  <a:cxn ang="0">
                    <a:pos x="652" y="72"/>
                  </a:cxn>
                  <a:cxn ang="0">
                    <a:pos x="538" y="132"/>
                  </a:cxn>
                  <a:cxn ang="0">
                    <a:pos x="450" y="196"/>
                  </a:cxn>
                  <a:cxn ang="0">
                    <a:pos x="386" y="252"/>
                  </a:cxn>
                  <a:cxn ang="0">
                    <a:pos x="364" y="260"/>
                  </a:cxn>
                  <a:cxn ang="0">
                    <a:pos x="346" y="256"/>
                  </a:cxn>
                  <a:cxn ang="0">
                    <a:pos x="32" y="868"/>
                  </a:cxn>
                  <a:cxn ang="0">
                    <a:pos x="60" y="892"/>
                  </a:cxn>
                  <a:cxn ang="0">
                    <a:pos x="160" y="1010"/>
                  </a:cxn>
                  <a:cxn ang="0">
                    <a:pos x="188" y="1040"/>
                  </a:cxn>
                  <a:cxn ang="0">
                    <a:pos x="244" y="1076"/>
                  </a:cxn>
                  <a:cxn ang="0">
                    <a:pos x="604" y="1224"/>
                  </a:cxn>
                  <a:cxn ang="0">
                    <a:pos x="1344" y="1530"/>
                  </a:cxn>
                  <a:cxn ang="0">
                    <a:pos x="1394" y="1522"/>
                  </a:cxn>
                  <a:cxn ang="0">
                    <a:pos x="1436" y="1482"/>
                  </a:cxn>
                  <a:cxn ang="0">
                    <a:pos x="1452" y="1450"/>
                  </a:cxn>
                  <a:cxn ang="0">
                    <a:pos x="1460" y="1392"/>
                  </a:cxn>
                  <a:cxn ang="0">
                    <a:pos x="1440" y="1342"/>
                  </a:cxn>
                  <a:cxn ang="0">
                    <a:pos x="708" y="1026"/>
                  </a:cxn>
                  <a:cxn ang="0">
                    <a:pos x="1532" y="1342"/>
                  </a:cxn>
                  <a:cxn ang="0">
                    <a:pos x="1584" y="1344"/>
                  </a:cxn>
                  <a:cxn ang="0">
                    <a:pos x="1632" y="1314"/>
                  </a:cxn>
                  <a:cxn ang="0">
                    <a:pos x="1658" y="1268"/>
                  </a:cxn>
                  <a:cxn ang="0">
                    <a:pos x="1668" y="1226"/>
                  </a:cxn>
                  <a:cxn ang="0">
                    <a:pos x="1656" y="1172"/>
                  </a:cxn>
                  <a:cxn ang="0">
                    <a:pos x="1618" y="1136"/>
                  </a:cxn>
                  <a:cxn ang="0">
                    <a:pos x="1718" y="1148"/>
                  </a:cxn>
                  <a:cxn ang="0">
                    <a:pos x="1752" y="1154"/>
                  </a:cxn>
                  <a:cxn ang="0">
                    <a:pos x="1802" y="1132"/>
                  </a:cxn>
                  <a:cxn ang="0">
                    <a:pos x="1838" y="1084"/>
                  </a:cxn>
                  <a:cxn ang="0">
                    <a:pos x="1848" y="1052"/>
                  </a:cxn>
                  <a:cxn ang="0">
                    <a:pos x="1848" y="994"/>
                  </a:cxn>
                  <a:cxn ang="0">
                    <a:pos x="1818" y="952"/>
                  </a:cxn>
                  <a:cxn ang="0">
                    <a:pos x="956" y="556"/>
                  </a:cxn>
                  <a:cxn ang="0">
                    <a:pos x="1786" y="900"/>
                  </a:cxn>
                  <a:cxn ang="0">
                    <a:pos x="1838" y="890"/>
                  </a:cxn>
                  <a:cxn ang="0">
                    <a:pos x="1880" y="852"/>
                  </a:cxn>
                  <a:cxn ang="0">
                    <a:pos x="1894" y="820"/>
                  </a:cxn>
                  <a:cxn ang="0">
                    <a:pos x="1904" y="760"/>
                  </a:cxn>
                  <a:cxn ang="0">
                    <a:pos x="1884" y="712"/>
                  </a:cxn>
                  <a:cxn ang="0">
                    <a:pos x="1856" y="690"/>
                  </a:cxn>
                </a:cxnLst>
                <a:rect l="0" t="0" r="r" b="b"/>
                <a:pathLst>
                  <a:path w="1904" h="1532">
                    <a:moveTo>
                      <a:pt x="1856" y="690"/>
                    </a:moveTo>
                    <a:lnTo>
                      <a:pt x="1060" y="358"/>
                    </a:lnTo>
                    <a:lnTo>
                      <a:pt x="1080" y="322"/>
                    </a:lnTo>
                    <a:lnTo>
                      <a:pt x="1608" y="542"/>
                    </a:lnTo>
                    <a:lnTo>
                      <a:pt x="1608" y="542"/>
                    </a:lnTo>
                    <a:lnTo>
                      <a:pt x="1622" y="546"/>
                    </a:lnTo>
                    <a:lnTo>
                      <a:pt x="1638" y="546"/>
                    </a:lnTo>
                    <a:lnTo>
                      <a:pt x="1654" y="542"/>
                    </a:lnTo>
                    <a:lnTo>
                      <a:pt x="1668" y="536"/>
                    </a:lnTo>
                    <a:lnTo>
                      <a:pt x="1682" y="526"/>
                    </a:lnTo>
                    <a:lnTo>
                      <a:pt x="1696" y="514"/>
                    </a:lnTo>
                    <a:lnTo>
                      <a:pt x="1706" y="498"/>
                    </a:lnTo>
                    <a:lnTo>
                      <a:pt x="1716" y="480"/>
                    </a:lnTo>
                    <a:lnTo>
                      <a:pt x="1720" y="470"/>
                    </a:lnTo>
                    <a:lnTo>
                      <a:pt x="1720" y="470"/>
                    </a:lnTo>
                    <a:lnTo>
                      <a:pt x="1726" y="452"/>
                    </a:lnTo>
                    <a:lnTo>
                      <a:pt x="1728" y="432"/>
                    </a:lnTo>
                    <a:lnTo>
                      <a:pt x="1728" y="414"/>
                    </a:lnTo>
                    <a:lnTo>
                      <a:pt x="1726" y="398"/>
                    </a:lnTo>
                    <a:lnTo>
                      <a:pt x="1720" y="382"/>
                    </a:lnTo>
                    <a:lnTo>
                      <a:pt x="1712" y="370"/>
                    </a:lnTo>
                    <a:lnTo>
                      <a:pt x="1702" y="358"/>
                    </a:lnTo>
                    <a:lnTo>
                      <a:pt x="1688" y="350"/>
                    </a:lnTo>
                    <a:lnTo>
                      <a:pt x="1030" y="76"/>
                    </a:lnTo>
                    <a:lnTo>
                      <a:pt x="1030" y="76"/>
                    </a:lnTo>
                    <a:lnTo>
                      <a:pt x="966" y="50"/>
                    </a:lnTo>
                    <a:lnTo>
                      <a:pt x="908" y="26"/>
                    </a:lnTo>
                    <a:lnTo>
                      <a:pt x="886" y="16"/>
                    </a:lnTo>
                    <a:lnTo>
                      <a:pt x="886" y="16"/>
                    </a:lnTo>
                    <a:lnTo>
                      <a:pt x="874" y="12"/>
                    </a:lnTo>
                    <a:lnTo>
                      <a:pt x="874" y="12"/>
                    </a:lnTo>
                    <a:lnTo>
                      <a:pt x="846" y="4"/>
                    </a:lnTo>
                    <a:lnTo>
                      <a:pt x="828" y="0"/>
                    </a:lnTo>
                    <a:lnTo>
                      <a:pt x="828" y="0"/>
                    </a:lnTo>
                    <a:lnTo>
                      <a:pt x="810" y="2"/>
                    </a:lnTo>
                    <a:lnTo>
                      <a:pt x="786" y="10"/>
                    </a:lnTo>
                    <a:lnTo>
                      <a:pt x="758" y="20"/>
                    </a:lnTo>
                    <a:lnTo>
                      <a:pt x="724" y="36"/>
                    </a:lnTo>
                    <a:lnTo>
                      <a:pt x="652" y="72"/>
                    </a:lnTo>
                    <a:lnTo>
                      <a:pt x="576" y="112"/>
                    </a:lnTo>
                    <a:lnTo>
                      <a:pt x="576" y="112"/>
                    </a:lnTo>
                    <a:lnTo>
                      <a:pt x="538" y="132"/>
                    </a:lnTo>
                    <a:lnTo>
                      <a:pt x="506" y="154"/>
                    </a:lnTo>
                    <a:lnTo>
                      <a:pt x="476" y="176"/>
                    </a:lnTo>
                    <a:lnTo>
                      <a:pt x="450" y="196"/>
                    </a:lnTo>
                    <a:lnTo>
                      <a:pt x="408" y="230"/>
                    </a:lnTo>
                    <a:lnTo>
                      <a:pt x="386" y="252"/>
                    </a:lnTo>
                    <a:lnTo>
                      <a:pt x="386" y="252"/>
                    </a:lnTo>
                    <a:lnTo>
                      <a:pt x="378" y="256"/>
                    </a:lnTo>
                    <a:lnTo>
                      <a:pt x="372" y="260"/>
                    </a:lnTo>
                    <a:lnTo>
                      <a:pt x="364" y="260"/>
                    </a:lnTo>
                    <a:lnTo>
                      <a:pt x="358" y="260"/>
                    </a:lnTo>
                    <a:lnTo>
                      <a:pt x="348" y="258"/>
                    </a:lnTo>
                    <a:lnTo>
                      <a:pt x="346" y="256"/>
                    </a:lnTo>
                    <a:lnTo>
                      <a:pt x="280" y="232"/>
                    </a:lnTo>
                    <a:lnTo>
                      <a:pt x="0" y="852"/>
                    </a:lnTo>
                    <a:lnTo>
                      <a:pt x="32" y="868"/>
                    </a:lnTo>
                    <a:lnTo>
                      <a:pt x="32" y="868"/>
                    </a:lnTo>
                    <a:lnTo>
                      <a:pt x="44" y="878"/>
                    </a:lnTo>
                    <a:lnTo>
                      <a:pt x="60" y="892"/>
                    </a:lnTo>
                    <a:lnTo>
                      <a:pt x="94" y="928"/>
                    </a:lnTo>
                    <a:lnTo>
                      <a:pt x="130" y="970"/>
                    </a:lnTo>
                    <a:lnTo>
                      <a:pt x="160" y="1010"/>
                    </a:lnTo>
                    <a:lnTo>
                      <a:pt x="160" y="1010"/>
                    </a:lnTo>
                    <a:lnTo>
                      <a:pt x="174" y="1026"/>
                    </a:lnTo>
                    <a:lnTo>
                      <a:pt x="188" y="1040"/>
                    </a:lnTo>
                    <a:lnTo>
                      <a:pt x="204" y="1052"/>
                    </a:lnTo>
                    <a:lnTo>
                      <a:pt x="220" y="1062"/>
                    </a:lnTo>
                    <a:lnTo>
                      <a:pt x="244" y="1076"/>
                    </a:lnTo>
                    <a:lnTo>
                      <a:pt x="254" y="1080"/>
                    </a:lnTo>
                    <a:lnTo>
                      <a:pt x="604" y="1224"/>
                    </a:lnTo>
                    <a:lnTo>
                      <a:pt x="604" y="1224"/>
                    </a:lnTo>
                    <a:lnTo>
                      <a:pt x="1326" y="1526"/>
                    </a:lnTo>
                    <a:lnTo>
                      <a:pt x="1326" y="1526"/>
                    </a:lnTo>
                    <a:lnTo>
                      <a:pt x="1344" y="1530"/>
                    </a:lnTo>
                    <a:lnTo>
                      <a:pt x="1360" y="1532"/>
                    </a:lnTo>
                    <a:lnTo>
                      <a:pt x="1378" y="1528"/>
                    </a:lnTo>
                    <a:lnTo>
                      <a:pt x="1394" y="1522"/>
                    </a:lnTo>
                    <a:lnTo>
                      <a:pt x="1410" y="1510"/>
                    </a:lnTo>
                    <a:lnTo>
                      <a:pt x="1424" y="1498"/>
                    </a:lnTo>
                    <a:lnTo>
                      <a:pt x="1436" y="1482"/>
                    </a:lnTo>
                    <a:lnTo>
                      <a:pt x="1446" y="1462"/>
                    </a:lnTo>
                    <a:lnTo>
                      <a:pt x="1452" y="1450"/>
                    </a:lnTo>
                    <a:lnTo>
                      <a:pt x="1452" y="1450"/>
                    </a:lnTo>
                    <a:lnTo>
                      <a:pt x="1458" y="1430"/>
                    </a:lnTo>
                    <a:lnTo>
                      <a:pt x="1460" y="1410"/>
                    </a:lnTo>
                    <a:lnTo>
                      <a:pt x="1460" y="1392"/>
                    </a:lnTo>
                    <a:lnTo>
                      <a:pt x="1456" y="1372"/>
                    </a:lnTo>
                    <a:lnTo>
                      <a:pt x="1450" y="1356"/>
                    </a:lnTo>
                    <a:lnTo>
                      <a:pt x="1440" y="1342"/>
                    </a:lnTo>
                    <a:lnTo>
                      <a:pt x="1428" y="1330"/>
                    </a:lnTo>
                    <a:lnTo>
                      <a:pt x="1412" y="1320"/>
                    </a:lnTo>
                    <a:lnTo>
                      <a:pt x="708" y="1026"/>
                    </a:lnTo>
                    <a:lnTo>
                      <a:pt x="720" y="1002"/>
                    </a:lnTo>
                    <a:lnTo>
                      <a:pt x="1532" y="1342"/>
                    </a:lnTo>
                    <a:lnTo>
                      <a:pt x="1532" y="1342"/>
                    </a:lnTo>
                    <a:lnTo>
                      <a:pt x="1550" y="1346"/>
                    </a:lnTo>
                    <a:lnTo>
                      <a:pt x="1568" y="1348"/>
                    </a:lnTo>
                    <a:lnTo>
                      <a:pt x="1584" y="1344"/>
                    </a:lnTo>
                    <a:lnTo>
                      <a:pt x="1602" y="1338"/>
                    </a:lnTo>
                    <a:lnTo>
                      <a:pt x="1618" y="1326"/>
                    </a:lnTo>
                    <a:lnTo>
                      <a:pt x="1632" y="1314"/>
                    </a:lnTo>
                    <a:lnTo>
                      <a:pt x="1644" y="1298"/>
                    </a:lnTo>
                    <a:lnTo>
                      <a:pt x="1654" y="1278"/>
                    </a:lnTo>
                    <a:lnTo>
                      <a:pt x="1658" y="1268"/>
                    </a:lnTo>
                    <a:lnTo>
                      <a:pt x="1658" y="1268"/>
                    </a:lnTo>
                    <a:lnTo>
                      <a:pt x="1664" y="1246"/>
                    </a:lnTo>
                    <a:lnTo>
                      <a:pt x="1668" y="1226"/>
                    </a:lnTo>
                    <a:lnTo>
                      <a:pt x="1668" y="1208"/>
                    </a:lnTo>
                    <a:lnTo>
                      <a:pt x="1664" y="1188"/>
                    </a:lnTo>
                    <a:lnTo>
                      <a:pt x="1656" y="1172"/>
                    </a:lnTo>
                    <a:lnTo>
                      <a:pt x="1646" y="1158"/>
                    </a:lnTo>
                    <a:lnTo>
                      <a:pt x="1634" y="1146"/>
                    </a:lnTo>
                    <a:lnTo>
                      <a:pt x="1618" y="1136"/>
                    </a:lnTo>
                    <a:lnTo>
                      <a:pt x="824" y="806"/>
                    </a:lnTo>
                    <a:lnTo>
                      <a:pt x="838" y="780"/>
                    </a:lnTo>
                    <a:lnTo>
                      <a:pt x="1718" y="1148"/>
                    </a:lnTo>
                    <a:lnTo>
                      <a:pt x="1718" y="1148"/>
                    </a:lnTo>
                    <a:lnTo>
                      <a:pt x="1734" y="1152"/>
                    </a:lnTo>
                    <a:lnTo>
                      <a:pt x="1752" y="1154"/>
                    </a:lnTo>
                    <a:lnTo>
                      <a:pt x="1768" y="1150"/>
                    </a:lnTo>
                    <a:lnTo>
                      <a:pt x="1786" y="1144"/>
                    </a:lnTo>
                    <a:lnTo>
                      <a:pt x="1802" y="1132"/>
                    </a:lnTo>
                    <a:lnTo>
                      <a:pt x="1816" y="1120"/>
                    </a:lnTo>
                    <a:lnTo>
                      <a:pt x="1828" y="1104"/>
                    </a:lnTo>
                    <a:lnTo>
                      <a:pt x="1838" y="1084"/>
                    </a:lnTo>
                    <a:lnTo>
                      <a:pt x="1842" y="1074"/>
                    </a:lnTo>
                    <a:lnTo>
                      <a:pt x="1842" y="1074"/>
                    </a:lnTo>
                    <a:lnTo>
                      <a:pt x="1848" y="1052"/>
                    </a:lnTo>
                    <a:lnTo>
                      <a:pt x="1852" y="1032"/>
                    </a:lnTo>
                    <a:lnTo>
                      <a:pt x="1852" y="1014"/>
                    </a:lnTo>
                    <a:lnTo>
                      <a:pt x="1848" y="994"/>
                    </a:lnTo>
                    <a:lnTo>
                      <a:pt x="1840" y="978"/>
                    </a:lnTo>
                    <a:lnTo>
                      <a:pt x="1830" y="964"/>
                    </a:lnTo>
                    <a:lnTo>
                      <a:pt x="1818" y="952"/>
                    </a:lnTo>
                    <a:lnTo>
                      <a:pt x="1802" y="942"/>
                    </a:lnTo>
                    <a:lnTo>
                      <a:pt x="942" y="584"/>
                    </a:lnTo>
                    <a:lnTo>
                      <a:pt x="956" y="556"/>
                    </a:lnTo>
                    <a:lnTo>
                      <a:pt x="1770" y="896"/>
                    </a:lnTo>
                    <a:lnTo>
                      <a:pt x="1770" y="896"/>
                    </a:lnTo>
                    <a:lnTo>
                      <a:pt x="1786" y="900"/>
                    </a:lnTo>
                    <a:lnTo>
                      <a:pt x="1804" y="902"/>
                    </a:lnTo>
                    <a:lnTo>
                      <a:pt x="1822" y="898"/>
                    </a:lnTo>
                    <a:lnTo>
                      <a:pt x="1838" y="890"/>
                    </a:lnTo>
                    <a:lnTo>
                      <a:pt x="1854" y="880"/>
                    </a:lnTo>
                    <a:lnTo>
                      <a:pt x="1868" y="868"/>
                    </a:lnTo>
                    <a:lnTo>
                      <a:pt x="1880" y="852"/>
                    </a:lnTo>
                    <a:lnTo>
                      <a:pt x="1890" y="832"/>
                    </a:lnTo>
                    <a:lnTo>
                      <a:pt x="1894" y="820"/>
                    </a:lnTo>
                    <a:lnTo>
                      <a:pt x="1894" y="820"/>
                    </a:lnTo>
                    <a:lnTo>
                      <a:pt x="1902" y="800"/>
                    </a:lnTo>
                    <a:lnTo>
                      <a:pt x="1904" y="780"/>
                    </a:lnTo>
                    <a:lnTo>
                      <a:pt x="1904" y="760"/>
                    </a:lnTo>
                    <a:lnTo>
                      <a:pt x="1900" y="742"/>
                    </a:lnTo>
                    <a:lnTo>
                      <a:pt x="1894" y="726"/>
                    </a:lnTo>
                    <a:lnTo>
                      <a:pt x="1884" y="712"/>
                    </a:lnTo>
                    <a:lnTo>
                      <a:pt x="1870" y="700"/>
                    </a:lnTo>
                    <a:lnTo>
                      <a:pt x="1856" y="690"/>
                    </a:lnTo>
                    <a:lnTo>
                      <a:pt x="1856" y="690"/>
                    </a:lnTo>
                    <a:close/>
                  </a:path>
                </a:pathLst>
              </a:custGeom>
              <a:solidFill>
                <a:srgbClr val="EFC791"/>
              </a:solidFill>
              <a:ln w="9525">
                <a:noFill/>
                <a:round/>
                <a:headEnd/>
                <a:tailEnd/>
              </a:ln>
              <a:effectLst>
                <a:outerShdw blurRad="50800" dist="12700" dir="16200000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44" name="그룹 170"/>
              <p:cNvGrpSpPr/>
              <p:nvPr/>
            </p:nvGrpSpPr>
            <p:grpSpPr>
              <a:xfrm>
                <a:off x="-190310" y="1472424"/>
                <a:ext cx="2729011" cy="2459166"/>
                <a:chOff x="-190310" y="1472424"/>
                <a:chExt cx="2729011" cy="2459166"/>
              </a:xfrm>
            </p:grpSpPr>
            <p:grpSp>
              <p:nvGrpSpPr>
                <p:cNvPr id="45" name="그룹 169"/>
                <p:cNvGrpSpPr/>
                <p:nvPr/>
              </p:nvGrpSpPr>
              <p:grpSpPr>
                <a:xfrm>
                  <a:off x="-190310" y="1472424"/>
                  <a:ext cx="2729011" cy="2459166"/>
                  <a:chOff x="-190310" y="1472424"/>
                  <a:chExt cx="2729011" cy="2459166"/>
                </a:xfrm>
              </p:grpSpPr>
              <p:grpSp>
                <p:nvGrpSpPr>
                  <p:cNvPr id="49" name="그룹 154"/>
                  <p:cNvGrpSpPr/>
                  <p:nvPr/>
                </p:nvGrpSpPr>
                <p:grpSpPr>
                  <a:xfrm>
                    <a:off x="511468" y="2209413"/>
                    <a:ext cx="444671" cy="674418"/>
                    <a:chOff x="-1225550" y="2987675"/>
                    <a:chExt cx="762000" cy="1155700"/>
                  </a:xfrm>
                </p:grpSpPr>
                <p:sp>
                  <p:nvSpPr>
                    <p:cNvPr id="59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-1225550" y="2987675"/>
                      <a:ext cx="762000" cy="1155700"/>
                    </a:xfrm>
                    <a:custGeom>
                      <a:avLst/>
                      <a:gdLst/>
                      <a:ahLst/>
                      <a:cxnLst>
                        <a:cxn ang="0">
                          <a:pos x="400" y="0"/>
                        </a:cxn>
                        <a:cxn ang="0">
                          <a:pos x="480" y="24"/>
                        </a:cxn>
                        <a:cxn ang="0">
                          <a:pos x="172" y="728"/>
                        </a:cxn>
                        <a:cxn ang="0">
                          <a:pos x="0" y="660"/>
                        </a:cxn>
                        <a:cxn ang="0">
                          <a:pos x="400" y="0"/>
                        </a:cxn>
                      </a:cxnLst>
                      <a:rect l="0" t="0" r="r" b="b"/>
                      <a:pathLst>
                        <a:path w="480" h="728">
                          <a:moveTo>
                            <a:pt x="400" y="0"/>
                          </a:moveTo>
                          <a:lnTo>
                            <a:pt x="480" y="24"/>
                          </a:lnTo>
                          <a:lnTo>
                            <a:pt x="172" y="728"/>
                          </a:lnTo>
                          <a:lnTo>
                            <a:pt x="0" y="660"/>
                          </a:lnTo>
                          <a:lnTo>
                            <a:pt x="400" y="0"/>
                          </a:lnTo>
                          <a:close/>
                        </a:path>
                      </a:pathLst>
                    </a:custGeom>
                    <a:solidFill>
                      <a:srgbClr val="A3CED9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algn="l" defTabSz="914400" rtl="0" eaLnBrk="1" latinLnBrk="1" hangingPunct="1"/>
                      <a:endParaRPr lang="ko-KR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0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-1082675" y="3965575"/>
                      <a:ext cx="107950" cy="107950"/>
                    </a:xfrm>
                    <a:custGeom>
                      <a:avLst/>
                      <a:gdLst/>
                      <a:ahLst/>
                      <a:cxnLst>
                        <a:cxn ang="0">
                          <a:pos x="68" y="34"/>
                        </a:cxn>
                        <a:cxn ang="0">
                          <a:pos x="68" y="34"/>
                        </a:cxn>
                        <a:cxn ang="0">
                          <a:pos x="68" y="40"/>
                        </a:cxn>
                        <a:cxn ang="0">
                          <a:pos x="66" y="48"/>
                        </a:cxn>
                        <a:cxn ang="0">
                          <a:pos x="62" y="54"/>
                        </a:cxn>
                        <a:cxn ang="0">
                          <a:pos x="58" y="58"/>
                        </a:cxn>
                        <a:cxn ang="0">
                          <a:pos x="54" y="62"/>
                        </a:cxn>
                        <a:cxn ang="0">
                          <a:pos x="48" y="66"/>
                        </a:cxn>
                        <a:cxn ang="0">
                          <a:pos x="40" y="68"/>
                        </a:cxn>
                        <a:cxn ang="0">
                          <a:pos x="34" y="68"/>
                        </a:cxn>
                        <a:cxn ang="0">
                          <a:pos x="34" y="68"/>
                        </a:cxn>
                        <a:cxn ang="0">
                          <a:pos x="28" y="68"/>
                        </a:cxn>
                        <a:cxn ang="0">
                          <a:pos x="20" y="66"/>
                        </a:cxn>
                        <a:cxn ang="0">
                          <a:pos x="14" y="62"/>
                        </a:cxn>
                        <a:cxn ang="0">
                          <a:pos x="10" y="58"/>
                        </a:cxn>
                        <a:cxn ang="0">
                          <a:pos x="6" y="54"/>
                        </a:cxn>
                        <a:cxn ang="0">
                          <a:pos x="2" y="48"/>
                        </a:cxn>
                        <a:cxn ang="0">
                          <a:pos x="0" y="40"/>
                        </a:cxn>
                        <a:cxn ang="0">
                          <a:pos x="0" y="34"/>
                        </a:cxn>
                        <a:cxn ang="0">
                          <a:pos x="0" y="34"/>
                        </a:cxn>
                        <a:cxn ang="0">
                          <a:pos x="0" y="28"/>
                        </a:cxn>
                        <a:cxn ang="0">
                          <a:pos x="2" y="20"/>
                        </a:cxn>
                        <a:cxn ang="0">
                          <a:pos x="6" y="14"/>
                        </a:cxn>
                        <a:cxn ang="0">
                          <a:pos x="10" y="10"/>
                        </a:cxn>
                        <a:cxn ang="0">
                          <a:pos x="14" y="6"/>
                        </a:cxn>
                        <a:cxn ang="0">
                          <a:pos x="20" y="2"/>
                        </a:cxn>
                        <a:cxn ang="0">
                          <a:pos x="28" y="0"/>
                        </a:cxn>
                        <a:cxn ang="0">
                          <a:pos x="34" y="0"/>
                        </a:cxn>
                        <a:cxn ang="0">
                          <a:pos x="34" y="0"/>
                        </a:cxn>
                        <a:cxn ang="0">
                          <a:pos x="40" y="0"/>
                        </a:cxn>
                        <a:cxn ang="0">
                          <a:pos x="48" y="2"/>
                        </a:cxn>
                        <a:cxn ang="0">
                          <a:pos x="54" y="6"/>
                        </a:cxn>
                        <a:cxn ang="0">
                          <a:pos x="58" y="10"/>
                        </a:cxn>
                        <a:cxn ang="0">
                          <a:pos x="62" y="14"/>
                        </a:cxn>
                        <a:cxn ang="0">
                          <a:pos x="66" y="20"/>
                        </a:cxn>
                        <a:cxn ang="0">
                          <a:pos x="68" y="28"/>
                        </a:cxn>
                        <a:cxn ang="0">
                          <a:pos x="68" y="34"/>
                        </a:cxn>
                        <a:cxn ang="0">
                          <a:pos x="68" y="34"/>
                        </a:cxn>
                      </a:cxnLst>
                      <a:rect l="0" t="0" r="r" b="b"/>
                      <a:pathLst>
                        <a:path w="68" h="68">
                          <a:moveTo>
                            <a:pt x="68" y="34"/>
                          </a:moveTo>
                          <a:lnTo>
                            <a:pt x="68" y="34"/>
                          </a:lnTo>
                          <a:lnTo>
                            <a:pt x="68" y="40"/>
                          </a:lnTo>
                          <a:lnTo>
                            <a:pt x="66" y="48"/>
                          </a:lnTo>
                          <a:lnTo>
                            <a:pt x="62" y="54"/>
                          </a:lnTo>
                          <a:lnTo>
                            <a:pt x="58" y="58"/>
                          </a:lnTo>
                          <a:lnTo>
                            <a:pt x="54" y="62"/>
                          </a:lnTo>
                          <a:lnTo>
                            <a:pt x="48" y="66"/>
                          </a:lnTo>
                          <a:lnTo>
                            <a:pt x="40" y="68"/>
                          </a:lnTo>
                          <a:lnTo>
                            <a:pt x="34" y="68"/>
                          </a:lnTo>
                          <a:lnTo>
                            <a:pt x="34" y="68"/>
                          </a:lnTo>
                          <a:lnTo>
                            <a:pt x="28" y="68"/>
                          </a:lnTo>
                          <a:lnTo>
                            <a:pt x="20" y="66"/>
                          </a:lnTo>
                          <a:lnTo>
                            <a:pt x="14" y="62"/>
                          </a:lnTo>
                          <a:lnTo>
                            <a:pt x="10" y="58"/>
                          </a:lnTo>
                          <a:lnTo>
                            <a:pt x="6" y="54"/>
                          </a:lnTo>
                          <a:lnTo>
                            <a:pt x="2" y="48"/>
                          </a:lnTo>
                          <a:lnTo>
                            <a:pt x="0" y="40"/>
                          </a:lnTo>
                          <a:lnTo>
                            <a:pt x="0" y="34"/>
                          </a:lnTo>
                          <a:lnTo>
                            <a:pt x="0" y="34"/>
                          </a:lnTo>
                          <a:lnTo>
                            <a:pt x="0" y="28"/>
                          </a:lnTo>
                          <a:lnTo>
                            <a:pt x="2" y="20"/>
                          </a:lnTo>
                          <a:lnTo>
                            <a:pt x="6" y="14"/>
                          </a:lnTo>
                          <a:lnTo>
                            <a:pt x="10" y="10"/>
                          </a:lnTo>
                          <a:lnTo>
                            <a:pt x="14" y="6"/>
                          </a:lnTo>
                          <a:lnTo>
                            <a:pt x="20" y="2"/>
                          </a:lnTo>
                          <a:lnTo>
                            <a:pt x="28" y="0"/>
                          </a:lnTo>
                          <a:lnTo>
                            <a:pt x="34" y="0"/>
                          </a:lnTo>
                          <a:lnTo>
                            <a:pt x="34" y="0"/>
                          </a:lnTo>
                          <a:lnTo>
                            <a:pt x="40" y="0"/>
                          </a:lnTo>
                          <a:lnTo>
                            <a:pt x="48" y="2"/>
                          </a:lnTo>
                          <a:lnTo>
                            <a:pt x="54" y="6"/>
                          </a:lnTo>
                          <a:lnTo>
                            <a:pt x="58" y="10"/>
                          </a:lnTo>
                          <a:lnTo>
                            <a:pt x="62" y="14"/>
                          </a:lnTo>
                          <a:lnTo>
                            <a:pt x="66" y="20"/>
                          </a:lnTo>
                          <a:lnTo>
                            <a:pt x="68" y="28"/>
                          </a:lnTo>
                          <a:lnTo>
                            <a:pt x="68" y="34"/>
                          </a:lnTo>
                          <a:lnTo>
                            <a:pt x="68" y="3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 dirty="0"/>
                    </a:p>
                  </p:txBody>
                </p:sp>
              </p:grpSp>
              <p:grpSp>
                <p:nvGrpSpPr>
                  <p:cNvPr id="50" name="그룹 151"/>
                  <p:cNvGrpSpPr/>
                  <p:nvPr/>
                </p:nvGrpSpPr>
                <p:grpSpPr>
                  <a:xfrm>
                    <a:off x="679758" y="1472424"/>
                    <a:ext cx="1858943" cy="2459166"/>
                    <a:chOff x="3308350" y="1076325"/>
                    <a:chExt cx="2025650" cy="2679700"/>
                  </a:xfrm>
                </p:grpSpPr>
                <p:sp>
                  <p:nvSpPr>
                    <p:cNvPr id="55" name="Freeform 9"/>
                    <p:cNvSpPr>
                      <a:spLocks/>
                    </p:cNvSpPr>
                    <p:nvPr/>
                  </p:nvSpPr>
                  <p:spPr bwMode="auto">
                    <a:xfrm>
                      <a:off x="3308350" y="1076325"/>
                      <a:ext cx="2025650" cy="2679700"/>
                    </a:xfrm>
                    <a:custGeom>
                      <a:avLst/>
                      <a:gdLst/>
                      <a:ahLst/>
                      <a:cxnLst>
                        <a:cxn ang="0">
                          <a:pos x="742" y="1636"/>
                        </a:cxn>
                        <a:cxn ang="0">
                          <a:pos x="742" y="1636"/>
                        </a:cxn>
                        <a:cxn ang="0">
                          <a:pos x="734" y="1650"/>
                        </a:cxn>
                        <a:cxn ang="0">
                          <a:pos x="726" y="1662"/>
                        </a:cxn>
                        <a:cxn ang="0">
                          <a:pos x="714" y="1672"/>
                        </a:cxn>
                        <a:cxn ang="0">
                          <a:pos x="702" y="1680"/>
                        </a:cxn>
                        <a:cxn ang="0">
                          <a:pos x="690" y="1686"/>
                        </a:cxn>
                        <a:cxn ang="0">
                          <a:pos x="676" y="1688"/>
                        </a:cxn>
                        <a:cxn ang="0">
                          <a:pos x="664" y="1688"/>
                        </a:cxn>
                        <a:cxn ang="0">
                          <a:pos x="650" y="1684"/>
                        </a:cxn>
                        <a:cxn ang="0">
                          <a:pos x="36" y="1432"/>
                        </a:cxn>
                        <a:cxn ang="0">
                          <a:pos x="36" y="1432"/>
                        </a:cxn>
                        <a:cxn ang="0">
                          <a:pos x="26" y="1426"/>
                        </a:cxn>
                        <a:cxn ang="0">
                          <a:pos x="16" y="1416"/>
                        </a:cxn>
                        <a:cxn ang="0">
                          <a:pos x="8" y="1406"/>
                        </a:cxn>
                        <a:cxn ang="0">
                          <a:pos x="2" y="1394"/>
                        </a:cxn>
                        <a:cxn ang="0">
                          <a:pos x="0" y="1380"/>
                        </a:cxn>
                        <a:cxn ang="0">
                          <a:pos x="0" y="1364"/>
                        </a:cxn>
                        <a:cxn ang="0">
                          <a:pos x="2" y="1350"/>
                        </a:cxn>
                        <a:cxn ang="0">
                          <a:pos x="6" y="1334"/>
                        </a:cxn>
                        <a:cxn ang="0">
                          <a:pos x="532" y="52"/>
                        </a:cxn>
                        <a:cxn ang="0">
                          <a:pos x="532" y="52"/>
                        </a:cxn>
                        <a:cxn ang="0">
                          <a:pos x="540" y="38"/>
                        </a:cxn>
                        <a:cxn ang="0">
                          <a:pos x="550" y="26"/>
                        </a:cxn>
                        <a:cxn ang="0">
                          <a:pos x="560" y="16"/>
                        </a:cxn>
                        <a:cxn ang="0">
                          <a:pos x="572" y="8"/>
                        </a:cxn>
                        <a:cxn ang="0">
                          <a:pos x="584" y="2"/>
                        </a:cxn>
                        <a:cxn ang="0">
                          <a:pos x="598" y="0"/>
                        </a:cxn>
                        <a:cxn ang="0">
                          <a:pos x="610" y="0"/>
                        </a:cxn>
                        <a:cxn ang="0">
                          <a:pos x="624" y="4"/>
                        </a:cxn>
                        <a:cxn ang="0">
                          <a:pos x="1238" y="256"/>
                        </a:cxn>
                        <a:cxn ang="0">
                          <a:pos x="1238" y="256"/>
                        </a:cxn>
                        <a:cxn ang="0">
                          <a:pos x="1250" y="262"/>
                        </a:cxn>
                        <a:cxn ang="0">
                          <a:pos x="1260" y="272"/>
                        </a:cxn>
                        <a:cxn ang="0">
                          <a:pos x="1266" y="282"/>
                        </a:cxn>
                        <a:cxn ang="0">
                          <a:pos x="1272" y="296"/>
                        </a:cxn>
                        <a:cxn ang="0">
                          <a:pos x="1274" y="310"/>
                        </a:cxn>
                        <a:cxn ang="0">
                          <a:pos x="1276" y="324"/>
                        </a:cxn>
                        <a:cxn ang="0">
                          <a:pos x="1274" y="340"/>
                        </a:cxn>
                        <a:cxn ang="0">
                          <a:pos x="1268" y="354"/>
                        </a:cxn>
                        <a:cxn ang="0">
                          <a:pos x="742" y="1636"/>
                        </a:cxn>
                      </a:cxnLst>
                      <a:rect l="0" t="0" r="r" b="b"/>
                      <a:pathLst>
                        <a:path w="1276" h="1688">
                          <a:moveTo>
                            <a:pt x="742" y="1636"/>
                          </a:moveTo>
                          <a:lnTo>
                            <a:pt x="742" y="1636"/>
                          </a:lnTo>
                          <a:lnTo>
                            <a:pt x="734" y="1650"/>
                          </a:lnTo>
                          <a:lnTo>
                            <a:pt x="726" y="1662"/>
                          </a:lnTo>
                          <a:lnTo>
                            <a:pt x="714" y="1672"/>
                          </a:lnTo>
                          <a:lnTo>
                            <a:pt x="702" y="1680"/>
                          </a:lnTo>
                          <a:lnTo>
                            <a:pt x="690" y="1686"/>
                          </a:lnTo>
                          <a:lnTo>
                            <a:pt x="676" y="1688"/>
                          </a:lnTo>
                          <a:lnTo>
                            <a:pt x="664" y="1688"/>
                          </a:lnTo>
                          <a:lnTo>
                            <a:pt x="650" y="1684"/>
                          </a:lnTo>
                          <a:lnTo>
                            <a:pt x="36" y="1432"/>
                          </a:lnTo>
                          <a:lnTo>
                            <a:pt x="36" y="1432"/>
                          </a:lnTo>
                          <a:lnTo>
                            <a:pt x="26" y="1426"/>
                          </a:lnTo>
                          <a:lnTo>
                            <a:pt x="16" y="1416"/>
                          </a:lnTo>
                          <a:lnTo>
                            <a:pt x="8" y="1406"/>
                          </a:lnTo>
                          <a:lnTo>
                            <a:pt x="2" y="1394"/>
                          </a:lnTo>
                          <a:lnTo>
                            <a:pt x="0" y="1380"/>
                          </a:lnTo>
                          <a:lnTo>
                            <a:pt x="0" y="1364"/>
                          </a:lnTo>
                          <a:lnTo>
                            <a:pt x="2" y="1350"/>
                          </a:lnTo>
                          <a:lnTo>
                            <a:pt x="6" y="1334"/>
                          </a:lnTo>
                          <a:lnTo>
                            <a:pt x="532" y="52"/>
                          </a:lnTo>
                          <a:lnTo>
                            <a:pt x="532" y="52"/>
                          </a:lnTo>
                          <a:lnTo>
                            <a:pt x="540" y="38"/>
                          </a:lnTo>
                          <a:lnTo>
                            <a:pt x="550" y="26"/>
                          </a:lnTo>
                          <a:lnTo>
                            <a:pt x="560" y="16"/>
                          </a:lnTo>
                          <a:lnTo>
                            <a:pt x="572" y="8"/>
                          </a:lnTo>
                          <a:lnTo>
                            <a:pt x="584" y="2"/>
                          </a:lnTo>
                          <a:lnTo>
                            <a:pt x="598" y="0"/>
                          </a:lnTo>
                          <a:lnTo>
                            <a:pt x="610" y="0"/>
                          </a:lnTo>
                          <a:lnTo>
                            <a:pt x="624" y="4"/>
                          </a:lnTo>
                          <a:lnTo>
                            <a:pt x="1238" y="256"/>
                          </a:lnTo>
                          <a:lnTo>
                            <a:pt x="1238" y="256"/>
                          </a:lnTo>
                          <a:lnTo>
                            <a:pt x="1250" y="262"/>
                          </a:lnTo>
                          <a:lnTo>
                            <a:pt x="1260" y="272"/>
                          </a:lnTo>
                          <a:lnTo>
                            <a:pt x="1266" y="282"/>
                          </a:lnTo>
                          <a:lnTo>
                            <a:pt x="1272" y="296"/>
                          </a:lnTo>
                          <a:lnTo>
                            <a:pt x="1274" y="310"/>
                          </a:lnTo>
                          <a:lnTo>
                            <a:pt x="1276" y="324"/>
                          </a:lnTo>
                          <a:lnTo>
                            <a:pt x="1274" y="340"/>
                          </a:lnTo>
                          <a:lnTo>
                            <a:pt x="1268" y="354"/>
                          </a:lnTo>
                          <a:lnTo>
                            <a:pt x="742" y="1636"/>
                          </a:lnTo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6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3489325" y="1390650"/>
                      <a:ext cx="1682750" cy="2003425"/>
                    </a:xfrm>
                    <a:custGeom>
                      <a:avLst/>
                      <a:gdLst/>
                      <a:ahLst/>
                      <a:cxnLst>
                        <a:cxn ang="0">
                          <a:pos x="680" y="1228"/>
                        </a:cxn>
                        <a:cxn ang="0">
                          <a:pos x="680" y="1228"/>
                        </a:cxn>
                        <a:cxn ang="0">
                          <a:pos x="674" y="1238"/>
                        </a:cxn>
                        <a:cxn ang="0">
                          <a:pos x="668" y="1246"/>
                        </a:cxn>
                        <a:cxn ang="0">
                          <a:pos x="658" y="1254"/>
                        </a:cxn>
                        <a:cxn ang="0">
                          <a:pos x="648" y="1258"/>
                        </a:cxn>
                        <a:cxn ang="0">
                          <a:pos x="638" y="1262"/>
                        </a:cxn>
                        <a:cxn ang="0">
                          <a:pos x="626" y="1262"/>
                        </a:cxn>
                        <a:cxn ang="0">
                          <a:pos x="614" y="1260"/>
                        </a:cxn>
                        <a:cxn ang="0">
                          <a:pos x="602" y="1258"/>
                        </a:cxn>
                        <a:cxn ang="0">
                          <a:pos x="38" y="1026"/>
                        </a:cxn>
                        <a:cxn ang="0">
                          <a:pos x="38" y="1026"/>
                        </a:cxn>
                        <a:cxn ang="0">
                          <a:pos x="26" y="1020"/>
                        </a:cxn>
                        <a:cxn ang="0">
                          <a:pos x="18" y="1012"/>
                        </a:cxn>
                        <a:cxn ang="0">
                          <a:pos x="10" y="1004"/>
                        </a:cxn>
                        <a:cxn ang="0">
                          <a:pos x="4" y="994"/>
                        </a:cxn>
                        <a:cxn ang="0">
                          <a:pos x="0" y="984"/>
                        </a:cxn>
                        <a:cxn ang="0">
                          <a:pos x="0" y="972"/>
                        </a:cxn>
                        <a:cxn ang="0">
                          <a:pos x="0" y="960"/>
                        </a:cxn>
                        <a:cxn ang="0">
                          <a:pos x="4" y="950"/>
                        </a:cxn>
                        <a:cxn ang="0">
                          <a:pos x="380" y="34"/>
                        </a:cxn>
                        <a:cxn ang="0">
                          <a:pos x="380" y="34"/>
                        </a:cxn>
                        <a:cxn ang="0">
                          <a:pos x="384" y="24"/>
                        </a:cxn>
                        <a:cxn ang="0">
                          <a:pos x="392" y="16"/>
                        </a:cxn>
                        <a:cxn ang="0">
                          <a:pos x="400" y="10"/>
                        </a:cxn>
                        <a:cxn ang="0">
                          <a:pos x="412" y="4"/>
                        </a:cxn>
                        <a:cxn ang="0">
                          <a:pos x="422" y="2"/>
                        </a:cxn>
                        <a:cxn ang="0">
                          <a:pos x="434" y="0"/>
                        </a:cxn>
                        <a:cxn ang="0">
                          <a:pos x="446" y="2"/>
                        </a:cxn>
                        <a:cxn ang="0">
                          <a:pos x="456" y="6"/>
                        </a:cxn>
                        <a:cxn ang="0">
                          <a:pos x="1022" y="238"/>
                        </a:cxn>
                        <a:cxn ang="0">
                          <a:pos x="1022" y="238"/>
                        </a:cxn>
                        <a:cxn ang="0">
                          <a:pos x="1032" y="242"/>
                        </a:cxn>
                        <a:cxn ang="0">
                          <a:pos x="1042" y="250"/>
                        </a:cxn>
                        <a:cxn ang="0">
                          <a:pos x="1050" y="258"/>
                        </a:cxn>
                        <a:cxn ang="0">
                          <a:pos x="1054" y="268"/>
                        </a:cxn>
                        <a:cxn ang="0">
                          <a:pos x="1058" y="280"/>
                        </a:cxn>
                        <a:cxn ang="0">
                          <a:pos x="1060" y="290"/>
                        </a:cxn>
                        <a:cxn ang="0">
                          <a:pos x="1060" y="302"/>
                        </a:cxn>
                        <a:cxn ang="0">
                          <a:pos x="1056" y="312"/>
                        </a:cxn>
                        <a:cxn ang="0">
                          <a:pos x="680" y="1228"/>
                        </a:cxn>
                      </a:cxnLst>
                      <a:rect l="0" t="0" r="r" b="b"/>
                      <a:pathLst>
                        <a:path w="1060" h="1262">
                          <a:moveTo>
                            <a:pt x="680" y="1228"/>
                          </a:moveTo>
                          <a:lnTo>
                            <a:pt x="680" y="1228"/>
                          </a:lnTo>
                          <a:lnTo>
                            <a:pt x="674" y="1238"/>
                          </a:lnTo>
                          <a:lnTo>
                            <a:pt x="668" y="1246"/>
                          </a:lnTo>
                          <a:lnTo>
                            <a:pt x="658" y="1254"/>
                          </a:lnTo>
                          <a:lnTo>
                            <a:pt x="648" y="1258"/>
                          </a:lnTo>
                          <a:lnTo>
                            <a:pt x="638" y="1262"/>
                          </a:lnTo>
                          <a:lnTo>
                            <a:pt x="626" y="1262"/>
                          </a:lnTo>
                          <a:lnTo>
                            <a:pt x="614" y="1260"/>
                          </a:lnTo>
                          <a:lnTo>
                            <a:pt x="602" y="1258"/>
                          </a:lnTo>
                          <a:lnTo>
                            <a:pt x="38" y="1026"/>
                          </a:lnTo>
                          <a:lnTo>
                            <a:pt x="38" y="1026"/>
                          </a:lnTo>
                          <a:lnTo>
                            <a:pt x="26" y="1020"/>
                          </a:lnTo>
                          <a:lnTo>
                            <a:pt x="18" y="1012"/>
                          </a:lnTo>
                          <a:lnTo>
                            <a:pt x="10" y="1004"/>
                          </a:lnTo>
                          <a:lnTo>
                            <a:pt x="4" y="994"/>
                          </a:lnTo>
                          <a:lnTo>
                            <a:pt x="0" y="984"/>
                          </a:lnTo>
                          <a:lnTo>
                            <a:pt x="0" y="972"/>
                          </a:lnTo>
                          <a:lnTo>
                            <a:pt x="0" y="960"/>
                          </a:lnTo>
                          <a:lnTo>
                            <a:pt x="4" y="950"/>
                          </a:lnTo>
                          <a:lnTo>
                            <a:pt x="380" y="34"/>
                          </a:lnTo>
                          <a:lnTo>
                            <a:pt x="380" y="34"/>
                          </a:lnTo>
                          <a:lnTo>
                            <a:pt x="384" y="24"/>
                          </a:lnTo>
                          <a:lnTo>
                            <a:pt x="392" y="16"/>
                          </a:lnTo>
                          <a:lnTo>
                            <a:pt x="400" y="10"/>
                          </a:lnTo>
                          <a:lnTo>
                            <a:pt x="412" y="4"/>
                          </a:lnTo>
                          <a:lnTo>
                            <a:pt x="422" y="2"/>
                          </a:lnTo>
                          <a:lnTo>
                            <a:pt x="434" y="0"/>
                          </a:lnTo>
                          <a:lnTo>
                            <a:pt x="446" y="2"/>
                          </a:lnTo>
                          <a:lnTo>
                            <a:pt x="456" y="6"/>
                          </a:lnTo>
                          <a:lnTo>
                            <a:pt x="1022" y="238"/>
                          </a:lnTo>
                          <a:lnTo>
                            <a:pt x="1022" y="238"/>
                          </a:lnTo>
                          <a:lnTo>
                            <a:pt x="1032" y="242"/>
                          </a:lnTo>
                          <a:lnTo>
                            <a:pt x="1042" y="250"/>
                          </a:lnTo>
                          <a:lnTo>
                            <a:pt x="1050" y="258"/>
                          </a:lnTo>
                          <a:lnTo>
                            <a:pt x="1054" y="268"/>
                          </a:lnTo>
                          <a:lnTo>
                            <a:pt x="1058" y="280"/>
                          </a:lnTo>
                          <a:lnTo>
                            <a:pt x="1060" y="290"/>
                          </a:lnTo>
                          <a:lnTo>
                            <a:pt x="1060" y="302"/>
                          </a:lnTo>
                          <a:lnTo>
                            <a:pt x="1056" y="312"/>
                          </a:lnTo>
                          <a:lnTo>
                            <a:pt x="680" y="1228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algn="l" defTabSz="914400" rtl="0" eaLnBrk="1" latinLnBrk="1" hangingPunct="1"/>
                      <a:endParaRPr lang="ko-KR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7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4537075" y="1330325"/>
                      <a:ext cx="381000" cy="206375"/>
                    </a:xfrm>
                    <a:custGeom>
                      <a:avLst/>
                      <a:gdLst/>
                      <a:ahLst/>
                      <a:cxnLst>
                        <a:cxn ang="0">
                          <a:pos x="238" y="114"/>
                        </a:cxn>
                        <a:cxn ang="0">
                          <a:pos x="238" y="114"/>
                        </a:cxn>
                        <a:cxn ang="0">
                          <a:pos x="234" y="122"/>
                        </a:cxn>
                        <a:cxn ang="0">
                          <a:pos x="224" y="128"/>
                        </a:cxn>
                        <a:cxn ang="0">
                          <a:pos x="216" y="130"/>
                        </a:cxn>
                        <a:cxn ang="0">
                          <a:pos x="204" y="128"/>
                        </a:cxn>
                        <a:cxn ang="0">
                          <a:pos x="16" y="50"/>
                        </a:cxn>
                        <a:cxn ang="0">
                          <a:pos x="16" y="50"/>
                        </a:cxn>
                        <a:cxn ang="0">
                          <a:pos x="8" y="44"/>
                        </a:cxn>
                        <a:cxn ang="0">
                          <a:pos x="2" y="36"/>
                        </a:cxn>
                        <a:cxn ang="0">
                          <a:pos x="0" y="26"/>
                        </a:cxn>
                        <a:cxn ang="0">
                          <a:pos x="2" y="16"/>
                        </a:cxn>
                        <a:cxn ang="0">
                          <a:pos x="2" y="16"/>
                        </a:cxn>
                        <a:cxn ang="0">
                          <a:pos x="2" y="16"/>
                        </a:cxn>
                        <a:cxn ang="0">
                          <a:pos x="8" y="8"/>
                        </a:cxn>
                        <a:cxn ang="0">
                          <a:pos x="16" y="2"/>
                        </a:cxn>
                        <a:cxn ang="0">
                          <a:pos x="26" y="0"/>
                        </a:cxn>
                        <a:cxn ang="0">
                          <a:pos x="36" y="2"/>
                        </a:cxn>
                        <a:cxn ang="0">
                          <a:pos x="224" y="80"/>
                        </a:cxn>
                        <a:cxn ang="0">
                          <a:pos x="224" y="80"/>
                        </a:cxn>
                        <a:cxn ang="0">
                          <a:pos x="234" y="86"/>
                        </a:cxn>
                        <a:cxn ang="0">
                          <a:pos x="238" y="94"/>
                        </a:cxn>
                        <a:cxn ang="0">
                          <a:pos x="240" y="104"/>
                        </a:cxn>
                        <a:cxn ang="0">
                          <a:pos x="238" y="114"/>
                        </a:cxn>
                        <a:cxn ang="0">
                          <a:pos x="238" y="114"/>
                        </a:cxn>
                      </a:cxnLst>
                      <a:rect l="0" t="0" r="r" b="b"/>
                      <a:pathLst>
                        <a:path w="240" h="130">
                          <a:moveTo>
                            <a:pt x="238" y="114"/>
                          </a:moveTo>
                          <a:lnTo>
                            <a:pt x="238" y="114"/>
                          </a:lnTo>
                          <a:lnTo>
                            <a:pt x="234" y="122"/>
                          </a:lnTo>
                          <a:lnTo>
                            <a:pt x="224" y="128"/>
                          </a:lnTo>
                          <a:lnTo>
                            <a:pt x="216" y="130"/>
                          </a:lnTo>
                          <a:lnTo>
                            <a:pt x="204" y="128"/>
                          </a:lnTo>
                          <a:lnTo>
                            <a:pt x="16" y="50"/>
                          </a:lnTo>
                          <a:lnTo>
                            <a:pt x="16" y="50"/>
                          </a:lnTo>
                          <a:lnTo>
                            <a:pt x="8" y="44"/>
                          </a:lnTo>
                          <a:lnTo>
                            <a:pt x="2" y="36"/>
                          </a:lnTo>
                          <a:lnTo>
                            <a:pt x="0" y="26"/>
                          </a:lnTo>
                          <a:lnTo>
                            <a:pt x="2" y="16"/>
                          </a:lnTo>
                          <a:lnTo>
                            <a:pt x="2" y="16"/>
                          </a:lnTo>
                          <a:lnTo>
                            <a:pt x="2" y="16"/>
                          </a:lnTo>
                          <a:lnTo>
                            <a:pt x="8" y="8"/>
                          </a:lnTo>
                          <a:lnTo>
                            <a:pt x="16" y="2"/>
                          </a:lnTo>
                          <a:lnTo>
                            <a:pt x="26" y="0"/>
                          </a:lnTo>
                          <a:lnTo>
                            <a:pt x="36" y="2"/>
                          </a:lnTo>
                          <a:lnTo>
                            <a:pt x="224" y="80"/>
                          </a:lnTo>
                          <a:lnTo>
                            <a:pt x="224" y="80"/>
                          </a:lnTo>
                          <a:lnTo>
                            <a:pt x="234" y="86"/>
                          </a:lnTo>
                          <a:lnTo>
                            <a:pt x="238" y="94"/>
                          </a:lnTo>
                          <a:lnTo>
                            <a:pt x="240" y="104"/>
                          </a:lnTo>
                          <a:lnTo>
                            <a:pt x="238" y="114"/>
                          </a:lnTo>
                          <a:lnTo>
                            <a:pt x="238" y="114"/>
                          </a:lnTo>
                          <a:close/>
                        </a:path>
                      </a:pathLst>
                    </a:custGeom>
                    <a:solidFill>
                      <a:srgbClr val="F3F2F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8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3714750" y="3222625"/>
                      <a:ext cx="415925" cy="295275"/>
                    </a:xfrm>
                    <a:custGeom>
                      <a:avLst/>
                      <a:gdLst/>
                      <a:ahLst/>
                      <a:cxnLst>
                        <a:cxn ang="0">
                          <a:pos x="258" y="146"/>
                        </a:cxn>
                        <a:cxn ang="0">
                          <a:pos x="258" y="146"/>
                        </a:cxn>
                        <a:cxn ang="0">
                          <a:pos x="250" y="158"/>
                        </a:cxn>
                        <a:cxn ang="0">
                          <a:pos x="242" y="168"/>
                        </a:cxn>
                        <a:cxn ang="0">
                          <a:pos x="232" y="176"/>
                        </a:cxn>
                        <a:cxn ang="0">
                          <a:pos x="222" y="182"/>
                        </a:cxn>
                        <a:cxn ang="0">
                          <a:pos x="210" y="186"/>
                        </a:cxn>
                        <a:cxn ang="0">
                          <a:pos x="196" y="186"/>
                        </a:cxn>
                        <a:cxn ang="0">
                          <a:pos x="184" y="186"/>
                        </a:cxn>
                        <a:cxn ang="0">
                          <a:pos x="170" y="182"/>
                        </a:cxn>
                        <a:cxn ang="0">
                          <a:pos x="42" y="128"/>
                        </a:cxn>
                        <a:cxn ang="0">
                          <a:pos x="42" y="128"/>
                        </a:cxn>
                        <a:cxn ang="0">
                          <a:pos x="30" y="122"/>
                        </a:cxn>
                        <a:cxn ang="0">
                          <a:pos x="20" y="114"/>
                        </a:cxn>
                        <a:cxn ang="0">
                          <a:pos x="12" y="104"/>
                        </a:cxn>
                        <a:cxn ang="0">
                          <a:pos x="6" y="92"/>
                        </a:cxn>
                        <a:cxn ang="0">
                          <a:pos x="2" y="80"/>
                        </a:cxn>
                        <a:cxn ang="0">
                          <a:pos x="0" y="68"/>
                        </a:cxn>
                        <a:cxn ang="0">
                          <a:pos x="2" y="54"/>
                        </a:cxn>
                        <a:cxn ang="0">
                          <a:pos x="6" y="42"/>
                        </a:cxn>
                        <a:cxn ang="0">
                          <a:pos x="6" y="42"/>
                        </a:cxn>
                        <a:cxn ang="0">
                          <a:pos x="6" y="42"/>
                        </a:cxn>
                        <a:cxn ang="0">
                          <a:pos x="12" y="30"/>
                        </a:cxn>
                        <a:cxn ang="0">
                          <a:pos x="20" y="20"/>
                        </a:cxn>
                        <a:cxn ang="0">
                          <a:pos x="30" y="12"/>
                        </a:cxn>
                        <a:cxn ang="0">
                          <a:pos x="42" y="6"/>
                        </a:cxn>
                        <a:cxn ang="0">
                          <a:pos x="54" y="2"/>
                        </a:cxn>
                        <a:cxn ang="0">
                          <a:pos x="66" y="0"/>
                        </a:cxn>
                        <a:cxn ang="0">
                          <a:pos x="80" y="2"/>
                        </a:cxn>
                        <a:cxn ang="0">
                          <a:pos x="92" y="6"/>
                        </a:cxn>
                        <a:cxn ang="0">
                          <a:pos x="222" y="60"/>
                        </a:cxn>
                        <a:cxn ang="0">
                          <a:pos x="222" y="60"/>
                        </a:cxn>
                        <a:cxn ang="0">
                          <a:pos x="234" y="66"/>
                        </a:cxn>
                        <a:cxn ang="0">
                          <a:pos x="244" y="74"/>
                        </a:cxn>
                        <a:cxn ang="0">
                          <a:pos x="252" y="84"/>
                        </a:cxn>
                        <a:cxn ang="0">
                          <a:pos x="258" y="96"/>
                        </a:cxn>
                        <a:cxn ang="0">
                          <a:pos x="260" y="108"/>
                        </a:cxn>
                        <a:cxn ang="0">
                          <a:pos x="262" y="120"/>
                        </a:cxn>
                        <a:cxn ang="0">
                          <a:pos x="260" y="134"/>
                        </a:cxn>
                        <a:cxn ang="0">
                          <a:pos x="258" y="146"/>
                        </a:cxn>
                        <a:cxn ang="0">
                          <a:pos x="258" y="146"/>
                        </a:cxn>
                      </a:cxnLst>
                      <a:rect l="0" t="0" r="r" b="b"/>
                      <a:pathLst>
                        <a:path w="262" h="186">
                          <a:moveTo>
                            <a:pt x="258" y="146"/>
                          </a:moveTo>
                          <a:lnTo>
                            <a:pt x="258" y="146"/>
                          </a:lnTo>
                          <a:lnTo>
                            <a:pt x="250" y="158"/>
                          </a:lnTo>
                          <a:lnTo>
                            <a:pt x="242" y="168"/>
                          </a:lnTo>
                          <a:lnTo>
                            <a:pt x="232" y="176"/>
                          </a:lnTo>
                          <a:lnTo>
                            <a:pt x="222" y="182"/>
                          </a:lnTo>
                          <a:lnTo>
                            <a:pt x="210" y="186"/>
                          </a:lnTo>
                          <a:lnTo>
                            <a:pt x="196" y="186"/>
                          </a:lnTo>
                          <a:lnTo>
                            <a:pt x="184" y="186"/>
                          </a:lnTo>
                          <a:lnTo>
                            <a:pt x="170" y="182"/>
                          </a:lnTo>
                          <a:lnTo>
                            <a:pt x="42" y="128"/>
                          </a:lnTo>
                          <a:lnTo>
                            <a:pt x="42" y="128"/>
                          </a:lnTo>
                          <a:lnTo>
                            <a:pt x="30" y="122"/>
                          </a:lnTo>
                          <a:lnTo>
                            <a:pt x="20" y="114"/>
                          </a:lnTo>
                          <a:lnTo>
                            <a:pt x="12" y="104"/>
                          </a:lnTo>
                          <a:lnTo>
                            <a:pt x="6" y="92"/>
                          </a:lnTo>
                          <a:lnTo>
                            <a:pt x="2" y="80"/>
                          </a:lnTo>
                          <a:lnTo>
                            <a:pt x="0" y="68"/>
                          </a:lnTo>
                          <a:lnTo>
                            <a:pt x="2" y="54"/>
                          </a:lnTo>
                          <a:lnTo>
                            <a:pt x="6" y="42"/>
                          </a:lnTo>
                          <a:lnTo>
                            <a:pt x="6" y="42"/>
                          </a:lnTo>
                          <a:lnTo>
                            <a:pt x="6" y="42"/>
                          </a:lnTo>
                          <a:lnTo>
                            <a:pt x="12" y="30"/>
                          </a:lnTo>
                          <a:lnTo>
                            <a:pt x="20" y="20"/>
                          </a:lnTo>
                          <a:lnTo>
                            <a:pt x="30" y="12"/>
                          </a:lnTo>
                          <a:lnTo>
                            <a:pt x="42" y="6"/>
                          </a:lnTo>
                          <a:lnTo>
                            <a:pt x="54" y="2"/>
                          </a:lnTo>
                          <a:lnTo>
                            <a:pt x="66" y="0"/>
                          </a:lnTo>
                          <a:lnTo>
                            <a:pt x="80" y="2"/>
                          </a:lnTo>
                          <a:lnTo>
                            <a:pt x="92" y="6"/>
                          </a:lnTo>
                          <a:lnTo>
                            <a:pt x="222" y="60"/>
                          </a:lnTo>
                          <a:lnTo>
                            <a:pt x="222" y="60"/>
                          </a:lnTo>
                          <a:lnTo>
                            <a:pt x="234" y="66"/>
                          </a:lnTo>
                          <a:lnTo>
                            <a:pt x="244" y="74"/>
                          </a:lnTo>
                          <a:lnTo>
                            <a:pt x="252" y="84"/>
                          </a:lnTo>
                          <a:lnTo>
                            <a:pt x="258" y="96"/>
                          </a:lnTo>
                          <a:lnTo>
                            <a:pt x="260" y="108"/>
                          </a:lnTo>
                          <a:lnTo>
                            <a:pt x="262" y="120"/>
                          </a:lnTo>
                          <a:lnTo>
                            <a:pt x="260" y="134"/>
                          </a:lnTo>
                          <a:lnTo>
                            <a:pt x="258" y="146"/>
                          </a:lnTo>
                          <a:lnTo>
                            <a:pt x="258" y="146"/>
                          </a:lnTo>
                          <a:close/>
                        </a:path>
                      </a:pathLst>
                    </a:custGeom>
                    <a:solidFill>
                      <a:srgbClr val="F3F2F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51" name="그룹 168"/>
                  <p:cNvGrpSpPr/>
                  <p:nvPr/>
                </p:nvGrpSpPr>
                <p:grpSpPr>
                  <a:xfrm>
                    <a:off x="-190310" y="1638752"/>
                    <a:ext cx="1094571" cy="1252490"/>
                    <a:chOff x="-182995" y="1638752"/>
                    <a:chExt cx="1094571" cy="1252490"/>
                  </a:xfrm>
                </p:grpSpPr>
                <p:sp>
                  <p:nvSpPr>
                    <p:cNvPr id="52" name="Freeform 5"/>
                    <p:cNvSpPr>
                      <a:spLocks/>
                    </p:cNvSpPr>
                    <p:nvPr/>
                  </p:nvSpPr>
                  <p:spPr bwMode="auto">
                    <a:xfrm>
                      <a:off x="0" y="1638752"/>
                      <a:ext cx="911576" cy="125249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984" y="592"/>
                        </a:cxn>
                        <a:cxn ang="0">
                          <a:pos x="520" y="1352"/>
                        </a:cxn>
                        <a:cxn ang="0">
                          <a:pos x="4" y="110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984" h="1352">
                          <a:moveTo>
                            <a:pt x="0" y="0"/>
                          </a:moveTo>
                          <a:lnTo>
                            <a:pt x="984" y="592"/>
                          </a:lnTo>
                          <a:lnTo>
                            <a:pt x="520" y="1352"/>
                          </a:lnTo>
                          <a:lnTo>
                            <a:pt x="4" y="110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E3954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algn="l" defTabSz="914400" rtl="0" eaLnBrk="1" latinLnBrk="1" hangingPunct="1"/>
                      <a:endParaRPr lang="ko-KR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3" name="타원 52"/>
                    <p:cNvSpPr/>
                    <p:nvPr/>
                  </p:nvSpPr>
                  <p:spPr>
                    <a:xfrm>
                      <a:off x="373819" y="2704942"/>
                      <a:ext cx="81108" cy="8110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4" name="Freeform 17"/>
                    <p:cNvSpPr>
                      <a:spLocks/>
                    </p:cNvSpPr>
                    <p:nvPr/>
                  </p:nvSpPr>
                  <p:spPr bwMode="auto">
                    <a:xfrm rot="1873091">
                      <a:off x="-182995" y="1874216"/>
                      <a:ext cx="1057276" cy="43815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329" y="553"/>
                        </a:cxn>
                        <a:cxn ang="0">
                          <a:pos x="1324" y="553"/>
                        </a:cxn>
                        <a:cxn ang="0">
                          <a:pos x="1332" y="10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1332" h="553">
                          <a:moveTo>
                            <a:pt x="0" y="0"/>
                          </a:moveTo>
                          <a:lnTo>
                            <a:pt x="329" y="553"/>
                          </a:lnTo>
                          <a:lnTo>
                            <a:pt x="1324" y="553"/>
                          </a:lnTo>
                          <a:lnTo>
                            <a:pt x="1332" y="1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175079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algn="l" defTabSz="914400" rtl="0" eaLnBrk="1" latinLnBrk="1" hangingPunct="1"/>
                      <a:endParaRPr lang="ko-KR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46" name="그룹 487"/>
                <p:cNvGrpSpPr/>
                <p:nvPr/>
              </p:nvGrpSpPr>
              <p:grpSpPr>
                <a:xfrm rot="1185828">
                  <a:off x="1222052" y="2467729"/>
                  <a:ext cx="691669" cy="581472"/>
                  <a:chOff x="10813104" y="1375897"/>
                  <a:chExt cx="936617" cy="787403"/>
                </a:xfrm>
                <a:solidFill>
                  <a:srgbClr val="5292F3"/>
                </a:solidFill>
                <a:effectLst/>
              </p:grpSpPr>
              <p:sp>
                <p:nvSpPr>
                  <p:cNvPr id="47" name="Freeform 204"/>
                  <p:cNvSpPr>
                    <a:spLocks noEditPoints="1"/>
                  </p:cNvSpPr>
                  <p:nvPr/>
                </p:nvSpPr>
                <p:spPr bwMode="auto">
                  <a:xfrm>
                    <a:off x="10813104" y="1715624"/>
                    <a:ext cx="479425" cy="447676"/>
                  </a:xfrm>
                  <a:custGeom>
                    <a:avLst/>
                    <a:gdLst/>
                    <a:ahLst/>
                    <a:cxnLst>
                      <a:cxn ang="0">
                        <a:pos x="302" y="108"/>
                      </a:cxn>
                      <a:cxn ang="0">
                        <a:pos x="298" y="86"/>
                      </a:cxn>
                      <a:cxn ang="0">
                        <a:pos x="290" y="66"/>
                      </a:cxn>
                      <a:cxn ang="0">
                        <a:pos x="276" y="48"/>
                      </a:cxn>
                      <a:cxn ang="0">
                        <a:pos x="234" y="20"/>
                      </a:cxn>
                      <a:cxn ang="0">
                        <a:pos x="180" y="4"/>
                      </a:cxn>
                      <a:cxn ang="0">
                        <a:pos x="150" y="0"/>
                      </a:cxn>
                      <a:cxn ang="0">
                        <a:pos x="92" y="10"/>
                      </a:cxn>
                      <a:cxn ang="0">
                        <a:pos x="44" y="32"/>
                      </a:cxn>
                      <a:cxn ang="0">
                        <a:pos x="18" y="58"/>
                      </a:cxn>
                      <a:cxn ang="0">
                        <a:pos x="6" y="76"/>
                      </a:cxn>
                      <a:cxn ang="0">
                        <a:pos x="0" y="98"/>
                      </a:cxn>
                      <a:cxn ang="0">
                        <a:pos x="0" y="108"/>
                      </a:cxn>
                      <a:cxn ang="0">
                        <a:pos x="2" y="128"/>
                      </a:cxn>
                      <a:cxn ang="0">
                        <a:pos x="22" y="164"/>
                      </a:cxn>
                      <a:cxn ang="0">
                        <a:pos x="56" y="192"/>
                      </a:cxn>
                      <a:cxn ang="0">
                        <a:pos x="102" y="210"/>
                      </a:cxn>
                      <a:cxn ang="0">
                        <a:pos x="126" y="216"/>
                      </a:cxn>
                      <a:cxn ang="0">
                        <a:pos x="178" y="214"/>
                      </a:cxn>
                      <a:cxn ang="0">
                        <a:pos x="178" y="214"/>
                      </a:cxn>
                      <a:cxn ang="0">
                        <a:pos x="178" y="214"/>
                      </a:cxn>
                      <a:cxn ang="0">
                        <a:pos x="202" y="210"/>
                      </a:cxn>
                      <a:cxn ang="0">
                        <a:pos x="248" y="192"/>
                      </a:cxn>
                      <a:cxn ang="0">
                        <a:pos x="280" y="164"/>
                      </a:cxn>
                      <a:cxn ang="0">
                        <a:pos x="298" y="128"/>
                      </a:cxn>
                      <a:cxn ang="0">
                        <a:pos x="302" y="108"/>
                      </a:cxn>
                      <a:cxn ang="0">
                        <a:pos x="84" y="126"/>
                      </a:cxn>
                      <a:cxn ang="0">
                        <a:pos x="78" y="124"/>
                      </a:cxn>
                      <a:cxn ang="0">
                        <a:pos x="68" y="116"/>
                      </a:cxn>
                      <a:cxn ang="0">
                        <a:pos x="66" y="108"/>
                      </a:cxn>
                      <a:cxn ang="0">
                        <a:pos x="72" y="96"/>
                      </a:cxn>
                      <a:cxn ang="0">
                        <a:pos x="84" y="92"/>
                      </a:cxn>
                      <a:cxn ang="0">
                        <a:pos x="90" y="92"/>
                      </a:cxn>
                      <a:cxn ang="0">
                        <a:pos x="100" y="102"/>
                      </a:cxn>
                      <a:cxn ang="0">
                        <a:pos x="102" y="108"/>
                      </a:cxn>
                      <a:cxn ang="0">
                        <a:pos x="96" y="122"/>
                      </a:cxn>
                      <a:cxn ang="0">
                        <a:pos x="84" y="126"/>
                      </a:cxn>
                      <a:cxn ang="0">
                        <a:pos x="128" y="216"/>
                      </a:cxn>
                      <a:cxn ang="0">
                        <a:pos x="132" y="216"/>
                      </a:cxn>
                      <a:cxn ang="0">
                        <a:pos x="150" y="126"/>
                      </a:cxn>
                      <a:cxn ang="0">
                        <a:pos x="144" y="124"/>
                      </a:cxn>
                      <a:cxn ang="0">
                        <a:pos x="134" y="116"/>
                      </a:cxn>
                      <a:cxn ang="0">
                        <a:pos x="134" y="108"/>
                      </a:cxn>
                      <a:cxn ang="0">
                        <a:pos x="138" y="96"/>
                      </a:cxn>
                      <a:cxn ang="0">
                        <a:pos x="150" y="92"/>
                      </a:cxn>
                      <a:cxn ang="0">
                        <a:pos x="158" y="92"/>
                      </a:cxn>
                      <a:cxn ang="0">
                        <a:pos x="166" y="102"/>
                      </a:cxn>
                      <a:cxn ang="0">
                        <a:pos x="168" y="108"/>
                      </a:cxn>
                      <a:cxn ang="0">
                        <a:pos x="162" y="122"/>
                      </a:cxn>
                      <a:cxn ang="0">
                        <a:pos x="150" y="126"/>
                      </a:cxn>
                      <a:cxn ang="0">
                        <a:pos x="214" y="126"/>
                      </a:cxn>
                      <a:cxn ang="0">
                        <a:pos x="208" y="124"/>
                      </a:cxn>
                      <a:cxn ang="0">
                        <a:pos x="198" y="116"/>
                      </a:cxn>
                      <a:cxn ang="0">
                        <a:pos x="196" y="108"/>
                      </a:cxn>
                      <a:cxn ang="0">
                        <a:pos x="202" y="96"/>
                      </a:cxn>
                      <a:cxn ang="0">
                        <a:pos x="214" y="92"/>
                      </a:cxn>
                      <a:cxn ang="0">
                        <a:pos x="222" y="92"/>
                      </a:cxn>
                      <a:cxn ang="0">
                        <a:pos x="230" y="102"/>
                      </a:cxn>
                      <a:cxn ang="0">
                        <a:pos x="232" y="108"/>
                      </a:cxn>
                      <a:cxn ang="0">
                        <a:pos x="226" y="122"/>
                      </a:cxn>
                      <a:cxn ang="0">
                        <a:pos x="214" y="126"/>
                      </a:cxn>
                    </a:cxnLst>
                    <a:rect l="0" t="0" r="r" b="b"/>
                    <a:pathLst>
                      <a:path w="302" h="282">
                        <a:moveTo>
                          <a:pt x="302" y="108"/>
                        </a:moveTo>
                        <a:lnTo>
                          <a:pt x="302" y="108"/>
                        </a:lnTo>
                        <a:lnTo>
                          <a:pt x="300" y="98"/>
                        </a:lnTo>
                        <a:lnTo>
                          <a:pt x="298" y="86"/>
                        </a:lnTo>
                        <a:lnTo>
                          <a:pt x="294" y="76"/>
                        </a:lnTo>
                        <a:lnTo>
                          <a:pt x="290" y="66"/>
                        </a:lnTo>
                        <a:lnTo>
                          <a:pt x="282" y="58"/>
                        </a:lnTo>
                        <a:lnTo>
                          <a:pt x="276" y="48"/>
                        </a:lnTo>
                        <a:lnTo>
                          <a:pt x="258" y="32"/>
                        </a:lnTo>
                        <a:lnTo>
                          <a:pt x="234" y="20"/>
                        </a:lnTo>
                        <a:lnTo>
                          <a:pt x="210" y="10"/>
                        </a:lnTo>
                        <a:lnTo>
                          <a:pt x="180" y="4"/>
                        </a:lnTo>
                        <a:lnTo>
                          <a:pt x="150" y="0"/>
                        </a:lnTo>
                        <a:lnTo>
                          <a:pt x="150" y="0"/>
                        </a:lnTo>
                        <a:lnTo>
                          <a:pt x="120" y="4"/>
                        </a:lnTo>
                        <a:lnTo>
                          <a:pt x="92" y="10"/>
                        </a:lnTo>
                        <a:lnTo>
                          <a:pt x="66" y="20"/>
                        </a:lnTo>
                        <a:lnTo>
                          <a:pt x="44" y="32"/>
                        </a:lnTo>
                        <a:lnTo>
                          <a:pt x="26" y="48"/>
                        </a:lnTo>
                        <a:lnTo>
                          <a:pt x="18" y="58"/>
                        </a:lnTo>
                        <a:lnTo>
                          <a:pt x="12" y="66"/>
                        </a:lnTo>
                        <a:lnTo>
                          <a:pt x="6" y="76"/>
                        </a:lnTo>
                        <a:lnTo>
                          <a:pt x="2" y="86"/>
                        </a:lnTo>
                        <a:lnTo>
                          <a:pt x="0" y="98"/>
                        </a:lnTo>
                        <a:lnTo>
                          <a:pt x="0" y="108"/>
                        </a:lnTo>
                        <a:lnTo>
                          <a:pt x="0" y="108"/>
                        </a:lnTo>
                        <a:lnTo>
                          <a:pt x="0" y="118"/>
                        </a:lnTo>
                        <a:lnTo>
                          <a:pt x="2" y="128"/>
                        </a:lnTo>
                        <a:lnTo>
                          <a:pt x="10" y="146"/>
                        </a:lnTo>
                        <a:lnTo>
                          <a:pt x="22" y="164"/>
                        </a:lnTo>
                        <a:lnTo>
                          <a:pt x="36" y="180"/>
                        </a:lnTo>
                        <a:lnTo>
                          <a:pt x="56" y="192"/>
                        </a:lnTo>
                        <a:lnTo>
                          <a:pt x="78" y="202"/>
                        </a:lnTo>
                        <a:lnTo>
                          <a:pt x="102" y="210"/>
                        </a:lnTo>
                        <a:lnTo>
                          <a:pt x="128" y="216"/>
                        </a:lnTo>
                        <a:lnTo>
                          <a:pt x="126" y="216"/>
                        </a:lnTo>
                        <a:lnTo>
                          <a:pt x="212" y="282"/>
                        </a:lnTo>
                        <a:lnTo>
                          <a:pt x="178" y="214"/>
                        </a:lnTo>
                        <a:lnTo>
                          <a:pt x="178" y="214"/>
                        </a:lnTo>
                        <a:lnTo>
                          <a:pt x="178" y="214"/>
                        </a:lnTo>
                        <a:lnTo>
                          <a:pt x="174" y="216"/>
                        </a:lnTo>
                        <a:lnTo>
                          <a:pt x="178" y="214"/>
                        </a:lnTo>
                        <a:lnTo>
                          <a:pt x="178" y="214"/>
                        </a:lnTo>
                        <a:lnTo>
                          <a:pt x="202" y="210"/>
                        </a:lnTo>
                        <a:lnTo>
                          <a:pt x="226" y="202"/>
                        </a:lnTo>
                        <a:lnTo>
                          <a:pt x="248" y="192"/>
                        </a:lnTo>
                        <a:lnTo>
                          <a:pt x="266" y="178"/>
                        </a:lnTo>
                        <a:lnTo>
                          <a:pt x="280" y="164"/>
                        </a:lnTo>
                        <a:lnTo>
                          <a:pt x="292" y="146"/>
                        </a:lnTo>
                        <a:lnTo>
                          <a:pt x="298" y="128"/>
                        </a:lnTo>
                        <a:lnTo>
                          <a:pt x="300" y="118"/>
                        </a:lnTo>
                        <a:lnTo>
                          <a:pt x="302" y="108"/>
                        </a:lnTo>
                        <a:lnTo>
                          <a:pt x="302" y="108"/>
                        </a:lnTo>
                        <a:close/>
                        <a:moveTo>
                          <a:pt x="84" y="126"/>
                        </a:moveTo>
                        <a:lnTo>
                          <a:pt x="84" y="126"/>
                        </a:lnTo>
                        <a:lnTo>
                          <a:pt x="78" y="124"/>
                        </a:lnTo>
                        <a:lnTo>
                          <a:pt x="72" y="122"/>
                        </a:lnTo>
                        <a:lnTo>
                          <a:pt x="68" y="116"/>
                        </a:lnTo>
                        <a:lnTo>
                          <a:pt x="66" y="108"/>
                        </a:lnTo>
                        <a:lnTo>
                          <a:pt x="66" y="108"/>
                        </a:lnTo>
                        <a:lnTo>
                          <a:pt x="68" y="102"/>
                        </a:lnTo>
                        <a:lnTo>
                          <a:pt x="72" y="96"/>
                        </a:lnTo>
                        <a:lnTo>
                          <a:pt x="78" y="92"/>
                        </a:lnTo>
                        <a:lnTo>
                          <a:pt x="84" y="92"/>
                        </a:lnTo>
                        <a:lnTo>
                          <a:pt x="84" y="92"/>
                        </a:lnTo>
                        <a:lnTo>
                          <a:pt x="90" y="92"/>
                        </a:lnTo>
                        <a:lnTo>
                          <a:pt x="96" y="96"/>
                        </a:lnTo>
                        <a:lnTo>
                          <a:pt x="100" y="102"/>
                        </a:lnTo>
                        <a:lnTo>
                          <a:pt x="102" y="108"/>
                        </a:lnTo>
                        <a:lnTo>
                          <a:pt x="102" y="108"/>
                        </a:lnTo>
                        <a:lnTo>
                          <a:pt x="100" y="116"/>
                        </a:lnTo>
                        <a:lnTo>
                          <a:pt x="96" y="122"/>
                        </a:lnTo>
                        <a:lnTo>
                          <a:pt x="90" y="124"/>
                        </a:lnTo>
                        <a:lnTo>
                          <a:pt x="84" y="126"/>
                        </a:lnTo>
                        <a:lnTo>
                          <a:pt x="84" y="126"/>
                        </a:lnTo>
                        <a:close/>
                        <a:moveTo>
                          <a:pt x="128" y="216"/>
                        </a:moveTo>
                        <a:lnTo>
                          <a:pt x="128" y="216"/>
                        </a:lnTo>
                        <a:lnTo>
                          <a:pt x="132" y="216"/>
                        </a:lnTo>
                        <a:lnTo>
                          <a:pt x="128" y="216"/>
                        </a:lnTo>
                        <a:close/>
                        <a:moveTo>
                          <a:pt x="150" y="126"/>
                        </a:moveTo>
                        <a:lnTo>
                          <a:pt x="150" y="126"/>
                        </a:lnTo>
                        <a:lnTo>
                          <a:pt x="144" y="124"/>
                        </a:lnTo>
                        <a:lnTo>
                          <a:pt x="138" y="122"/>
                        </a:lnTo>
                        <a:lnTo>
                          <a:pt x="134" y="116"/>
                        </a:lnTo>
                        <a:lnTo>
                          <a:pt x="134" y="108"/>
                        </a:lnTo>
                        <a:lnTo>
                          <a:pt x="134" y="108"/>
                        </a:lnTo>
                        <a:lnTo>
                          <a:pt x="134" y="102"/>
                        </a:lnTo>
                        <a:lnTo>
                          <a:pt x="138" y="96"/>
                        </a:lnTo>
                        <a:lnTo>
                          <a:pt x="144" y="92"/>
                        </a:lnTo>
                        <a:lnTo>
                          <a:pt x="150" y="92"/>
                        </a:lnTo>
                        <a:lnTo>
                          <a:pt x="150" y="92"/>
                        </a:lnTo>
                        <a:lnTo>
                          <a:pt x="158" y="92"/>
                        </a:lnTo>
                        <a:lnTo>
                          <a:pt x="162" y="96"/>
                        </a:lnTo>
                        <a:lnTo>
                          <a:pt x="166" y="102"/>
                        </a:lnTo>
                        <a:lnTo>
                          <a:pt x="168" y="108"/>
                        </a:lnTo>
                        <a:lnTo>
                          <a:pt x="168" y="108"/>
                        </a:lnTo>
                        <a:lnTo>
                          <a:pt x="166" y="116"/>
                        </a:lnTo>
                        <a:lnTo>
                          <a:pt x="162" y="122"/>
                        </a:lnTo>
                        <a:lnTo>
                          <a:pt x="158" y="124"/>
                        </a:lnTo>
                        <a:lnTo>
                          <a:pt x="150" y="126"/>
                        </a:lnTo>
                        <a:lnTo>
                          <a:pt x="150" y="126"/>
                        </a:lnTo>
                        <a:close/>
                        <a:moveTo>
                          <a:pt x="214" y="126"/>
                        </a:moveTo>
                        <a:lnTo>
                          <a:pt x="214" y="126"/>
                        </a:lnTo>
                        <a:lnTo>
                          <a:pt x="208" y="124"/>
                        </a:lnTo>
                        <a:lnTo>
                          <a:pt x="202" y="122"/>
                        </a:lnTo>
                        <a:lnTo>
                          <a:pt x="198" y="116"/>
                        </a:lnTo>
                        <a:lnTo>
                          <a:pt x="196" y="108"/>
                        </a:lnTo>
                        <a:lnTo>
                          <a:pt x="196" y="108"/>
                        </a:lnTo>
                        <a:lnTo>
                          <a:pt x="198" y="102"/>
                        </a:lnTo>
                        <a:lnTo>
                          <a:pt x="202" y="96"/>
                        </a:lnTo>
                        <a:lnTo>
                          <a:pt x="208" y="92"/>
                        </a:lnTo>
                        <a:lnTo>
                          <a:pt x="214" y="92"/>
                        </a:lnTo>
                        <a:lnTo>
                          <a:pt x="214" y="92"/>
                        </a:lnTo>
                        <a:lnTo>
                          <a:pt x="222" y="92"/>
                        </a:lnTo>
                        <a:lnTo>
                          <a:pt x="226" y="96"/>
                        </a:lnTo>
                        <a:lnTo>
                          <a:pt x="230" y="102"/>
                        </a:lnTo>
                        <a:lnTo>
                          <a:pt x="232" y="108"/>
                        </a:lnTo>
                        <a:lnTo>
                          <a:pt x="232" y="108"/>
                        </a:lnTo>
                        <a:lnTo>
                          <a:pt x="230" y="116"/>
                        </a:lnTo>
                        <a:lnTo>
                          <a:pt x="226" y="122"/>
                        </a:lnTo>
                        <a:lnTo>
                          <a:pt x="222" y="124"/>
                        </a:lnTo>
                        <a:lnTo>
                          <a:pt x="214" y="126"/>
                        </a:lnTo>
                        <a:lnTo>
                          <a:pt x="214" y="126"/>
                        </a:lnTo>
                        <a:close/>
                      </a:path>
                    </a:pathLst>
                  </a:custGeom>
                  <a:solidFill>
                    <a:srgbClr val="DB41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algn="l" defTabSz="914400" rtl="0" eaLnBrk="1" latinLnBrk="1" hangingPunct="1"/>
                    <a:endParaRPr lang="ko-KR" altLang="en-US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" name="Freeform 206"/>
                  <p:cNvSpPr>
                    <a:spLocks noEditPoints="1"/>
                  </p:cNvSpPr>
                  <p:nvPr/>
                </p:nvSpPr>
                <p:spPr bwMode="auto">
                  <a:xfrm>
                    <a:off x="10946447" y="1375897"/>
                    <a:ext cx="803274" cy="739776"/>
                  </a:xfrm>
                  <a:custGeom>
                    <a:avLst/>
                    <a:gdLst/>
                    <a:ahLst/>
                    <a:cxnLst>
                      <a:cxn ang="0">
                        <a:pos x="506" y="164"/>
                      </a:cxn>
                      <a:cxn ang="0">
                        <a:pos x="488" y="112"/>
                      </a:cxn>
                      <a:cxn ang="0">
                        <a:pos x="450" y="66"/>
                      </a:cxn>
                      <a:cxn ang="0">
                        <a:pos x="396" y="32"/>
                      </a:cxn>
                      <a:cxn ang="0">
                        <a:pos x="328" y="10"/>
                      </a:cxn>
                      <a:cxn ang="0">
                        <a:pos x="254" y="0"/>
                      </a:cxn>
                      <a:cxn ang="0">
                        <a:pos x="202" y="4"/>
                      </a:cxn>
                      <a:cxn ang="0">
                        <a:pos x="132" y="22"/>
                      </a:cxn>
                      <a:cxn ang="0">
                        <a:pos x="74" y="54"/>
                      </a:cxn>
                      <a:cxn ang="0">
                        <a:pos x="30" y="96"/>
                      </a:cxn>
                      <a:cxn ang="0">
                        <a:pos x="6" y="146"/>
                      </a:cxn>
                      <a:cxn ang="0">
                        <a:pos x="0" y="182"/>
                      </a:cxn>
                      <a:cxn ang="0">
                        <a:pos x="34" y="198"/>
                      </a:cxn>
                      <a:cxn ang="0">
                        <a:pos x="84" y="196"/>
                      </a:cxn>
                      <a:cxn ang="0">
                        <a:pos x="136" y="206"/>
                      </a:cxn>
                      <a:cxn ang="0">
                        <a:pos x="180" y="224"/>
                      </a:cxn>
                      <a:cxn ang="0">
                        <a:pos x="214" y="252"/>
                      </a:cxn>
                      <a:cxn ang="0">
                        <a:pos x="236" y="284"/>
                      </a:cxn>
                      <a:cxn ang="0">
                        <a:pos x="244" y="322"/>
                      </a:cxn>
                      <a:cxn ang="0">
                        <a:pos x="242" y="344"/>
                      </a:cxn>
                      <a:cxn ang="0">
                        <a:pos x="266" y="364"/>
                      </a:cxn>
                      <a:cxn ang="0">
                        <a:pos x="258" y="466"/>
                      </a:cxn>
                      <a:cxn ang="0">
                        <a:pos x="424" y="316"/>
                      </a:cxn>
                      <a:cxn ang="0">
                        <a:pos x="458" y="290"/>
                      </a:cxn>
                      <a:cxn ang="0">
                        <a:pos x="494" y="240"/>
                      </a:cxn>
                      <a:cxn ang="0">
                        <a:pos x="506" y="182"/>
                      </a:cxn>
                      <a:cxn ang="0">
                        <a:pos x="154" y="202"/>
                      </a:cxn>
                      <a:cxn ang="0">
                        <a:pos x="130" y="192"/>
                      </a:cxn>
                      <a:cxn ang="0">
                        <a:pos x="120" y="170"/>
                      </a:cxn>
                      <a:cxn ang="0">
                        <a:pos x="122" y="158"/>
                      </a:cxn>
                      <a:cxn ang="0">
                        <a:pos x="140" y="142"/>
                      </a:cxn>
                      <a:cxn ang="0">
                        <a:pos x="154" y="140"/>
                      </a:cxn>
                      <a:cxn ang="0">
                        <a:pos x="176" y="148"/>
                      </a:cxn>
                      <a:cxn ang="0">
                        <a:pos x="186" y="164"/>
                      </a:cxn>
                      <a:cxn ang="0">
                        <a:pos x="186" y="176"/>
                      </a:cxn>
                      <a:cxn ang="0">
                        <a:pos x="176" y="192"/>
                      </a:cxn>
                      <a:cxn ang="0">
                        <a:pos x="154" y="202"/>
                      </a:cxn>
                      <a:cxn ang="0">
                        <a:pos x="254" y="202"/>
                      </a:cxn>
                      <a:cxn ang="0">
                        <a:pos x="232" y="192"/>
                      </a:cxn>
                      <a:cxn ang="0">
                        <a:pos x="222" y="176"/>
                      </a:cxn>
                      <a:cxn ang="0">
                        <a:pos x="222" y="164"/>
                      </a:cxn>
                      <a:cxn ang="0">
                        <a:pos x="232" y="148"/>
                      </a:cxn>
                      <a:cxn ang="0">
                        <a:pos x="254" y="140"/>
                      </a:cxn>
                      <a:cxn ang="0">
                        <a:pos x="268" y="142"/>
                      </a:cxn>
                      <a:cxn ang="0">
                        <a:pos x="286" y="158"/>
                      </a:cxn>
                      <a:cxn ang="0">
                        <a:pos x="288" y="170"/>
                      </a:cxn>
                      <a:cxn ang="0">
                        <a:pos x="282" y="188"/>
                      </a:cxn>
                      <a:cxn ang="0">
                        <a:pos x="262" y="200"/>
                      </a:cxn>
                      <a:cxn ang="0">
                        <a:pos x="360" y="202"/>
                      </a:cxn>
                      <a:cxn ang="0">
                        <a:pos x="348" y="198"/>
                      </a:cxn>
                      <a:cxn ang="0">
                        <a:pos x="328" y="176"/>
                      </a:cxn>
                      <a:cxn ang="0">
                        <a:pos x="328" y="164"/>
                      </a:cxn>
                      <a:cxn ang="0">
                        <a:pos x="336" y="148"/>
                      </a:cxn>
                      <a:cxn ang="0">
                        <a:pos x="360" y="140"/>
                      </a:cxn>
                      <a:cxn ang="0">
                        <a:pos x="372" y="142"/>
                      </a:cxn>
                      <a:cxn ang="0">
                        <a:pos x="390" y="158"/>
                      </a:cxn>
                      <a:cxn ang="0">
                        <a:pos x="392" y="170"/>
                      </a:cxn>
                      <a:cxn ang="0">
                        <a:pos x="384" y="192"/>
                      </a:cxn>
                      <a:cxn ang="0">
                        <a:pos x="360" y="202"/>
                      </a:cxn>
                    </a:cxnLst>
                    <a:rect l="0" t="0" r="r" b="b"/>
                    <a:pathLst>
                      <a:path w="506" h="466">
                        <a:moveTo>
                          <a:pt x="506" y="182"/>
                        </a:moveTo>
                        <a:lnTo>
                          <a:pt x="506" y="182"/>
                        </a:lnTo>
                        <a:lnTo>
                          <a:pt x="506" y="164"/>
                        </a:lnTo>
                        <a:lnTo>
                          <a:pt x="502" y="146"/>
                        </a:lnTo>
                        <a:lnTo>
                          <a:pt x="496" y="128"/>
                        </a:lnTo>
                        <a:lnTo>
                          <a:pt x="488" y="112"/>
                        </a:lnTo>
                        <a:lnTo>
                          <a:pt x="476" y="96"/>
                        </a:lnTo>
                        <a:lnTo>
                          <a:pt x="464" y="80"/>
                        </a:lnTo>
                        <a:lnTo>
                          <a:pt x="450" y="66"/>
                        </a:lnTo>
                        <a:lnTo>
                          <a:pt x="432" y="54"/>
                        </a:lnTo>
                        <a:lnTo>
                          <a:pt x="414" y="42"/>
                        </a:lnTo>
                        <a:lnTo>
                          <a:pt x="396" y="32"/>
                        </a:lnTo>
                        <a:lnTo>
                          <a:pt x="374" y="22"/>
                        </a:lnTo>
                        <a:lnTo>
                          <a:pt x="352" y="16"/>
                        </a:lnTo>
                        <a:lnTo>
                          <a:pt x="328" y="10"/>
                        </a:lnTo>
                        <a:lnTo>
                          <a:pt x="304" y="4"/>
                        </a:lnTo>
                        <a:lnTo>
                          <a:pt x="280" y="2"/>
                        </a:lnTo>
                        <a:lnTo>
                          <a:pt x="254" y="0"/>
                        </a:lnTo>
                        <a:lnTo>
                          <a:pt x="254" y="0"/>
                        </a:lnTo>
                        <a:lnTo>
                          <a:pt x="228" y="2"/>
                        </a:lnTo>
                        <a:lnTo>
                          <a:pt x="202" y="4"/>
                        </a:lnTo>
                        <a:lnTo>
                          <a:pt x="178" y="10"/>
                        </a:lnTo>
                        <a:lnTo>
                          <a:pt x="154" y="16"/>
                        </a:lnTo>
                        <a:lnTo>
                          <a:pt x="132" y="22"/>
                        </a:lnTo>
                        <a:lnTo>
                          <a:pt x="112" y="32"/>
                        </a:lnTo>
                        <a:lnTo>
                          <a:pt x="92" y="42"/>
                        </a:lnTo>
                        <a:lnTo>
                          <a:pt x="74" y="54"/>
                        </a:lnTo>
                        <a:lnTo>
                          <a:pt x="58" y="66"/>
                        </a:lnTo>
                        <a:lnTo>
                          <a:pt x="44" y="80"/>
                        </a:lnTo>
                        <a:lnTo>
                          <a:pt x="30" y="96"/>
                        </a:lnTo>
                        <a:lnTo>
                          <a:pt x="20" y="112"/>
                        </a:lnTo>
                        <a:lnTo>
                          <a:pt x="12" y="128"/>
                        </a:lnTo>
                        <a:lnTo>
                          <a:pt x="6" y="146"/>
                        </a:lnTo>
                        <a:lnTo>
                          <a:pt x="2" y="164"/>
                        </a:lnTo>
                        <a:lnTo>
                          <a:pt x="0" y="182"/>
                        </a:lnTo>
                        <a:lnTo>
                          <a:pt x="0" y="182"/>
                        </a:lnTo>
                        <a:lnTo>
                          <a:pt x="2" y="204"/>
                        </a:lnTo>
                        <a:lnTo>
                          <a:pt x="2" y="204"/>
                        </a:lnTo>
                        <a:lnTo>
                          <a:pt x="34" y="198"/>
                        </a:lnTo>
                        <a:lnTo>
                          <a:pt x="66" y="196"/>
                        </a:lnTo>
                        <a:lnTo>
                          <a:pt x="66" y="196"/>
                        </a:lnTo>
                        <a:lnTo>
                          <a:pt x="84" y="196"/>
                        </a:lnTo>
                        <a:lnTo>
                          <a:pt x="102" y="198"/>
                        </a:lnTo>
                        <a:lnTo>
                          <a:pt x="120" y="202"/>
                        </a:lnTo>
                        <a:lnTo>
                          <a:pt x="136" y="206"/>
                        </a:lnTo>
                        <a:lnTo>
                          <a:pt x="152" y="212"/>
                        </a:lnTo>
                        <a:lnTo>
                          <a:pt x="166" y="218"/>
                        </a:lnTo>
                        <a:lnTo>
                          <a:pt x="180" y="224"/>
                        </a:lnTo>
                        <a:lnTo>
                          <a:pt x="192" y="234"/>
                        </a:lnTo>
                        <a:lnTo>
                          <a:pt x="204" y="242"/>
                        </a:lnTo>
                        <a:lnTo>
                          <a:pt x="214" y="252"/>
                        </a:lnTo>
                        <a:lnTo>
                          <a:pt x="222" y="262"/>
                        </a:lnTo>
                        <a:lnTo>
                          <a:pt x="230" y="274"/>
                        </a:lnTo>
                        <a:lnTo>
                          <a:pt x="236" y="284"/>
                        </a:lnTo>
                        <a:lnTo>
                          <a:pt x="240" y="298"/>
                        </a:lnTo>
                        <a:lnTo>
                          <a:pt x="242" y="310"/>
                        </a:lnTo>
                        <a:lnTo>
                          <a:pt x="244" y="322"/>
                        </a:lnTo>
                        <a:lnTo>
                          <a:pt x="244" y="322"/>
                        </a:lnTo>
                        <a:lnTo>
                          <a:pt x="244" y="334"/>
                        </a:lnTo>
                        <a:lnTo>
                          <a:pt x="242" y="344"/>
                        </a:lnTo>
                        <a:lnTo>
                          <a:pt x="234" y="364"/>
                        </a:lnTo>
                        <a:lnTo>
                          <a:pt x="234" y="364"/>
                        </a:lnTo>
                        <a:lnTo>
                          <a:pt x="266" y="364"/>
                        </a:lnTo>
                        <a:lnTo>
                          <a:pt x="298" y="360"/>
                        </a:lnTo>
                        <a:lnTo>
                          <a:pt x="330" y="356"/>
                        </a:lnTo>
                        <a:lnTo>
                          <a:pt x="258" y="466"/>
                        </a:lnTo>
                        <a:lnTo>
                          <a:pt x="428" y="314"/>
                        </a:lnTo>
                        <a:lnTo>
                          <a:pt x="428" y="314"/>
                        </a:lnTo>
                        <a:lnTo>
                          <a:pt x="424" y="316"/>
                        </a:lnTo>
                        <a:lnTo>
                          <a:pt x="424" y="316"/>
                        </a:lnTo>
                        <a:lnTo>
                          <a:pt x="442" y="304"/>
                        </a:lnTo>
                        <a:lnTo>
                          <a:pt x="458" y="290"/>
                        </a:lnTo>
                        <a:lnTo>
                          <a:pt x="472" y="274"/>
                        </a:lnTo>
                        <a:lnTo>
                          <a:pt x="484" y="258"/>
                        </a:lnTo>
                        <a:lnTo>
                          <a:pt x="494" y="240"/>
                        </a:lnTo>
                        <a:lnTo>
                          <a:pt x="502" y="222"/>
                        </a:lnTo>
                        <a:lnTo>
                          <a:pt x="506" y="202"/>
                        </a:lnTo>
                        <a:lnTo>
                          <a:pt x="506" y="182"/>
                        </a:lnTo>
                        <a:lnTo>
                          <a:pt x="506" y="182"/>
                        </a:lnTo>
                        <a:close/>
                        <a:moveTo>
                          <a:pt x="154" y="202"/>
                        </a:moveTo>
                        <a:lnTo>
                          <a:pt x="154" y="202"/>
                        </a:lnTo>
                        <a:lnTo>
                          <a:pt x="146" y="200"/>
                        </a:lnTo>
                        <a:lnTo>
                          <a:pt x="140" y="198"/>
                        </a:lnTo>
                        <a:lnTo>
                          <a:pt x="130" y="192"/>
                        </a:lnTo>
                        <a:lnTo>
                          <a:pt x="122" y="182"/>
                        </a:lnTo>
                        <a:lnTo>
                          <a:pt x="120" y="176"/>
                        </a:lnTo>
                        <a:lnTo>
                          <a:pt x="120" y="170"/>
                        </a:lnTo>
                        <a:lnTo>
                          <a:pt x="120" y="170"/>
                        </a:lnTo>
                        <a:lnTo>
                          <a:pt x="120" y="164"/>
                        </a:lnTo>
                        <a:lnTo>
                          <a:pt x="122" y="158"/>
                        </a:lnTo>
                        <a:lnTo>
                          <a:pt x="126" y="154"/>
                        </a:lnTo>
                        <a:lnTo>
                          <a:pt x="130" y="148"/>
                        </a:lnTo>
                        <a:lnTo>
                          <a:pt x="140" y="142"/>
                        </a:lnTo>
                        <a:lnTo>
                          <a:pt x="146" y="140"/>
                        </a:lnTo>
                        <a:lnTo>
                          <a:pt x="154" y="140"/>
                        </a:lnTo>
                        <a:lnTo>
                          <a:pt x="154" y="140"/>
                        </a:lnTo>
                        <a:lnTo>
                          <a:pt x="160" y="140"/>
                        </a:lnTo>
                        <a:lnTo>
                          <a:pt x="166" y="142"/>
                        </a:lnTo>
                        <a:lnTo>
                          <a:pt x="176" y="148"/>
                        </a:lnTo>
                        <a:lnTo>
                          <a:pt x="180" y="154"/>
                        </a:lnTo>
                        <a:lnTo>
                          <a:pt x="184" y="158"/>
                        </a:lnTo>
                        <a:lnTo>
                          <a:pt x="186" y="164"/>
                        </a:lnTo>
                        <a:lnTo>
                          <a:pt x="186" y="170"/>
                        </a:lnTo>
                        <a:lnTo>
                          <a:pt x="186" y="170"/>
                        </a:lnTo>
                        <a:lnTo>
                          <a:pt x="186" y="176"/>
                        </a:lnTo>
                        <a:lnTo>
                          <a:pt x="184" y="182"/>
                        </a:lnTo>
                        <a:lnTo>
                          <a:pt x="180" y="188"/>
                        </a:lnTo>
                        <a:lnTo>
                          <a:pt x="176" y="192"/>
                        </a:lnTo>
                        <a:lnTo>
                          <a:pt x="166" y="198"/>
                        </a:lnTo>
                        <a:lnTo>
                          <a:pt x="160" y="200"/>
                        </a:lnTo>
                        <a:lnTo>
                          <a:pt x="154" y="202"/>
                        </a:lnTo>
                        <a:lnTo>
                          <a:pt x="154" y="202"/>
                        </a:lnTo>
                        <a:close/>
                        <a:moveTo>
                          <a:pt x="254" y="202"/>
                        </a:moveTo>
                        <a:lnTo>
                          <a:pt x="254" y="202"/>
                        </a:lnTo>
                        <a:lnTo>
                          <a:pt x="248" y="200"/>
                        </a:lnTo>
                        <a:lnTo>
                          <a:pt x="242" y="198"/>
                        </a:lnTo>
                        <a:lnTo>
                          <a:pt x="232" y="192"/>
                        </a:lnTo>
                        <a:lnTo>
                          <a:pt x="228" y="188"/>
                        </a:lnTo>
                        <a:lnTo>
                          <a:pt x="224" y="182"/>
                        </a:lnTo>
                        <a:lnTo>
                          <a:pt x="222" y="176"/>
                        </a:lnTo>
                        <a:lnTo>
                          <a:pt x="222" y="170"/>
                        </a:lnTo>
                        <a:lnTo>
                          <a:pt x="222" y="170"/>
                        </a:lnTo>
                        <a:lnTo>
                          <a:pt x="222" y="164"/>
                        </a:lnTo>
                        <a:lnTo>
                          <a:pt x="224" y="158"/>
                        </a:lnTo>
                        <a:lnTo>
                          <a:pt x="228" y="154"/>
                        </a:lnTo>
                        <a:lnTo>
                          <a:pt x="232" y="148"/>
                        </a:lnTo>
                        <a:lnTo>
                          <a:pt x="242" y="142"/>
                        </a:lnTo>
                        <a:lnTo>
                          <a:pt x="248" y="140"/>
                        </a:lnTo>
                        <a:lnTo>
                          <a:pt x="254" y="140"/>
                        </a:lnTo>
                        <a:lnTo>
                          <a:pt x="254" y="140"/>
                        </a:lnTo>
                        <a:lnTo>
                          <a:pt x="262" y="140"/>
                        </a:lnTo>
                        <a:lnTo>
                          <a:pt x="268" y="142"/>
                        </a:lnTo>
                        <a:lnTo>
                          <a:pt x="278" y="148"/>
                        </a:lnTo>
                        <a:lnTo>
                          <a:pt x="282" y="154"/>
                        </a:lnTo>
                        <a:lnTo>
                          <a:pt x="286" y="158"/>
                        </a:lnTo>
                        <a:lnTo>
                          <a:pt x="288" y="164"/>
                        </a:lnTo>
                        <a:lnTo>
                          <a:pt x="288" y="170"/>
                        </a:lnTo>
                        <a:lnTo>
                          <a:pt x="288" y="170"/>
                        </a:lnTo>
                        <a:lnTo>
                          <a:pt x="288" y="176"/>
                        </a:lnTo>
                        <a:lnTo>
                          <a:pt x="286" y="182"/>
                        </a:lnTo>
                        <a:lnTo>
                          <a:pt x="282" y="188"/>
                        </a:lnTo>
                        <a:lnTo>
                          <a:pt x="278" y="192"/>
                        </a:lnTo>
                        <a:lnTo>
                          <a:pt x="268" y="198"/>
                        </a:lnTo>
                        <a:lnTo>
                          <a:pt x="262" y="200"/>
                        </a:lnTo>
                        <a:lnTo>
                          <a:pt x="254" y="202"/>
                        </a:lnTo>
                        <a:lnTo>
                          <a:pt x="254" y="202"/>
                        </a:lnTo>
                        <a:close/>
                        <a:moveTo>
                          <a:pt x="360" y="202"/>
                        </a:moveTo>
                        <a:lnTo>
                          <a:pt x="360" y="202"/>
                        </a:lnTo>
                        <a:lnTo>
                          <a:pt x="354" y="200"/>
                        </a:lnTo>
                        <a:lnTo>
                          <a:pt x="348" y="198"/>
                        </a:lnTo>
                        <a:lnTo>
                          <a:pt x="336" y="192"/>
                        </a:lnTo>
                        <a:lnTo>
                          <a:pt x="330" y="182"/>
                        </a:lnTo>
                        <a:lnTo>
                          <a:pt x="328" y="176"/>
                        </a:lnTo>
                        <a:lnTo>
                          <a:pt x="328" y="170"/>
                        </a:lnTo>
                        <a:lnTo>
                          <a:pt x="328" y="170"/>
                        </a:lnTo>
                        <a:lnTo>
                          <a:pt x="328" y="164"/>
                        </a:lnTo>
                        <a:lnTo>
                          <a:pt x="330" y="158"/>
                        </a:lnTo>
                        <a:lnTo>
                          <a:pt x="332" y="154"/>
                        </a:lnTo>
                        <a:lnTo>
                          <a:pt x="336" y="148"/>
                        </a:lnTo>
                        <a:lnTo>
                          <a:pt x="348" y="142"/>
                        </a:lnTo>
                        <a:lnTo>
                          <a:pt x="354" y="140"/>
                        </a:lnTo>
                        <a:lnTo>
                          <a:pt x="360" y="140"/>
                        </a:lnTo>
                        <a:lnTo>
                          <a:pt x="360" y="140"/>
                        </a:lnTo>
                        <a:lnTo>
                          <a:pt x="366" y="140"/>
                        </a:lnTo>
                        <a:lnTo>
                          <a:pt x="372" y="142"/>
                        </a:lnTo>
                        <a:lnTo>
                          <a:pt x="384" y="148"/>
                        </a:lnTo>
                        <a:lnTo>
                          <a:pt x="388" y="154"/>
                        </a:lnTo>
                        <a:lnTo>
                          <a:pt x="390" y="158"/>
                        </a:lnTo>
                        <a:lnTo>
                          <a:pt x="392" y="164"/>
                        </a:lnTo>
                        <a:lnTo>
                          <a:pt x="392" y="170"/>
                        </a:lnTo>
                        <a:lnTo>
                          <a:pt x="392" y="170"/>
                        </a:lnTo>
                        <a:lnTo>
                          <a:pt x="392" y="176"/>
                        </a:lnTo>
                        <a:lnTo>
                          <a:pt x="390" y="182"/>
                        </a:lnTo>
                        <a:lnTo>
                          <a:pt x="384" y="192"/>
                        </a:lnTo>
                        <a:lnTo>
                          <a:pt x="372" y="198"/>
                        </a:lnTo>
                        <a:lnTo>
                          <a:pt x="366" y="200"/>
                        </a:lnTo>
                        <a:lnTo>
                          <a:pt x="360" y="202"/>
                        </a:lnTo>
                        <a:lnTo>
                          <a:pt x="360" y="202"/>
                        </a:lnTo>
                        <a:close/>
                      </a:path>
                    </a:pathLst>
                  </a:custGeom>
                  <a:solidFill>
                    <a:srgbClr val="DB41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algn="l" defTabSz="914400" rtl="0" eaLnBrk="1" latinLnBrk="1" hangingPunct="1"/>
                    <a:endParaRPr lang="ko-KR" altLang="en-US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1" name="Freeform 21"/>
            <p:cNvSpPr>
              <a:spLocks/>
            </p:cNvSpPr>
            <p:nvPr/>
          </p:nvSpPr>
          <p:spPr bwMode="auto">
            <a:xfrm>
              <a:off x="1163262" y="3138685"/>
              <a:ext cx="1035351" cy="401328"/>
            </a:xfrm>
            <a:custGeom>
              <a:avLst/>
              <a:gdLst/>
              <a:ahLst/>
              <a:cxnLst>
                <a:cxn ang="0">
                  <a:pos x="42" y="327"/>
                </a:cxn>
                <a:cxn ang="0">
                  <a:pos x="80" y="345"/>
                </a:cxn>
                <a:cxn ang="0">
                  <a:pos x="121" y="359"/>
                </a:cxn>
                <a:cxn ang="0">
                  <a:pos x="176" y="372"/>
                </a:cxn>
                <a:cxn ang="0">
                  <a:pos x="240" y="377"/>
                </a:cxn>
                <a:cxn ang="0">
                  <a:pos x="308" y="370"/>
                </a:cxn>
                <a:cxn ang="0">
                  <a:pos x="345" y="361"/>
                </a:cxn>
                <a:cxn ang="0">
                  <a:pos x="382" y="346"/>
                </a:cxn>
                <a:cxn ang="0">
                  <a:pos x="417" y="327"/>
                </a:cxn>
                <a:cxn ang="0">
                  <a:pos x="454" y="302"/>
                </a:cxn>
                <a:cxn ang="0">
                  <a:pos x="497" y="268"/>
                </a:cxn>
                <a:cxn ang="0">
                  <a:pos x="526" y="249"/>
                </a:cxn>
                <a:cxn ang="0">
                  <a:pos x="548" y="241"/>
                </a:cxn>
                <a:cxn ang="0">
                  <a:pos x="580" y="247"/>
                </a:cxn>
                <a:cxn ang="0">
                  <a:pos x="1002" y="423"/>
                </a:cxn>
                <a:cxn ang="0">
                  <a:pos x="1021" y="426"/>
                </a:cxn>
                <a:cxn ang="0">
                  <a:pos x="1040" y="424"/>
                </a:cxn>
                <a:cxn ang="0">
                  <a:pos x="1054" y="416"/>
                </a:cxn>
                <a:cxn ang="0">
                  <a:pos x="1067" y="405"/>
                </a:cxn>
                <a:cxn ang="0">
                  <a:pos x="1081" y="386"/>
                </a:cxn>
                <a:cxn ang="0">
                  <a:pos x="1088" y="373"/>
                </a:cxn>
                <a:cxn ang="0">
                  <a:pos x="1096" y="353"/>
                </a:cxn>
                <a:cxn ang="0">
                  <a:pos x="1099" y="322"/>
                </a:cxn>
                <a:cxn ang="0">
                  <a:pos x="1096" y="305"/>
                </a:cxn>
                <a:cxn ang="0">
                  <a:pos x="1086" y="289"/>
                </a:cxn>
                <a:cxn ang="0">
                  <a:pos x="1072" y="273"/>
                </a:cxn>
                <a:cxn ang="0">
                  <a:pos x="425" y="3"/>
                </a:cxn>
                <a:cxn ang="0">
                  <a:pos x="401" y="0"/>
                </a:cxn>
                <a:cxn ang="0">
                  <a:pos x="371" y="2"/>
                </a:cxn>
                <a:cxn ang="0">
                  <a:pos x="329" y="10"/>
                </a:cxn>
                <a:cxn ang="0">
                  <a:pos x="275" y="27"/>
                </a:cxn>
                <a:cxn ang="0">
                  <a:pos x="208" y="61"/>
                </a:cxn>
                <a:cxn ang="0">
                  <a:pos x="128" y="110"/>
                </a:cxn>
                <a:cxn ang="0">
                  <a:pos x="35" y="182"/>
                </a:cxn>
                <a:cxn ang="0">
                  <a:pos x="32" y="185"/>
                </a:cxn>
                <a:cxn ang="0">
                  <a:pos x="13" y="209"/>
                </a:cxn>
                <a:cxn ang="0">
                  <a:pos x="5" y="228"/>
                </a:cxn>
                <a:cxn ang="0">
                  <a:pos x="0" y="250"/>
                </a:cxn>
                <a:cxn ang="0">
                  <a:pos x="2" y="274"/>
                </a:cxn>
                <a:cxn ang="0">
                  <a:pos x="14" y="300"/>
                </a:cxn>
                <a:cxn ang="0">
                  <a:pos x="42" y="327"/>
                </a:cxn>
              </a:cxnLst>
              <a:rect l="0" t="0" r="r" b="b"/>
              <a:pathLst>
                <a:path w="1099" h="426">
                  <a:moveTo>
                    <a:pt x="42" y="327"/>
                  </a:moveTo>
                  <a:lnTo>
                    <a:pt x="42" y="327"/>
                  </a:lnTo>
                  <a:lnTo>
                    <a:pt x="51" y="332"/>
                  </a:lnTo>
                  <a:lnTo>
                    <a:pt x="80" y="345"/>
                  </a:lnTo>
                  <a:lnTo>
                    <a:pt x="99" y="353"/>
                  </a:lnTo>
                  <a:lnTo>
                    <a:pt x="121" y="359"/>
                  </a:lnTo>
                  <a:lnTo>
                    <a:pt x="149" y="367"/>
                  </a:lnTo>
                  <a:lnTo>
                    <a:pt x="176" y="372"/>
                  </a:lnTo>
                  <a:lnTo>
                    <a:pt x="208" y="375"/>
                  </a:lnTo>
                  <a:lnTo>
                    <a:pt x="240" y="377"/>
                  </a:lnTo>
                  <a:lnTo>
                    <a:pt x="273" y="375"/>
                  </a:lnTo>
                  <a:lnTo>
                    <a:pt x="308" y="370"/>
                  </a:lnTo>
                  <a:lnTo>
                    <a:pt x="327" y="365"/>
                  </a:lnTo>
                  <a:lnTo>
                    <a:pt x="345" y="361"/>
                  </a:lnTo>
                  <a:lnTo>
                    <a:pt x="363" y="354"/>
                  </a:lnTo>
                  <a:lnTo>
                    <a:pt x="382" y="346"/>
                  </a:lnTo>
                  <a:lnTo>
                    <a:pt x="399" y="338"/>
                  </a:lnTo>
                  <a:lnTo>
                    <a:pt x="417" y="327"/>
                  </a:lnTo>
                  <a:lnTo>
                    <a:pt x="436" y="314"/>
                  </a:lnTo>
                  <a:lnTo>
                    <a:pt x="454" y="302"/>
                  </a:lnTo>
                  <a:lnTo>
                    <a:pt x="454" y="302"/>
                  </a:lnTo>
                  <a:lnTo>
                    <a:pt x="497" y="268"/>
                  </a:lnTo>
                  <a:lnTo>
                    <a:pt x="513" y="257"/>
                  </a:lnTo>
                  <a:lnTo>
                    <a:pt x="526" y="249"/>
                  </a:lnTo>
                  <a:lnTo>
                    <a:pt x="537" y="243"/>
                  </a:lnTo>
                  <a:lnTo>
                    <a:pt x="548" y="241"/>
                  </a:lnTo>
                  <a:lnTo>
                    <a:pt x="562" y="243"/>
                  </a:lnTo>
                  <a:lnTo>
                    <a:pt x="580" y="247"/>
                  </a:lnTo>
                  <a:lnTo>
                    <a:pt x="1002" y="423"/>
                  </a:lnTo>
                  <a:lnTo>
                    <a:pt x="1002" y="423"/>
                  </a:lnTo>
                  <a:lnTo>
                    <a:pt x="1011" y="426"/>
                  </a:lnTo>
                  <a:lnTo>
                    <a:pt x="1021" y="426"/>
                  </a:lnTo>
                  <a:lnTo>
                    <a:pt x="1034" y="426"/>
                  </a:lnTo>
                  <a:lnTo>
                    <a:pt x="1040" y="424"/>
                  </a:lnTo>
                  <a:lnTo>
                    <a:pt x="1046" y="421"/>
                  </a:lnTo>
                  <a:lnTo>
                    <a:pt x="1054" y="416"/>
                  </a:lnTo>
                  <a:lnTo>
                    <a:pt x="1061" y="412"/>
                  </a:lnTo>
                  <a:lnTo>
                    <a:pt x="1067" y="405"/>
                  </a:lnTo>
                  <a:lnTo>
                    <a:pt x="1075" y="397"/>
                  </a:lnTo>
                  <a:lnTo>
                    <a:pt x="1081" y="386"/>
                  </a:lnTo>
                  <a:lnTo>
                    <a:pt x="1088" y="373"/>
                  </a:lnTo>
                  <a:lnTo>
                    <a:pt x="1088" y="373"/>
                  </a:lnTo>
                  <a:lnTo>
                    <a:pt x="1091" y="364"/>
                  </a:lnTo>
                  <a:lnTo>
                    <a:pt x="1096" y="353"/>
                  </a:lnTo>
                  <a:lnTo>
                    <a:pt x="1097" y="338"/>
                  </a:lnTo>
                  <a:lnTo>
                    <a:pt x="1099" y="322"/>
                  </a:lnTo>
                  <a:lnTo>
                    <a:pt x="1097" y="314"/>
                  </a:lnTo>
                  <a:lnTo>
                    <a:pt x="1096" y="305"/>
                  </a:lnTo>
                  <a:lnTo>
                    <a:pt x="1091" y="297"/>
                  </a:lnTo>
                  <a:lnTo>
                    <a:pt x="1086" y="289"/>
                  </a:lnTo>
                  <a:lnTo>
                    <a:pt x="1080" y="281"/>
                  </a:lnTo>
                  <a:lnTo>
                    <a:pt x="1072" y="273"/>
                  </a:lnTo>
                  <a:lnTo>
                    <a:pt x="425" y="3"/>
                  </a:lnTo>
                  <a:lnTo>
                    <a:pt x="425" y="3"/>
                  </a:lnTo>
                  <a:lnTo>
                    <a:pt x="419" y="2"/>
                  </a:lnTo>
                  <a:lnTo>
                    <a:pt x="401" y="0"/>
                  </a:lnTo>
                  <a:lnTo>
                    <a:pt x="388" y="0"/>
                  </a:lnTo>
                  <a:lnTo>
                    <a:pt x="371" y="2"/>
                  </a:lnTo>
                  <a:lnTo>
                    <a:pt x="351" y="5"/>
                  </a:lnTo>
                  <a:lnTo>
                    <a:pt x="329" y="10"/>
                  </a:lnTo>
                  <a:lnTo>
                    <a:pt x="304" y="18"/>
                  </a:lnTo>
                  <a:lnTo>
                    <a:pt x="275" y="27"/>
                  </a:lnTo>
                  <a:lnTo>
                    <a:pt x="243" y="41"/>
                  </a:lnTo>
                  <a:lnTo>
                    <a:pt x="208" y="61"/>
                  </a:lnTo>
                  <a:lnTo>
                    <a:pt x="169" y="83"/>
                  </a:lnTo>
                  <a:lnTo>
                    <a:pt x="128" y="110"/>
                  </a:lnTo>
                  <a:lnTo>
                    <a:pt x="83" y="144"/>
                  </a:lnTo>
                  <a:lnTo>
                    <a:pt x="35" y="182"/>
                  </a:lnTo>
                  <a:lnTo>
                    <a:pt x="35" y="182"/>
                  </a:lnTo>
                  <a:lnTo>
                    <a:pt x="32" y="185"/>
                  </a:lnTo>
                  <a:lnTo>
                    <a:pt x="24" y="195"/>
                  </a:lnTo>
                  <a:lnTo>
                    <a:pt x="13" y="209"/>
                  </a:lnTo>
                  <a:lnTo>
                    <a:pt x="8" y="219"/>
                  </a:lnTo>
                  <a:lnTo>
                    <a:pt x="5" y="228"/>
                  </a:lnTo>
                  <a:lnTo>
                    <a:pt x="2" y="239"/>
                  </a:lnTo>
                  <a:lnTo>
                    <a:pt x="0" y="250"/>
                  </a:lnTo>
                  <a:lnTo>
                    <a:pt x="0" y="262"/>
                  </a:lnTo>
                  <a:lnTo>
                    <a:pt x="2" y="274"/>
                  </a:lnTo>
                  <a:lnTo>
                    <a:pt x="6" y="287"/>
                  </a:lnTo>
                  <a:lnTo>
                    <a:pt x="14" y="300"/>
                  </a:lnTo>
                  <a:lnTo>
                    <a:pt x="27" y="314"/>
                  </a:lnTo>
                  <a:lnTo>
                    <a:pt x="42" y="327"/>
                  </a:lnTo>
                  <a:lnTo>
                    <a:pt x="42" y="327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1826910" y="3660755"/>
              <a:ext cx="813815" cy="802367"/>
              <a:chOff x="1636600" y="2625332"/>
              <a:chExt cx="813815" cy="802367"/>
            </a:xfrm>
          </p:grpSpPr>
          <p:sp>
            <p:nvSpPr>
              <p:cNvPr id="63" name="모서리가 둥근 직사각형 62"/>
              <p:cNvSpPr/>
              <p:nvPr/>
            </p:nvSpPr>
            <p:spPr>
              <a:xfrm rot="1399489">
                <a:off x="2038789" y="2625332"/>
                <a:ext cx="411626" cy="209401"/>
              </a:xfrm>
              <a:prstGeom prst="roundRect">
                <a:avLst>
                  <a:gd name="adj" fmla="val 50000"/>
                </a:avLst>
              </a:prstGeom>
              <a:solidFill>
                <a:srgbClr val="F5DBB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4" name="모서리가 둥근 직사각형 63"/>
              <p:cNvSpPr/>
              <p:nvPr/>
            </p:nvSpPr>
            <p:spPr>
              <a:xfrm rot="1466257">
                <a:off x="2000872" y="2864185"/>
                <a:ext cx="411626" cy="209401"/>
              </a:xfrm>
              <a:prstGeom prst="roundRect">
                <a:avLst>
                  <a:gd name="adj" fmla="val 50000"/>
                </a:avLst>
              </a:prstGeom>
              <a:solidFill>
                <a:srgbClr val="F5DBB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5" name="모서리가 둥근 직사각형 64"/>
              <p:cNvSpPr/>
              <p:nvPr/>
            </p:nvSpPr>
            <p:spPr>
              <a:xfrm rot="1264561">
                <a:off x="1816380" y="3041316"/>
                <a:ext cx="411626" cy="209401"/>
              </a:xfrm>
              <a:prstGeom prst="roundRect">
                <a:avLst>
                  <a:gd name="adj" fmla="val 50000"/>
                </a:avLst>
              </a:prstGeom>
              <a:solidFill>
                <a:srgbClr val="F5DBB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6" name="모서리가 둥근 직사각형 65"/>
              <p:cNvSpPr/>
              <p:nvPr/>
            </p:nvSpPr>
            <p:spPr>
              <a:xfrm rot="1264561">
                <a:off x="1636600" y="3218298"/>
                <a:ext cx="411626" cy="209401"/>
              </a:xfrm>
              <a:prstGeom prst="roundRect">
                <a:avLst>
                  <a:gd name="adj" fmla="val 50000"/>
                </a:avLst>
              </a:prstGeom>
              <a:solidFill>
                <a:srgbClr val="F5DBB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8875E10-244C-42C8-9F98-6AB1FFA7FDD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61351" y="1363804"/>
            <a:ext cx="4607047" cy="461822"/>
          </a:xfrm>
          <a:prstGeom prst="rect">
            <a:avLst/>
          </a:prstGeom>
        </p:spPr>
        <p:txBody>
          <a:bodyPr/>
          <a:lstStyle/>
          <a:p>
            <a:pPr indent="-342900" algn="l">
              <a:lnSpc>
                <a:spcPct val="80000"/>
              </a:lnSpc>
              <a:defRPr/>
            </a:pP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  <a:t>▪</a:t>
            </a:r>
            <a:r>
              <a:rPr lang="ko-KR" alt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  <a:t>학습목차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84A516-4982-44BC-84C6-59341C23EC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359036" y="1981669"/>
            <a:ext cx="4607459" cy="431613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/>
              <a:t>3.1 </a:t>
            </a:r>
            <a:r>
              <a:rPr lang="ko-KR" altLang="en-US" sz="2400" dirty="0" err="1"/>
              <a:t>조건문</a:t>
            </a:r>
            <a:endParaRPr lang="en-US" altLang="ko-KR" sz="2400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/>
              <a:t>3.2 </a:t>
            </a:r>
            <a:r>
              <a:rPr lang="ko-KR" altLang="en-US" sz="2400" dirty="0" err="1"/>
              <a:t>반복문</a:t>
            </a:r>
            <a:endParaRPr lang="en-US" altLang="ko-KR" sz="2400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/>
              <a:t>3.3 break/continue</a:t>
            </a:r>
            <a:endParaRPr lang="en-US" altLang="ko-KR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102" name="speed"/>
          <p:cNvSpPr txBox="1">
            <a:spLocks noChangeArrowheads="1"/>
          </p:cNvSpPr>
          <p:nvPr/>
        </p:nvSpPr>
        <p:spPr bwMode="auto">
          <a:xfrm>
            <a:off x="991429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2011</a:t>
            </a:r>
          </a:p>
        </p:txBody>
      </p:sp>
      <p:sp>
        <p:nvSpPr>
          <p:cNvPr id="106" name="speed"/>
          <p:cNvSpPr txBox="1">
            <a:spLocks noChangeArrowheads="1"/>
          </p:cNvSpPr>
          <p:nvPr/>
        </p:nvSpPr>
        <p:spPr bwMode="auto">
          <a:xfrm>
            <a:off x="3123501" y="3881413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2012</a:t>
            </a:r>
          </a:p>
        </p:txBody>
      </p:sp>
      <p:sp>
        <p:nvSpPr>
          <p:cNvPr id="107" name="speed"/>
          <p:cNvSpPr txBox="1">
            <a:spLocks noChangeArrowheads="1"/>
          </p:cNvSpPr>
          <p:nvPr/>
        </p:nvSpPr>
        <p:spPr bwMode="auto">
          <a:xfrm>
            <a:off x="5334481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2013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continue 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명령문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continue</a:t>
            </a:r>
          </a:p>
          <a:p>
            <a:pPr lvl="1"/>
            <a:r>
              <a:rPr lang="en-US" altLang="ko-KR" sz="2400" dirty="0"/>
              <a:t>for</a:t>
            </a:r>
            <a:r>
              <a:rPr lang="ko-KR" altLang="en-US" sz="2400" dirty="0"/>
              <a:t>문이나 </a:t>
            </a:r>
            <a:r>
              <a:rPr lang="en-US" altLang="ko-KR" sz="2400" dirty="0"/>
              <a:t>while</a:t>
            </a:r>
            <a:r>
              <a:rPr lang="ko-KR" altLang="en-US" sz="2400" dirty="0"/>
              <a:t>문 안에서 반복 수행을 하다가 </a:t>
            </a:r>
            <a:r>
              <a:rPr lang="en-US" altLang="ko-KR" sz="2400" dirty="0"/>
              <a:t>continue</a:t>
            </a:r>
            <a:r>
              <a:rPr lang="ko-KR" altLang="en-US" sz="2400" dirty="0"/>
              <a:t>를 만나게 되면</a:t>
            </a:r>
            <a:endParaRPr lang="en-US" altLang="ko-KR" sz="2400" dirty="0"/>
          </a:p>
          <a:p>
            <a:pPr lvl="2"/>
            <a:r>
              <a:rPr lang="ko-KR" altLang="en-US" dirty="0"/>
              <a:t>그 이후의 명령문은 실행하지 않음</a:t>
            </a:r>
            <a:endParaRPr lang="en-US" altLang="ko-KR" dirty="0"/>
          </a:p>
          <a:p>
            <a:pPr lvl="2"/>
            <a:r>
              <a:rPr lang="ko-KR" altLang="en-US" dirty="0"/>
              <a:t>반복문의 처음으로 </a:t>
            </a:r>
            <a:r>
              <a:rPr lang="ko-KR" altLang="en-US" dirty="0" err="1"/>
              <a:t>돌아감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0E48CD-E2AF-417A-8182-574902A02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101" y="3881413"/>
            <a:ext cx="5715798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76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238" y="6088284"/>
            <a:ext cx="1413769" cy="488496"/>
          </a:xfrm>
          <a:prstGeom prst="rect">
            <a:avLst/>
          </a:prstGeom>
        </p:spPr>
      </p:pic>
      <p:sp>
        <p:nvSpPr>
          <p:cNvPr id="16" name="제목 7"/>
          <p:cNvSpPr txBox="1">
            <a:spLocks/>
          </p:cNvSpPr>
          <p:nvPr/>
        </p:nvSpPr>
        <p:spPr>
          <a:xfrm>
            <a:off x="2833021" y="3398947"/>
            <a:ext cx="3476480" cy="6340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0" indent="0" algn="ctr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solidFill>
                  <a:schemeClr val="bg1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Thank you</a:t>
            </a:r>
            <a:endParaRPr kumimoji="0" lang="ko-KR" altLang="en-US" sz="4400" b="1" i="0" u="none" strike="noStrike" kern="1200" cap="none" spc="0" normalizeH="0" baseline="0" noProof="0" dirty="0"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.</a:t>
            </a:r>
            <a:r>
              <a:rPr lang="en-US" altLang="ko-KR" sz="40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py</a:t>
            </a:r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 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파일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파일에 저장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ko-KR" altLang="ko-KR" sz="2400" dirty="0"/>
              <a:t>한 개의 명령문이 다수의 줄로 구성</a:t>
            </a:r>
            <a:endParaRPr lang="en-US" altLang="ko-KR" sz="2400" dirty="0"/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ko-KR" altLang="ko-KR" sz="2400" dirty="0"/>
              <a:t>명령어를 일괄적으로</a:t>
            </a:r>
            <a:r>
              <a:rPr lang="en-US" altLang="ko-KR" sz="2400" dirty="0"/>
              <a:t>(batch) </a:t>
            </a:r>
            <a:r>
              <a:rPr lang="ko-KR" altLang="ko-KR" sz="2400" dirty="0"/>
              <a:t>입력하고 실행할 수 있</a:t>
            </a:r>
            <a:r>
              <a:rPr lang="ko-KR" altLang="en-US" sz="2400" dirty="0"/>
              <a:t>음</a:t>
            </a:r>
            <a:endParaRPr lang="en-US" altLang="ko-KR" sz="2400" dirty="0"/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400" dirty="0"/>
              <a:t>확장자명은 </a:t>
            </a:r>
            <a:r>
              <a:rPr lang="en-US" altLang="ko-KR" sz="2400" dirty="0"/>
              <a:t>'</a:t>
            </a:r>
            <a:r>
              <a:rPr lang="en-US" altLang="ko-KR" sz="2400" dirty="0" err="1"/>
              <a:t>py</a:t>
            </a:r>
            <a:r>
              <a:rPr lang="en-US" altLang="ko-KR" sz="2400" dirty="0"/>
              <a:t>'</a:t>
            </a:r>
            <a:br>
              <a:rPr lang="en-US" altLang="ko-KR" sz="2400" dirty="0"/>
            </a:br>
            <a:r>
              <a:rPr lang="ko-KR" altLang="en-US" sz="2400" dirty="0"/>
              <a:t>파일명이 </a:t>
            </a:r>
            <a:r>
              <a:rPr lang="en-US" altLang="ko-KR" sz="2400" dirty="0"/>
              <a:t>'hello'</a:t>
            </a:r>
            <a:r>
              <a:rPr lang="ko-KR" altLang="en-US" sz="2400" dirty="0"/>
              <a:t>라면 </a:t>
            </a:r>
            <a:r>
              <a:rPr lang="en-US" altLang="ko-KR" sz="2400" dirty="0"/>
              <a:t>'hello.py' </a:t>
            </a:r>
            <a:r>
              <a:rPr lang="ko-KR" altLang="en-US" sz="2400" dirty="0"/>
              <a:t>파일이 생성</a:t>
            </a:r>
            <a:endParaRPr lang="ko-KR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A4C8BC-7C5D-4957-AC20-A3B7B3ED4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0656" y="4229975"/>
            <a:ext cx="2962688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2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838" y="381062"/>
            <a:ext cx="1723976" cy="5956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657FEA-7789-41BB-8D4A-3723CA956AA7}"/>
              </a:ext>
            </a:extLst>
          </p:cNvPr>
          <p:cNvSpPr txBox="1"/>
          <p:nvPr/>
        </p:nvSpPr>
        <p:spPr>
          <a:xfrm>
            <a:off x="3204754" y="5180161"/>
            <a:ext cx="2847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Big Data Analytics &amp; Artificial Intelligence</a:t>
            </a:r>
          </a:p>
          <a:p>
            <a:pPr algn="ctr"/>
            <a:r>
              <a:rPr lang="en-US" altLang="ko-KR" sz="2000" dirty="0"/>
              <a:t>Starting with Python</a:t>
            </a:r>
            <a:endParaRPr lang="en-US" altLang="ko-KR" sz="2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7D3BAE9-B522-43E9-B5F2-2E638AAF23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29239" y="2103437"/>
            <a:ext cx="6138549" cy="1325563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80000"/>
              </a:lnSpc>
              <a:defRPr/>
            </a:pPr>
            <a:r>
              <a:rPr lang="en-US" altLang="ko-KR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3.1 </a:t>
            </a:r>
            <a:r>
              <a:rPr lang="ko-KR" altLang="en-US" sz="4000" b="1" dirty="0" err="1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조건문</a:t>
            </a:r>
            <a:endParaRPr lang="ko-KR" altLang="en-US" sz="4000" b="1" dirty="0">
              <a:solidFill>
                <a:prstClr val="white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76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단일 </a:t>
            </a:r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if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0974" y="1150938"/>
            <a:ext cx="8782050" cy="5194212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형식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en-US" altLang="ko-KR" sz="2400" dirty="0"/>
              <a:t>'if' </a:t>
            </a:r>
            <a:r>
              <a:rPr lang="ko-KR" altLang="en-US" sz="2400" dirty="0"/>
              <a:t>다음에 따라오는 조건식이 참이면</a:t>
            </a:r>
            <a:br>
              <a:rPr lang="en-US" altLang="ko-KR" sz="2400" dirty="0"/>
            </a:br>
            <a:r>
              <a:rPr lang="ko-KR" altLang="en-US" sz="2400" dirty="0"/>
              <a:t>바로 아래에 있는 명령문</a:t>
            </a:r>
            <a:r>
              <a:rPr lang="en-US" altLang="ko-KR" sz="2400" dirty="0"/>
              <a:t>(</a:t>
            </a:r>
            <a:r>
              <a:rPr lang="ko-KR" altLang="en-US" sz="2400" dirty="0"/>
              <a:t>들</a:t>
            </a:r>
            <a:r>
              <a:rPr lang="en-US" altLang="ko-KR" sz="2400" dirty="0"/>
              <a:t>)</a:t>
            </a:r>
            <a:r>
              <a:rPr lang="ko-KR" altLang="en-US" sz="2400" dirty="0"/>
              <a:t>을 실행</a:t>
            </a:r>
            <a:endParaRPr lang="en-US" altLang="ko-KR" sz="2400" dirty="0"/>
          </a:p>
          <a:p>
            <a:pPr lvl="1"/>
            <a:r>
              <a:rPr lang="ko-KR" altLang="en-US" sz="2400" dirty="0"/>
              <a:t>조건식 이후에 콜론</a:t>
            </a:r>
            <a:r>
              <a:rPr lang="en-US" altLang="ko-KR" sz="2400" dirty="0"/>
              <a:t>(:)</a:t>
            </a:r>
            <a:r>
              <a:rPr lang="ko-KR" altLang="en-US" sz="2400" dirty="0"/>
              <a:t>을 기입</a:t>
            </a:r>
            <a:endParaRPr lang="en-US" altLang="ko-KR" sz="2400" dirty="0"/>
          </a:p>
          <a:p>
            <a:pPr lvl="1"/>
            <a:r>
              <a:rPr lang="ko-KR" altLang="en-US" sz="2400" dirty="0"/>
              <a:t>들여쓰기</a:t>
            </a:r>
            <a:r>
              <a:rPr lang="en-US" altLang="ko-KR" sz="2400" dirty="0"/>
              <a:t>(indentation)</a:t>
            </a:r>
            <a:r>
              <a:rPr lang="ko-KR" altLang="en-US" sz="2400" dirty="0"/>
              <a:t>를 정확히 해야</a:t>
            </a:r>
            <a:br>
              <a:rPr lang="en-US" altLang="ko-KR" sz="2400" dirty="0"/>
            </a:br>
            <a:r>
              <a:rPr lang="ko-KR" altLang="en-US" sz="2400" dirty="0"/>
              <a:t>에러가 발생하지 않음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A7FA05B-1AE4-4648-A6CD-9692A86F5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324" y="4103521"/>
            <a:ext cx="6868484" cy="119079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BC72B75-2003-49B1-8CBB-8426DEB8AE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324" y="5373464"/>
            <a:ext cx="6858957" cy="9716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프로그램 실행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IDLE</a:t>
            </a: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에서 프로그램 실행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ko-KR" altLang="en-US" sz="2400" dirty="0"/>
              <a:t>입력한 내용을 저장</a:t>
            </a:r>
            <a:r>
              <a:rPr lang="en-US" altLang="ko-KR" sz="2400" dirty="0"/>
              <a:t>: </a:t>
            </a:r>
            <a:r>
              <a:rPr lang="ko-KR" altLang="en-US" sz="2400" dirty="0"/>
              <a:t>파일</a:t>
            </a:r>
            <a:r>
              <a:rPr lang="en-US" altLang="ko-KR" sz="2400" dirty="0"/>
              <a:t>(File) </a:t>
            </a:r>
            <a:r>
              <a:rPr lang="ko-KR" altLang="en-US" sz="2400" dirty="0"/>
              <a:t>메뉴의 </a:t>
            </a:r>
            <a:r>
              <a:rPr lang="en-US" altLang="ko-KR" sz="2400" dirty="0"/>
              <a:t>‘Save’</a:t>
            </a:r>
            <a:r>
              <a:rPr lang="ko-KR" altLang="en-US" sz="2400" dirty="0"/>
              <a:t>를 클릭</a:t>
            </a:r>
            <a:endParaRPr lang="en-US" altLang="ko-KR" sz="2400" dirty="0"/>
          </a:p>
          <a:p>
            <a:pPr lvl="1"/>
            <a:r>
              <a:rPr lang="ko-KR" altLang="en-US" sz="2400" dirty="0"/>
              <a:t>실행</a:t>
            </a:r>
            <a:r>
              <a:rPr lang="en-US" altLang="ko-KR" sz="2400" dirty="0"/>
              <a:t>: </a:t>
            </a:r>
            <a:r>
              <a:rPr lang="ko-KR" altLang="en-US" sz="2400" dirty="0"/>
              <a:t>런</a:t>
            </a:r>
            <a:r>
              <a:rPr lang="en-US" altLang="ko-KR" sz="2400" dirty="0"/>
              <a:t>(Run) </a:t>
            </a:r>
            <a:r>
              <a:rPr lang="ko-KR" altLang="en-US" sz="2400" dirty="0"/>
              <a:t>메뉴에서 </a:t>
            </a:r>
            <a:r>
              <a:rPr lang="en-US" altLang="ko-KR" sz="2400" dirty="0"/>
              <a:t>‘Run Module’</a:t>
            </a:r>
            <a:r>
              <a:rPr lang="ko-KR" altLang="en-US" sz="2400" dirty="0"/>
              <a:t>을 실행</a:t>
            </a:r>
            <a:endParaRPr lang="en-US" altLang="ko-KR" sz="2400" dirty="0"/>
          </a:p>
          <a:p>
            <a:pPr lvl="1"/>
            <a:r>
              <a:rPr lang="ko-KR" altLang="en-US" sz="2400" dirty="0"/>
              <a:t>쉘 창에 결과가 출력됨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B80011-984D-4842-A8A3-24972EBE4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7128" y="3716294"/>
            <a:ext cx="4429743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04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단일 </a:t>
            </a:r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if-else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구문 형식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lvl="1"/>
            <a:r>
              <a:rPr lang="en-US" altLang="ko-KR" sz="2400" dirty="0"/>
              <a:t>if</a:t>
            </a:r>
            <a:r>
              <a:rPr lang="ko-KR" altLang="en-US" sz="2400" dirty="0"/>
              <a:t>문의 조건식이 참이면 바로 아래에 있는</a:t>
            </a:r>
            <a:br>
              <a:rPr lang="en-US" altLang="ko-KR" sz="2400" dirty="0"/>
            </a:br>
            <a:r>
              <a:rPr lang="ko-KR" altLang="en-US" sz="2400" dirty="0"/>
              <a:t>명령문</a:t>
            </a:r>
            <a:r>
              <a:rPr lang="en-US" altLang="ko-KR" sz="2400" dirty="0"/>
              <a:t>(</a:t>
            </a:r>
            <a:r>
              <a:rPr lang="ko-KR" altLang="en-US" sz="2400" dirty="0"/>
              <a:t>들</a:t>
            </a:r>
            <a:r>
              <a:rPr lang="en-US" altLang="ko-KR" sz="2400" dirty="0"/>
              <a:t>)</a:t>
            </a:r>
            <a:r>
              <a:rPr lang="ko-KR" altLang="en-US" sz="2400" dirty="0"/>
              <a:t>을 실행</a:t>
            </a:r>
            <a:endParaRPr lang="en-US" altLang="ko-KR" sz="2400" dirty="0"/>
          </a:p>
          <a:p>
            <a:pPr lvl="1"/>
            <a:r>
              <a:rPr lang="ko-KR" altLang="en-US" sz="2400" dirty="0"/>
              <a:t>거짓이면 </a:t>
            </a:r>
            <a:r>
              <a:rPr lang="en-US" altLang="ko-KR" sz="2400" dirty="0"/>
              <a:t>else </a:t>
            </a:r>
            <a:r>
              <a:rPr lang="ko-KR" altLang="en-US" sz="2400" dirty="0"/>
              <a:t>이후의 명령어</a:t>
            </a:r>
            <a:r>
              <a:rPr lang="en-US" altLang="ko-KR" sz="2400" dirty="0"/>
              <a:t>(</a:t>
            </a:r>
            <a:r>
              <a:rPr lang="ko-KR" altLang="en-US" sz="2400" dirty="0"/>
              <a:t>들</a:t>
            </a:r>
            <a:r>
              <a:rPr lang="en-US" altLang="ko-KR" sz="2400" dirty="0"/>
              <a:t>)</a:t>
            </a:r>
            <a:r>
              <a:rPr lang="ko-KR" altLang="en-US" sz="2400" dirty="0"/>
              <a:t>를 실행</a:t>
            </a:r>
            <a:endParaRPr lang="en-US" altLang="ko-KR" sz="2400" dirty="0"/>
          </a:p>
          <a:p>
            <a:pPr lvl="1"/>
            <a:r>
              <a:rPr lang="en-US" altLang="ko-KR" sz="2400" dirty="0"/>
              <a:t>else </a:t>
            </a:r>
            <a:r>
              <a:rPr lang="ko-KR" altLang="en-US" sz="2400" dirty="0"/>
              <a:t>다음에도 콜론</a:t>
            </a:r>
            <a:r>
              <a:rPr lang="en-US" altLang="ko-KR" sz="2400" dirty="0"/>
              <a:t>(:)</a:t>
            </a:r>
            <a:r>
              <a:rPr lang="ko-KR" altLang="en-US" sz="2400" dirty="0"/>
              <a:t>을 기입</a:t>
            </a:r>
            <a:endParaRPr lang="en-US" altLang="ko-KR" sz="2400" dirty="0"/>
          </a:p>
          <a:p>
            <a:pPr lvl="1"/>
            <a:r>
              <a:rPr lang="ko-KR" altLang="en-US" sz="2400" dirty="0"/>
              <a:t>반드시 일정한 길이의 들여쓰기를 만들어 줄 것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411416C-B0D5-42CA-A1CB-7B0CB404A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798" y="3859169"/>
            <a:ext cx="6878010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13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단일 </a:t>
            </a:r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if-else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구문 예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lvl="1"/>
            <a:r>
              <a:rPr lang="ko-KR" altLang="en-US" sz="2400" dirty="0" err="1"/>
              <a:t>파이썬에서는</a:t>
            </a:r>
            <a:r>
              <a:rPr lang="ko-KR" altLang="en-US" sz="2400" dirty="0"/>
              <a:t> 여러 개의 명령문을 실행하기 위해 중괄호</a:t>
            </a:r>
            <a:r>
              <a:rPr lang="en-US" altLang="ko-KR" sz="2400" dirty="0"/>
              <a:t>({ })</a:t>
            </a:r>
            <a:r>
              <a:rPr lang="ko-KR" altLang="en-US" sz="2400" dirty="0"/>
              <a:t>를 사용하지 않음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0A89D6-38C8-41D0-8A7E-F2B17E520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527" y="2388021"/>
            <a:ext cx="5958943" cy="15663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FC9BA12-6021-41F7-9036-A226AA673F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2528" y="4144450"/>
            <a:ext cx="5958943" cy="228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683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중첩 </a:t>
            </a:r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if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476375"/>
            <a:ext cx="8782050" cy="5075150"/>
          </a:xfrm>
          <a:prstGeom prst="rect">
            <a:avLst/>
          </a:prstGeom>
        </p:spPr>
        <p:txBody>
          <a:bodyPr/>
          <a:lstStyle/>
          <a:p>
            <a:pPr lvl="1"/>
            <a:r>
              <a:rPr lang="en-US" altLang="ko-KR" sz="2400" dirty="0"/>
              <a:t>1</a:t>
            </a:r>
            <a:r>
              <a:rPr lang="ko-KR" altLang="en-US" sz="2400" dirty="0"/>
              <a:t>개의 </a:t>
            </a:r>
            <a:r>
              <a:rPr lang="en-US" altLang="ko-KR" sz="2400" dirty="0"/>
              <a:t>if</a:t>
            </a:r>
            <a:r>
              <a:rPr lang="ko-KR" altLang="en-US" sz="2400" dirty="0"/>
              <a:t>문이 </a:t>
            </a:r>
            <a:r>
              <a:rPr lang="en-US" altLang="ko-KR" sz="2400" dirty="0"/>
              <a:t>2</a:t>
            </a:r>
            <a:r>
              <a:rPr lang="ko-KR" altLang="en-US" sz="2400" dirty="0"/>
              <a:t>개 이상의 조건식을 가지고 있는 </a:t>
            </a:r>
            <a:r>
              <a:rPr lang="en-US" altLang="ko-KR" sz="2400" dirty="0"/>
              <a:t>if</a:t>
            </a:r>
            <a:r>
              <a:rPr lang="ko-KR" altLang="en-US" sz="2400" dirty="0"/>
              <a:t>문</a:t>
            </a:r>
            <a:endParaRPr lang="en-US" altLang="ko-KR" sz="2400" dirty="0"/>
          </a:p>
          <a:p>
            <a:pPr lvl="1"/>
            <a:r>
              <a:rPr lang="en-US" altLang="ko-KR" sz="2400" dirty="0"/>
              <a:t>‘else if’</a:t>
            </a:r>
            <a:r>
              <a:rPr lang="ko-KR" altLang="en-US" sz="2400" dirty="0"/>
              <a:t>를 줄인 </a:t>
            </a:r>
            <a:r>
              <a:rPr lang="en-US" altLang="ko-KR" sz="2400" dirty="0"/>
              <a:t>‘</a:t>
            </a:r>
            <a:r>
              <a:rPr lang="en-US" altLang="ko-KR" sz="2400" dirty="0" err="1"/>
              <a:t>elif</a:t>
            </a:r>
            <a:r>
              <a:rPr lang="en-US" altLang="ko-KR" sz="2400" dirty="0"/>
              <a:t>’</a:t>
            </a:r>
            <a:r>
              <a:rPr lang="ko-KR" altLang="en-US" sz="2400" dirty="0"/>
              <a:t>를 사용</a:t>
            </a:r>
            <a:endParaRPr lang="en-US" altLang="ko-KR" sz="2400" dirty="0"/>
          </a:p>
          <a:p>
            <a:pPr lvl="1"/>
            <a:r>
              <a:rPr lang="ko-KR" altLang="en-US" sz="2400" dirty="0"/>
              <a:t>들여쓰기를 정확히 하지 않으면 에러 발생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1F474AC-C616-4B7C-9A2E-222DFE7D0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4575" y="3622675"/>
            <a:ext cx="5734850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462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인피니티북스 강의자료 서식.potx" id="{03DAE6B3-2891-4710-8C3B-B0F278D160ED}" vid="{926CEB7E-A981-4D50-89F4-B8E66DE7BD8D}"/>
    </a:ext>
  </a:extLst>
</a:theme>
</file>

<file path=ppt/theme/theme2.xml><?xml version="1.0" encoding="utf-8"?>
<a:theme xmlns:a="http://schemas.openxmlformats.org/drawingml/2006/main" name="1_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인피니티북스 강의자료 서식.potx" id="{03DAE6B3-2891-4710-8C3B-B0F278D160ED}" vid="{37FB0C89-A4F1-484D-A684-856ACBAEBDE4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인피니티북스 AI 강의자료</Template>
  <TotalTime>142</TotalTime>
  <Words>442</Words>
  <Application>Microsoft Office PowerPoint</Application>
  <PresentationFormat>화면 슬라이드 쇼(4:3)</PresentationFormat>
  <Paragraphs>142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Arial</vt:lpstr>
      <vt:lpstr>Tahoma</vt:lpstr>
      <vt:lpstr>Wingdings</vt:lpstr>
      <vt:lpstr>Office 테마</vt:lpstr>
      <vt:lpstr>1_Office 테마</vt:lpstr>
      <vt:lpstr>Chapter 03 조건문과 반복문</vt:lpstr>
      <vt:lpstr>▪학습목차</vt:lpstr>
      <vt:lpstr>.py 파일</vt:lpstr>
      <vt:lpstr>3.1 조건문</vt:lpstr>
      <vt:lpstr>단일 if문</vt:lpstr>
      <vt:lpstr>프로그램 실행</vt:lpstr>
      <vt:lpstr>단일 if-else구문 형식</vt:lpstr>
      <vt:lpstr>단일 if-else구문 예</vt:lpstr>
      <vt:lpstr>중첩 if문</vt:lpstr>
      <vt:lpstr>3.2 반복문</vt:lpstr>
      <vt:lpstr>for 문</vt:lpstr>
      <vt:lpstr>range() 함수</vt:lpstr>
      <vt:lpstr>range() 함수</vt:lpstr>
      <vt:lpstr>중첩 for문</vt:lpstr>
      <vt:lpstr>중첩 for문</vt:lpstr>
      <vt:lpstr>중첩 for문</vt:lpstr>
      <vt:lpstr>while문</vt:lpstr>
      <vt:lpstr>3.3 break/continue</vt:lpstr>
      <vt:lpstr>break 명령문</vt:lpstr>
      <vt:lpstr>continue 명령문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03 대단원명</dc:title>
  <dc:creator>최 용</dc:creator>
  <cp:lastModifiedBy>최 용</cp:lastModifiedBy>
  <cp:revision>8</cp:revision>
  <dcterms:created xsi:type="dcterms:W3CDTF">2020-01-14T17:17:00Z</dcterms:created>
  <dcterms:modified xsi:type="dcterms:W3CDTF">2020-01-30T07:15:25Z</dcterms:modified>
</cp:coreProperties>
</file>