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9"/>
  </p:notesMasterIdLst>
  <p:sldIdLst>
    <p:sldId id="351" r:id="rId3"/>
    <p:sldId id="297" r:id="rId4"/>
    <p:sldId id="353" r:id="rId5"/>
    <p:sldId id="335" r:id="rId6"/>
    <p:sldId id="358" r:id="rId7"/>
    <p:sldId id="356" r:id="rId8"/>
    <p:sldId id="361" r:id="rId9"/>
    <p:sldId id="364" r:id="rId10"/>
    <p:sldId id="365" r:id="rId11"/>
    <p:sldId id="366" r:id="rId12"/>
    <p:sldId id="367" r:id="rId13"/>
    <p:sldId id="360" r:id="rId14"/>
    <p:sldId id="371" r:id="rId15"/>
    <p:sldId id="355" r:id="rId16"/>
    <p:sldId id="368" r:id="rId17"/>
    <p:sldId id="373" r:id="rId18"/>
    <p:sldId id="374" r:id="rId19"/>
    <p:sldId id="375" r:id="rId20"/>
    <p:sldId id="376" r:id="rId21"/>
    <p:sldId id="379" r:id="rId22"/>
    <p:sldId id="380" r:id="rId23"/>
    <p:sldId id="384" r:id="rId24"/>
    <p:sldId id="386" r:id="rId25"/>
    <p:sldId id="387" r:id="rId26"/>
    <p:sldId id="388" r:id="rId27"/>
    <p:sldId id="389" r:id="rId28"/>
    <p:sldId id="390" r:id="rId29"/>
    <p:sldId id="392" r:id="rId30"/>
    <p:sldId id="395" r:id="rId31"/>
    <p:sldId id="396" r:id="rId32"/>
    <p:sldId id="397" r:id="rId33"/>
    <p:sldId id="417" r:id="rId34"/>
    <p:sldId id="400" r:id="rId35"/>
    <p:sldId id="422" r:id="rId36"/>
    <p:sldId id="424" r:id="rId37"/>
    <p:sldId id="425" r:id="rId38"/>
    <p:sldId id="401" r:id="rId39"/>
    <p:sldId id="426" r:id="rId40"/>
    <p:sldId id="402" r:id="rId41"/>
    <p:sldId id="403" r:id="rId42"/>
    <p:sldId id="405" r:id="rId43"/>
    <p:sldId id="429" r:id="rId44"/>
    <p:sldId id="428" r:id="rId45"/>
    <p:sldId id="430" r:id="rId46"/>
    <p:sldId id="407" r:id="rId47"/>
    <p:sldId id="409" r:id="rId48"/>
    <p:sldId id="431" r:id="rId49"/>
    <p:sldId id="432" r:id="rId50"/>
    <p:sldId id="433" r:id="rId51"/>
    <p:sldId id="412" r:id="rId52"/>
    <p:sldId id="435" r:id="rId53"/>
    <p:sldId id="436" r:id="rId54"/>
    <p:sldId id="437" r:id="rId55"/>
    <p:sldId id="415" r:id="rId56"/>
    <p:sldId id="416" r:id="rId57"/>
    <p:sldId id="267" r:id="rId58"/>
  </p:sldIdLst>
  <p:sldSz cx="9144000" cy="6858000" type="screen4x3"/>
  <p:notesSz cx="6858000" cy="9144000"/>
  <p:custDataLst>
    <p:tags r:id="rId6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  <p15:guide id="8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8"/>
    <a:srgbClr val="A4B543"/>
    <a:srgbClr val="175079"/>
    <a:srgbClr val="C5D64C"/>
    <a:srgbClr val="DB4126"/>
    <a:srgbClr val="000000"/>
    <a:srgbClr val="3B3B3B"/>
    <a:srgbClr val="062474"/>
    <a:srgbClr val="D4E64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62F5D-C052-46D9-B0BB-32C7985784F5}" v="1186" dt="2020-01-23T21:19:5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903" autoAdjust="0"/>
    <p:restoredTop sz="96344" autoAdjust="0"/>
  </p:normalViewPr>
  <p:slideViewPr>
    <p:cSldViewPr snapToGrid="0">
      <p:cViewPr varScale="1">
        <p:scale>
          <a:sx n="106" d="100"/>
          <a:sy n="106" d="100"/>
        </p:scale>
        <p:origin x="1380" y="102"/>
      </p:cViewPr>
      <p:guideLst>
        <p:guide orient="horz" pos="2282"/>
        <p:guide orient="horz" pos="134"/>
        <p:guide orient="horz" pos="710"/>
        <p:guide orient="horz" pos="845"/>
        <p:guide pos="2880"/>
        <p:guide pos="5649"/>
        <p:guide pos="117"/>
        <p:guide orient="horz"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A0462F5D-C052-46D9-B0BB-32C7985784F5}"/>
    <pc:docChg chg="undo custSel addSld delSld modSld sldOrd">
      <pc:chgData name="최 용" userId="9839d1f755a76e43" providerId="LiveId" clId="{A0462F5D-C052-46D9-B0BB-32C7985784F5}" dt="2020-01-30T07:22:03.813" v="12137" actId="47"/>
      <pc:docMkLst>
        <pc:docMk/>
      </pc:docMkLst>
      <pc:sldChg chg="del">
        <pc:chgData name="최 용" userId="9839d1f755a76e43" providerId="LiveId" clId="{A0462F5D-C052-46D9-B0BB-32C7985784F5}" dt="2020-01-30T07:21:35.947" v="12116" actId="47"/>
        <pc:sldMkLst>
          <pc:docMk/>
          <pc:sldMk cId="2725285325" sldId="354"/>
        </pc:sldMkLst>
      </pc:sldChg>
      <pc:sldChg chg="modSp">
        <pc:chgData name="최 용" userId="9839d1f755a76e43" providerId="LiveId" clId="{A0462F5D-C052-46D9-B0BB-32C7985784F5}" dt="2020-01-23T12:44:20.377" v="11305" actId="1076"/>
        <pc:sldMkLst>
          <pc:docMk/>
          <pc:sldMk cId="1251140809" sldId="356"/>
        </pc:sldMkLst>
        <pc:spChg chg="mod">
          <ac:chgData name="최 용" userId="9839d1f755a76e43" providerId="LiveId" clId="{A0462F5D-C052-46D9-B0BB-32C7985784F5}" dt="2020-01-23T12:44:14.805" v="11303" actId="2710"/>
          <ac:spMkLst>
            <pc:docMk/>
            <pc:sldMk cId="1251140809" sldId="356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23T12:44:10.640" v="11301" actId="1076"/>
          <ac:picMkLst>
            <pc:docMk/>
            <pc:sldMk cId="1251140809" sldId="356"/>
            <ac:picMk id="2" creationId="{5F9BB795-6935-46BE-840A-F40C4516ADD3}"/>
          </ac:picMkLst>
        </pc:picChg>
        <pc:picChg chg="mod">
          <ac:chgData name="최 용" userId="9839d1f755a76e43" providerId="LiveId" clId="{A0462F5D-C052-46D9-B0BB-32C7985784F5}" dt="2020-01-23T12:44:11.920" v="11302" actId="1076"/>
          <ac:picMkLst>
            <pc:docMk/>
            <pc:sldMk cId="1251140809" sldId="356"/>
            <ac:picMk id="5" creationId="{0B56799A-540A-4445-B671-19394A11C3E0}"/>
          </ac:picMkLst>
        </pc:picChg>
        <pc:picChg chg="mod">
          <ac:chgData name="최 용" userId="9839d1f755a76e43" providerId="LiveId" clId="{A0462F5D-C052-46D9-B0BB-32C7985784F5}" dt="2020-01-23T12:44:18.056" v="11304" actId="1076"/>
          <ac:picMkLst>
            <pc:docMk/>
            <pc:sldMk cId="1251140809" sldId="356"/>
            <ac:picMk id="6" creationId="{F3ECFC6A-95A9-4B09-B613-DA68F50E6D97}"/>
          </ac:picMkLst>
        </pc:picChg>
        <pc:picChg chg="mod">
          <ac:chgData name="최 용" userId="9839d1f755a76e43" providerId="LiveId" clId="{A0462F5D-C052-46D9-B0BB-32C7985784F5}" dt="2020-01-23T12:44:20.377" v="11305" actId="1076"/>
          <ac:picMkLst>
            <pc:docMk/>
            <pc:sldMk cId="1251140809" sldId="356"/>
            <ac:picMk id="7" creationId="{FAAE8D3F-E056-4C8F-BE8C-82CC1EC3AD37}"/>
          </ac:picMkLst>
        </pc:picChg>
      </pc:sldChg>
      <pc:sldChg chg="del">
        <pc:chgData name="최 용" userId="9839d1f755a76e43" providerId="LiveId" clId="{A0462F5D-C052-46D9-B0BB-32C7985784F5}" dt="2020-01-30T07:21:24.050" v="12110" actId="47"/>
        <pc:sldMkLst>
          <pc:docMk/>
          <pc:sldMk cId="3219664658" sldId="357"/>
        </pc:sldMkLst>
      </pc:sldChg>
      <pc:sldChg chg="modSp">
        <pc:chgData name="최 용" userId="9839d1f755a76e43" providerId="LiveId" clId="{A0462F5D-C052-46D9-B0BB-32C7985784F5}" dt="2020-01-23T12:13:31.815" v="10738" actId="2710"/>
        <pc:sldMkLst>
          <pc:docMk/>
          <pc:sldMk cId="3798880457" sldId="358"/>
        </pc:sldMkLst>
        <pc:spChg chg="mod">
          <ac:chgData name="최 용" userId="9839d1f755a76e43" providerId="LiveId" clId="{A0462F5D-C052-46D9-B0BB-32C7985784F5}" dt="2020-01-23T12:13:31.815" v="10738" actId="2710"/>
          <ac:spMkLst>
            <pc:docMk/>
            <pc:sldMk cId="3798880457" sldId="358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23T12:12:57.694" v="10732" actId="1035"/>
          <ac:picMkLst>
            <pc:docMk/>
            <pc:sldMk cId="3798880457" sldId="358"/>
            <ac:picMk id="2" creationId="{2317E821-90FC-40A8-B1A1-8D869EEF66A4}"/>
          </ac:picMkLst>
        </pc:picChg>
        <pc:picChg chg="mod">
          <ac:chgData name="최 용" userId="9839d1f755a76e43" providerId="LiveId" clId="{A0462F5D-C052-46D9-B0BB-32C7985784F5}" dt="2020-01-23T12:13:18.573" v="10735" actId="1076"/>
          <ac:picMkLst>
            <pc:docMk/>
            <pc:sldMk cId="3798880457" sldId="358"/>
            <ac:picMk id="5" creationId="{0E632BD6-18EB-4986-9732-B0860AB33821}"/>
          </ac:picMkLst>
        </pc:picChg>
        <pc:picChg chg="mod">
          <ac:chgData name="최 용" userId="9839d1f755a76e43" providerId="LiveId" clId="{A0462F5D-C052-46D9-B0BB-32C7985784F5}" dt="2020-01-23T12:13:28.446" v="10737" actId="1076"/>
          <ac:picMkLst>
            <pc:docMk/>
            <pc:sldMk cId="3798880457" sldId="358"/>
            <ac:picMk id="6" creationId="{6DEE9814-DF5A-4052-A529-D0DDACEB34A4}"/>
          </ac:picMkLst>
        </pc:picChg>
      </pc:sldChg>
      <pc:sldChg chg="del">
        <pc:chgData name="최 용" userId="9839d1f755a76e43" providerId="LiveId" clId="{A0462F5D-C052-46D9-B0BB-32C7985784F5}" dt="2020-01-30T07:21:27.084" v="12111" actId="47"/>
        <pc:sldMkLst>
          <pc:docMk/>
          <pc:sldMk cId="1987334559" sldId="359"/>
        </pc:sldMkLst>
      </pc:sldChg>
      <pc:sldChg chg="addSp modSp del">
        <pc:chgData name="최 용" userId="9839d1f755a76e43" providerId="LiveId" clId="{A0462F5D-C052-46D9-B0BB-32C7985784F5}" dt="2020-01-30T07:21:28.731" v="12112" actId="47"/>
        <pc:sldMkLst>
          <pc:docMk/>
          <pc:sldMk cId="2338241184" sldId="362"/>
        </pc:sldMkLst>
        <pc:spChg chg="mod">
          <ac:chgData name="최 용" userId="9839d1f755a76e43" providerId="LiveId" clId="{A0462F5D-C052-46D9-B0BB-32C7985784F5}" dt="2020-01-23T12:16:18.787" v="10757" actId="14100"/>
          <ac:spMkLst>
            <pc:docMk/>
            <pc:sldMk cId="2338241184" sldId="362"/>
            <ac:spMk id="4" creationId="{6354F877-104B-41AC-8705-47896B7E49E0}"/>
          </ac:spMkLst>
        </pc:spChg>
        <pc:spChg chg="add mod">
          <ac:chgData name="최 용" userId="9839d1f755a76e43" providerId="LiveId" clId="{A0462F5D-C052-46D9-B0BB-32C7985784F5}" dt="2020-01-23T12:15:27.613" v="10747" actId="1076"/>
          <ac:spMkLst>
            <pc:docMk/>
            <pc:sldMk cId="2338241184" sldId="362"/>
            <ac:spMk id="9" creationId="{A26748A9-8164-49AF-9D3B-71CBD6916BE4}"/>
          </ac:spMkLst>
        </pc:spChg>
        <pc:picChg chg="mod modCrop">
          <ac:chgData name="최 용" userId="9839d1f755a76e43" providerId="LiveId" clId="{A0462F5D-C052-46D9-B0BB-32C7985784F5}" dt="2020-01-23T12:14:47.677" v="10742" actId="732"/>
          <ac:picMkLst>
            <pc:docMk/>
            <pc:sldMk cId="2338241184" sldId="362"/>
            <ac:picMk id="2" creationId="{6C2FDC9C-3ACD-49F1-8962-19D5EA4EE5EB}"/>
          </ac:picMkLst>
        </pc:picChg>
        <pc:picChg chg="mod modCrop">
          <ac:chgData name="최 용" userId="9839d1f755a76e43" providerId="LiveId" clId="{A0462F5D-C052-46D9-B0BB-32C7985784F5}" dt="2020-01-23T12:14:52.013" v="10743" actId="732"/>
          <ac:picMkLst>
            <pc:docMk/>
            <pc:sldMk cId="2338241184" sldId="362"/>
            <ac:picMk id="5" creationId="{EF8719DD-3487-46F4-97DE-5AEB4855200B}"/>
          </ac:picMkLst>
        </pc:picChg>
        <pc:picChg chg="mod modCrop">
          <ac:chgData name="최 용" userId="9839d1f755a76e43" providerId="LiveId" clId="{A0462F5D-C052-46D9-B0BB-32C7985784F5}" dt="2020-01-23T12:14:55.853" v="10744" actId="732"/>
          <ac:picMkLst>
            <pc:docMk/>
            <pc:sldMk cId="2338241184" sldId="362"/>
            <ac:picMk id="6" creationId="{67BFFF0B-833B-445E-928E-3C615A37BBFA}"/>
          </ac:picMkLst>
        </pc:picChg>
        <pc:picChg chg="mod modCrop">
          <ac:chgData name="최 용" userId="9839d1f755a76e43" providerId="LiveId" clId="{A0462F5D-C052-46D9-B0BB-32C7985784F5}" dt="2020-01-23T12:15:00.349" v="10745" actId="732"/>
          <ac:picMkLst>
            <pc:docMk/>
            <pc:sldMk cId="2338241184" sldId="362"/>
            <ac:picMk id="7" creationId="{78656FEA-5937-4F4D-9CD9-BA271A9A74E3}"/>
          </ac:picMkLst>
        </pc:picChg>
        <pc:picChg chg="add mod modCrop">
          <ac:chgData name="최 용" userId="9839d1f755a76e43" providerId="LiveId" clId="{A0462F5D-C052-46D9-B0BB-32C7985784F5}" dt="2020-01-23T12:15:41.437" v="10749" actId="732"/>
          <ac:picMkLst>
            <pc:docMk/>
            <pc:sldMk cId="2338241184" sldId="362"/>
            <ac:picMk id="10" creationId="{E775906F-D556-4196-9642-DE5075A5B733}"/>
          </ac:picMkLst>
        </pc:picChg>
        <pc:picChg chg="add mod modCrop">
          <ac:chgData name="최 용" userId="9839d1f755a76e43" providerId="LiveId" clId="{A0462F5D-C052-46D9-B0BB-32C7985784F5}" dt="2020-01-23T12:16:07.973" v="10755" actId="1076"/>
          <ac:picMkLst>
            <pc:docMk/>
            <pc:sldMk cId="2338241184" sldId="362"/>
            <ac:picMk id="11" creationId="{7E63D274-38A1-4768-8219-29A9CF1CB446}"/>
          </ac:picMkLst>
        </pc:picChg>
        <pc:picChg chg="add mod modCrop">
          <ac:chgData name="최 용" userId="9839d1f755a76e43" providerId="LiveId" clId="{A0462F5D-C052-46D9-B0BB-32C7985784F5}" dt="2020-01-23T12:16:05.700" v="10754" actId="1076"/>
          <ac:picMkLst>
            <pc:docMk/>
            <pc:sldMk cId="2338241184" sldId="362"/>
            <ac:picMk id="12" creationId="{8DE6FD29-E9CE-4205-943E-2C4E516982D9}"/>
          </ac:picMkLst>
        </pc:picChg>
        <pc:picChg chg="add mod modCrop">
          <ac:chgData name="최 용" userId="9839d1f755a76e43" providerId="LiveId" clId="{A0462F5D-C052-46D9-B0BB-32C7985784F5}" dt="2020-01-23T12:16:02.364" v="10753" actId="1076"/>
          <ac:picMkLst>
            <pc:docMk/>
            <pc:sldMk cId="2338241184" sldId="362"/>
            <ac:picMk id="13" creationId="{62E4EAEB-FA96-4ED2-8B54-FFE87B698B65}"/>
          </ac:picMkLst>
        </pc:picChg>
      </pc:sldChg>
      <pc:sldChg chg="del">
        <pc:chgData name="최 용" userId="9839d1f755a76e43" providerId="LiveId" clId="{A0462F5D-C052-46D9-B0BB-32C7985784F5}" dt="2020-01-23T12:16:26.391" v="10758" actId="47"/>
        <pc:sldMkLst>
          <pc:docMk/>
          <pc:sldMk cId="1261696698" sldId="363"/>
        </pc:sldMkLst>
      </pc:sldChg>
      <pc:sldChg chg="modSp">
        <pc:chgData name="최 용" userId="9839d1f755a76e43" providerId="LiveId" clId="{A0462F5D-C052-46D9-B0BB-32C7985784F5}" dt="2020-01-23T12:45:06" v="11307" actId="1076"/>
        <pc:sldMkLst>
          <pc:docMk/>
          <pc:sldMk cId="3481901769" sldId="365"/>
        </pc:sldMkLst>
        <pc:spChg chg="mod">
          <ac:chgData name="최 용" userId="9839d1f755a76e43" providerId="LiveId" clId="{A0462F5D-C052-46D9-B0BB-32C7985784F5}" dt="2020-01-23T12:44:50.972" v="11306" actId="404"/>
          <ac:spMkLst>
            <pc:docMk/>
            <pc:sldMk cId="3481901769" sldId="365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23T12:45:06" v="11307" actId="1076"/>
          <ac:picMkLst>
            <pc:docMk/>
            <pc:sldMk cId="3481901769" sldId="365"/>
            <ac:picMk id="5" creationId="{9458FCE6-6D86-4D80-86F4-C66D641B092F}"/>
          </ac:picMkLst>
        </pc:picChg>
        <pc:picChg chg="mod">
          <ac:chgData name="최 용" userId="9839d1f755a76e43" providerId="LiveId" clId="{A0462F5D-C052-46D9-B0BB-32C7985784F5}" dt="2020-01-23T12:45:06" v="11307" actId="1076"/>
          <ac:picMkLst>
            <pc:docMk/>
            <pc:sldMk cId="3481901769" sldId="365"/>
            <ac:picMk id="6" creationId="{461A1B79-CD99-4C68-8C3A-7B12FD984379}"/>
          </ac:picMkLst>
        </pc:picChg>
      </pc:sldChg>
      <pc:sldChg chg="modSp">
        <pc:chgData name="최 용" userId="9839d1f755a76e43" providerId="LiveId" clId="{A0462F5D-C052-46D9-B0BB-32C7985784F5}" dt="2020-01-23T12:37:50.637" v="11252" actId="1076"/>
        <pc:sldMkLst>
          <pc:docMk/>
          <pc:sldMk cId="790360366" sldId="366"/>
        </pc:sldMkLst>
        <pc:spChg chg="mod">
          <ac:chgData name="최 용" userId="9839d1f755a76e43" providerId="LiveId" clId="{A0462F5D-C052-46D9-B0BB-32C7985784F5}" dt="2020-01-23T12:37:46.712" v="11251" actId="404"/>
          <ac:spMkLst>
            <pc:docMk/>
            <pc:sldMk cId="790360366" sldId="366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23T12:37:50.637" v="11252" actId="1076"/>
          <ac:picMkLst>
            <pc:docMk/>
            <pc:sldMk cId="790360366" sldId="366"/>
            <ac:picMk id="6" creationId="{048ECA03-C0D0-428E-AC0B-F5B354FE9A8D}"/>
          </ac:picMkLst>
        </pc:picChg>
      </pc:sldChg>
      <pc:sldChg chg="modSp">
        <pc:chgData name="최 용" userId="9839d1f755a76e43" providerId="LiveId" clId="{A0462F5D-C052-46D9-B0BB-32C7985784F5}" dt="2020-01-23T12:38:44.700" v="11261" actId="1076"/>
        <pc:sldMkLst>
          <pc:docMk/>
          <pc:sldMk cId="2102181309" sldId="368"/>
        </pc:sldMkLst>
        <pc:spChg chg="mod">
          <ac:chgData name="최 용" userId="9839d1f755a76e43" providerId="LiveId" clId="{A0462F5D-C052-46D9-B0BB-32C7985784F5}" dt="2020-01-23T12:38:38.749" v="11260" actId="2710"/>
          <ac:spMkLst>
            <pc:docMk/>
            <pc:sldMk cId="2102181309" sldId="368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23T12:38:24.117" v="11257" actId="1036"/>
          <ac:picMkLst>
            <pc:docMk/>
            <pc:sldMk cId="2102181309" sldId="368"/>
            <ac:picMk id="2" creationId="{2625E2A5-AA69-4A76-BDFE-AEE1FA20D090}"/>
          </ac:picMkLst>
        </pc:picChg>
        <pc:picChg chg="mod">
          <ac:chgData name="최 용" userId="9839d1f755a76e43" providerId="LiveId" clId="{A0462F5D-C052-46D9-B0BB-32C7985784F5}" dt="2020-01-23T12:38:44.700" v="11261" actId="1076"/>
          <ac:picMkLst>
            <pc:docMk/>
            <pc:sldMk cId="2102181309" sldId="368"/>
            <ac:picMk id="5" creationId="{91B3282A-A09F-4000-AF97-971AE99692D8}"/>
          </ac:picMkLst>
        </pc:picChg>
      </pc:sldChg>
      <pc:sldChg chg="del">
        <pc:chgData name="최 용" userId="9839d1f755a76e43" providerId="LiveId" clId="{A0462F5D-C052-46D9-B0BB-32C7985784F5}" dt="2020-01-30T07:21:32.104" v="12113" actId="47"/>
        <pc:sldMkLst>
          <pc:docMk/>
          <pc:sldMk cId="1331957278" sldId="369"/>
        </pc:sldMkLst>
      </pc:sldChg>
      <pc:sldChg chg="del">
        <pc:chgData name="최 용" userId="9839d1f755a76e43" providerId="LiveId" clId="{A0462F5D-C052-46D9-B0BB-32C7985784F5}" dt="2020-01-30T07:21:32.634" v="12114" actId="47"/>
        <pc:sldMkLst>
          <pc:docMk/>
          <pc:sldMk cId="1761563839" sldId="370"/>
        </pc:sldMkLst>
      </pc:sldChg>
      <pc:sldChg chg="del">
        <pc:chgData name="최 용" userId="9839d1f755a76e43" providerId="LiveId" clId="{A0462F5D-C052-46D9-B0BB-32C7985784F5}" dt="2020-01-30T07:21:33.606" v="12115" actId="47"/>
        <pc:sldMkLst>
          <pc:docMk/>
          <pc:sldMk cId="776495955" sldId="372"/>
        </pc:sldMkLst>
      </pc:sldChg>
      <pc:sldChg chg="modSp">
        <pc:chgData name="최 용" userId="9839d1f755a76e43" providerId="LiveId" clId="{A0462F5D-C052-46D9-B0BB-32C7985784F5}" dt="2020-01-23T12:39:26.843" v="11269" actId="1076"/>
        <pc:sldMkLst>
          <pc:docMk/>
          <pc:sldMk cId="3885445470" sldId="373"/>
        </pc:sldMkLst>
        <pc:spChg chg="mod">
          <ac:chgData name="최 용" userId="9839d1f755a76e43" providerId="LiveId" clId="{A0462F5D-C052-46D9-B0BB-32C7985784F5}" dt="2020-01-23T12:39:00.287" v="11262" actId="2710"/>
          <ac:spMkLst>
            <pc:docMk/>
            <pc:sldMk cId="3885445470" sldId="373"/>
            <ac:spMk id="4" creationId="{6354F877-104B-41AC-8705-47896B7E49E0}"/>
          </ac:spMkLst>
        </pc:spChg>
        <pc:picChg chg="mod modCrop">
          <ac:chgData name="최 용" userId="9839d1f755a76e43" providerId="LiveId" clId="{A0462F5D-C052-46D9-B0BB-32C7985784F5}" dt="2020-01-23T12:39:22.827" v="11267" actId="1076"/>
          <ac:picMkLst>
            <pc:docMk/>
            <pc:sldMk cId="3885445470" sldId="373"/>
            <ac:picMk id="6" creationId="{64445937-455E-4003-AEE6-A05E9856D61E}"/>
          </ac:picMkLst>
        </pc:picChg>
        <pc:picChg chg="mod">
          <ac:chgData name="최 용" userId="9839d1f755a76e43" providerId="LiveId" clId="{A0462F5D-C052-46D9-B0BB-32C7985784F5}" dt="2020-01-23T12:39:26.843" v="11269" actId="1076"/>
          <ac:picMkLst>
            <pc:docMk/>
            <pc:sldMk cId="3885445470" sldId="373"/>
            <ac:picMk id="7" creationId="{CF38E7B1-70E8-454D-9101-BE2AB558F51B}"/>
          </ac:picMkLst>
        </pc:picChg>
        <pc:picChg chg="mod modCrop">
          <ac:chgData name="최 용" userId="9839d1f755a76e43" providerId="LiveId" clId="{A0462F5D-C052-46D9-B0BB-32C7985784F5}" dt="2020-01-23T12:39:24.732" v="11268" actId="1076"/>
          <ac:picMkLst>
            <pc:docMk/>
            <pc:sldMk cId="3885445470" sldId="373"/>
            <ac:picMk id="8" creationId="{7CC89BC7-CC95-4E49-9787-F7189313737D}"/>
          </ac:picMkLst>
        </pc:picChg>
      </pc:sldChg>
      <pc:sldChg chg="modSp">
        <pc:chgData name="최 용" userId="9839d1f755a76e43" providerId="LiveId" clId="{A0462F5D-C052-46D9-B0BB-32C7985784F5}" dt="2020-01-23T12:39:59.299" v="11275" actId="1076"/>
        <pc:sldMkLst>
          <pc:docMk/>
          <pc:sldMk cId="30243495" sldId="374"/>
        </pc:sldMkLst>
        <pc:spChg chg="mod">
          <ac:chgData name="최 용" userId="9839d1f755a76e43" providerId="LiveId" clId="{A0462F5D-C052-46D9-B0BB-32C7985784F5}" dt="2020-01-23T12:39:54.592" v="11274" actId="2710"/>
          <ac:spMkLst>
            <pc:docMk/>
            <pc:sldMk cId="30243495" sldId="374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23T12:39:45.203" v="11271" actId="1076"/>
          <ac:picMkLst>
            <pc:docMk/>
            <pc:sldMk cId="30243495" sldId="374"/>
            <ac:picMk id="2" creationId="{B36EF99C-E3A5-40B8-BC74-C17832D5AC99}"/>
          </ac:picMkLst>
        </pc:picChg>
        <pc:picChg chg="mod">
          <ac:chgData name="최 용" userId="9839d1f755a76e43" providerId="LiveId" clId="{A0462F5D-C052-46D9-B0BB-32C7985784F5}" dt="2020-01-23T12:39:50.107" v="11273" actId="1076"/>
          <ac:picMkLst>
            <pc:docMk/>
            <pc:sldMk cId="30243495" sldId="374"/>
            <ac:picMk id="5" creationId="{D7A005F8-72DE-4C2A-8356-4791081AD7FD}"/>
          </ac:picMkLst>
        </pc:picChg>
        <pc:picChg chg="mod">
          <ac:chgData name="최 용" userId="9839d1f755a76e43" providerId="LiveId" clId="{A0462F5D-C052-46D9-B0BB-32C7985784F5}" dt="2020-01-23T12:39:59.299" v="11275" actId="1076"/>
          <ac:picMkLst>
            <pc:docMk/>
            <pc:sldMk cId="30243495" sldId="374"/>
            <ac:picMk id="9" creationId="{27455C2E-ADF8-4050-8EA4-6E5B78C60DAF}"/>
          </ac:picMkLst>
        </pc:picChg>
      </pc:sldChg>
      <pc:sldChg chg="modSp del">
        <pc:chgData name="최 용" userId="9839d1f755a76e43" providerId="LiveId" clId="{A0462F5D-C052-46D9-B0BB-32C7985784F5}" dt="2020-01-30T07:21:36.757" v="12117" actId="47"/>
        <pc:sldMkLst>
          <pc:docMk/>
          <pc:sldMk cId="3135636404" sldId="377"/>
        </pc:sldMkLst>
        <pc:spChg chg="mod">
          <ac:chgData name="최 용" userId="9839d1f755a76e43" providerId="LiveId" clId="{A0462F5D-C052-46D9-B0BB-32C7985784F5}" dt="2020-01-23T12:19:21.516" v="10769" actId="6549"/>
          <ac:spMkLst>
            <pc:docMk/>
            <pc:sldMk cId="3135636404" sldId="377"/>
            <ac:spMk id="4" creationId="{6354F877-104B-41AC-8705-47896B7E49E0}"/>
          </ac:spMkLst>
        </pc:spChg>
      </pc:sldChg>
      <pc:sldChg chg="addSp modSp del ord">
        <pc:chgData name="최 용" userId="9839d1f755a76e43" providerId="LiveId" clId="{A0462F5D-C052-46D9-B0BB-32C7985784F5}" dt="2020-01-30T07:21:37.524" v="12118" actId="47"/>
        <pc:sldMkLst>
          <pc:docMk/>
          <pc:sldMk cId="3046803173" sldId="378"/>
        </pc:sldMkLst>
        <pc:spChg chg="mod">
          <ac:chgData name="최 용" userId="9839d1f755a76e43" providerId="LiveId" clId="{A0462F5D-C052-46D9-B0BB-32C7985784F5}" dt="2020-01-17T04:16:11.671" v="345" actId="20577"/>
          <ac:spMkLst>
            <pc:docMk/>
            <pc:sldMk cId="3046803173" sldId="378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4:16:29.606" v="367" actId="20577"/>
          <ac:spMkLst>
            <pc:docMk/>
            <pc:sldMk cId="3046803173" sldId="378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16:32.428" v="369" actId="1076"/>
          <ac:picMkLst>
            <pc:docMk/>
            <pc:sldMk cId="3046803173" sldId="378"/>
            <ac:picMk id="2" creationId="{358FDDEB-F489-4740-A3B5-C46EDD9063B9}"/>
          </ac:picMkLst>
        </pc:picChg>
      </pc:sldChg>
      <pc:sldChg chg="addSp delSp modSp add ord">
        <pc:chgData name="최 용" userId="9839d1f755a76e43" providerId="LiveId" clId="{A0462F5D-C052-46D9-B0BB-32C7985784F5}" dt="2020-01-17T17:49:05.861" v="10596" actId="1076"/>
        <pc:sldMkLst>
          <pc:docMk/>
          <pc:sldMk cId="3774824516" sldId="379"/>
        </pc:sldMkLst>
        <pc:spChg chg="mod">
          <ac:chgData name="최 용" userId="9839d1f755a76e43" providerId="LiveId" clId="{A0462F5D-C052-46D9-B0BB-32C7985784F5}" dt="2020-01-17T04:11:55.466" v="26"/>
          <ac:spMkLst>
            <pc:docMk/>
            <pc:sldMk cId="3774824516" sldId="379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48:58.908" v="10594" actId="20577"/>
          <ac:spMkLst>
            <pc:docMk/>
            <pc:sldMk cId="3774824516" sldId="379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04:12:05.624" v="36" actId="478"/>
          <ac:picMkLst>
            <pc:docMk/>
            <pc:sldMk cId="3774824516" sldId="379"/>
            <ac:picMk id="2" creationId="{D117B8AA-1387-4AC6-8F50-5FF6DBF468BB}"/>
          </ac:picMkLst>
        </pc:picChg>
        <pc:picChg chg="del">
          <ac:chgData name="최 용" userId="9839d1f755a76e43" providerId="LiveId" clId="{A0462F5D-C052-46D9-B0BB-32C7985784F5}" dt="2020-01-17T04:12:13.854" v="46" actId="478"/>
          <ac:picMkLst>
            <pc:docMk/>
            <pc:sldMk cId="3774824516" sldId="379"/>
            <ac:picMk id="5" creationId="{751145FE-FE9F-4750-9A34-979B429AF211}"/>
          </ac:picMkLst>
        </pc:picChg>
        <pc:picChg chg="add mod">
          <ac:chgData name="최 용" userId="9839d1f755a76e43" providerId="LiveId" clId="{A0462F5D-C052-46D9-B0BB-32C7985784F5}" dt="2020-01-17T17:49:02.957" v="10595" actId="1076"/>
          <ac:picMkLst>
            <pc:docMk/>
            <pc:sldMk cId="3774824516" sldId="379"/>
            <ac:picMk id="6" creationId="{905B99F7-6D39-46F6-B8F2-34768285973C}"/>
          </ac:picMkLst>
        </pc:picChg>
        <pc:picChg chg="add mod">
          <ac:chgData name="최 용" userId="9839d1f755a76e43" providerId="LiveId" clId="{A0462F5D-C052-46D9-B0BB-32C7985784F5}" dt="2020-01-17T17:49:05.861" v="10596" actId="1076"/>
          <ac:picMkLst>
            <pc:docMk/>
            <pc:sldMk cId="3774824516" sldId="379"/>
            <ac:picMk id="7" creationId="{F241AA9F-18B2-492A-B714-D170C48594B1}"/>
          </ac:picMkLst>
        </pc:picChg>
      </pc:sldChg>
      <pc:sldChg chg="addSp delSp modSp add">
        <pc:chgData name="최 용" userId="9839d1f755a76e43" providerId="LiveId" clId="{A0462F5D-C052-46D9-B0BB-32C7985784F5}" dt="2020-01-23T12:19:49.021" v="10771" actId="6549"/>
        <pc:sldMkLst>
          <pc:docMk/>
          <pc:sldMk cId="3479555102" sldId="380"/>
        </pc:sldMkLst>
        <pc:spChg chg="mod">
          <ac:chgData name="최 용" userId="9839d1f755a76e43" providerId="LiveId" clId="{A0462F5D-C052-46D9-B0BB-32C7985784F5}" dt="2020-01-23T12:19:49.021" v="10771" actId="6549"/>
          <ac:spMkLst>
            <pc:docMk/>
            <pc:sldMk cId="3479555102" sldId="380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20:32.601" v="760" actId="1076"/>
          <ac:picMkLst>
            <pc:docMk/>
            <pc:sldMk cId="3479555102" sldId="380"/>
            <ac:picMk id="2" creationId="{D8D07BB9-BD06-4676-B40B-59C6A750EA14}"/>
          </ac:picMkLst>
        </pc:picChg>
        <pc:picChg chg="del">
          <ac:chgData name="최 용" userId="9839d1f755a76e43" providerId="LiveId" clId="{A0462F5D-C052-46D9-B0BB-32C7985784F5}" dt="2020-01-17T04:17:54.082" v="554" actId="478"/>
          <ac:picMkLst>
            <pc:docMk/>
            <pc:sldMk cId="3479555102" sldId="380"/>
            <ac:picMk id="6" creationId="{905B99F7-6D39-46F6-B8F2-34768285973C}"/>
          </ac:picMkLst>
        </pc:picChg>
      </pc:sldChg>
      <pc:sldChg chg="addSp modSp add del">
        <pc:chgData name="최 용" userId="9839d1f755a76e43" providerId="LiveId" clId="{A0462F5D-C052-46D9-B0BB-32C7985784F5}" dt="2020-01-30T07:21:39.327" v="12120" actId="47"/>
        <pc:sldMkLst>
          <pc:docMk/>
          <pc:sldMk cId="3902961025" sldId="381"/>
        </pc:sldMkLst>
        <pc:spChg chg="mod">
          <ac:chgData name="최 용" userId="9839d1f755a76e43" providerId="LiveId" clId="{A0462F5D-C052-46D9-B0BB-32C7985784F5}" dt="2020-01-17T04:20:40.128" v="767" actId="20577"/>
          <ac:spMkLst>
            <pc:docMk/>
            <pc:sldMk cId="3902961025" sldId="381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4:20:46.417" v="796" actId="20577"/>
          <ac:spMkLst>
            <pc:docMk/>
            <pc:sldMk cId="3902961025" sldId="381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20:59.409" v="798" actId="1076"/>
          <ac:picMkLst>
            <pc:docMk/>
            <pc:sldMk cId="3902961025" sldId="381"/>
            <ac:picMk id="2" creationId="{03DBF6B4-840E-4F63-B75B-6AE59C4BE728}"/>
          </ac:picMkLst>
        </pc:picChg>
      </pc:sldChg>
      <pc:sldChg chg="addSp delSp modSp add del">
        <pc:chgData name="최 용" userId="9839d1f755a76e43" providerId="LiveId" clId="{A0462F5D-C052-46D9-B0BB-32C7985784F5}" dt="2020-01-30T07:21:38.443" v="12119" actId="47"/>
        <pc:sldMkLst>
          <pc:docMk/>
          <pc:sldMk cId="1996486273" sldId="382"/>
        </pc:sldMkLst>
        <pc:spChg chg="mod">
          <ac:chgData name="최 용" userId="9839d1f755a76e43" providerId="LiveId" clId="{A0462F5D-C052-46D9-B0BB-32C7985784F5}" dt="2020-01-17T04:16:41.203" v="372" actId="20577"/>
          <ac:spMkLst>
            <pc:docMk/>
            <pc:sldMk cId="1996486273" sldId="382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9:44:36.015" v="11870" actId="20577"/>
          <ac:spMkLst>
            <pc:docMk/>
            <pc:sldMk cId="1996486273" sldId="382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23T19:44:38.384" v="11871" actId="1076"/>
          <ac:picMkLst>
            <pc:docMk/>
            <pc:sldMk cId="1996486273" sldId="382"/>
            <ac:picMk id="2" creationId="{AD645906-FE3F-4F96-BC81-944EF4E91E1F}"/>
          </ac:picMkLst>
        </pc:picChg>
        <pc:picChg chg="add del mod">
          <ac:chgData name="최 용" userId="9839d1f755a76e43" providerId="LiveId" clId="{A0462F5D-C052-46D9-B0BB-32C7985784F5}" dt="2020-01-23T19:44:31.262" v="11867" actId="478"/>
          <ac:picMkLst>
            <pc:docMk/>
            <pc:sldMk cId="1996486273" sldId="382"/>
            <ac:picMk id="5" creationId="{8BD4D685-9342-4984-95BD-81BCFA2BF0B0}"/>
          </ac:picMkLst>
        </pc:picChg>
        <pc:picChg chg="add mod">
          <ac:chgData name="최 용" userId="9839d1f755a76e43" providerId="LiveId" clId="{A0462F5D-C052-46D9-B0BB-32C7985784F5}" dt="2020-01-23T19:44:34.592" v="11869" actId="1076"/>
          <ac:picMkLst>
            <pc:docMk/>
            <pc:sldMk cId="1996486273" sldId="382"/>
            <ac:picMk id="6" creationId="{3FDA1CC2-2C72-4069-89A6-D82349F32AD9}"/>
          </ac:picMkLst>
        </pc:picChg>
      </pc:sldChg>
      <pc:sldChg chg="addSp modSp add del">
        <pc:chgData name="최 용" userId="9839d1f755a76e43" providerId="LiveId" clId="{A0462F5D-C052-46D9-B0BB-32C7985784F5}" dt="2020-01-30T07:21:40.221" v="12121" actId="47"/>
        <pc:sldMkLst>
          <pc:docMk/>
          <pc:sldMk cId="2849569830" sldId="383"/>
        </pc:sldMkLst>
        <pc:spChg chg="mod">
          <ac:chgData name="최 용" userId="9839d1f755a76e43" providerId="LiveId" clId="{A0462F5D-C052-46D9-B0BB-32C7985784F5}" dt="2020-01-17T04:24:15.309" v="1151" actId="20577"/>
          <ac:spMkLst>
            <pc:docMk/>
            <pc:sldMk cId="2849569830" sldId="383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4:24:45.870" v="1327"/>
          <ac:spMkLst>
            <pc:docMk/>
            <pc:sldMk cId="2849569830" sldId="383"/>
            <ac:spMk id="4" creationId="{6354F877-104B-41AC-8705-47896B7E49E0}"/>
          </ac:spMkLst>
        </pc:spChg>
        <pc:picChg chg="add">
          <ac:chgData name="최 용" userId="9839d1f755a76e43" providerId="LiveId" clId="{A0462F5D-C052-46D9-B0BB-32C7985784F5}" dt="2020-01-17T04:24:52.281" v="1328"/>
          <ac:picMkLst>
            <pc:docMk/>
            <pc:sldMk cId="2849569830" sldId="383"/>
            <ac:picMk id="2" creationId="{2F001E5B-3CAB-41CB-88F5-0AF95890A4F6}"/>
          </ac:picMkLst>
        </pc:picChg>
      </pc:sldChg>
      <pc:sldChg chg="addSp delSp modSp add ord">
        <pc:chgData name="최 용" userId="9839d1f755a76e43" providerId="LiveId" clId="{A0462F5D-C052-46D9-B0BB-32C7985784F5}" dt="2020-01-23T12:40:30.587" v="11279" actId="1076"/>
        <pc:sldMkLst>
          <pc:docMk/>
          <pc:sldMk cId="470469583" sldId="384"/>
        </pc:sldMkLst>
        <pc:spChg chg="mod">
          <ac:chgData name="최 용" userId="9839d1f755a76e43" providerId="LiveId" clId="{A0462F5D-C052-46D9-B0BB-32C7985784F5}" dt="2020-01-23T12:40:25.907" v="11277" actId="14100"/>
          <ac:spMkLst>
            <pc:docMk/>
            <pc:sldMk cId="470469583" sldId="384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04:22:20.626" v="980" actId="478"/>
          <ac:picMkLst>
            <pc:docMk/>
            <pc:sldMk cId="470469583" sldId="384"/>
            <ac:picMk id="2" creationId="{D8D07BB9-BD06-4676-B40B-59C6A750EA14}"/>
          </ac:picMkLst>
        </pc:picChg>
        <pc:picChg chg="add mod">
          <ac:chgData name="최 용" userId="9839d1f755a76e43" providerId="LiveId" clId="{A0462F5D-C052-46D9-B0BB-32C7985784F5}" dt="2020-01-23T12:40:29.251" v="11278" actId="1076"/>
          <ac:picMkLst>
            <pc:docMk/>
            <pc:sldMk cId="470469583" sldId="384"/>
            <ac:picMk id="5" creationId="{130F9F04-7CD6-4872-94C0-B3D57EF03628}"/>
          </ac:picMkLst>
        </pc:picChg>
        <pc:picChg chg="add mod">
          <ac:chgData name="최 용" userId="9839d1f755a76e43" providerId="LiveId" clId="{A0462F5D-C052-46D9-B0BB-32C7985784F5}" dt="2020-01-23T12:40:30.587" v="11279" actId="1076"/>
          <ac:picMkLst>
            <pc:docMk/>
            <pc:sldMk cId="470469583" sldId="384"/>
            <ac:picMk id="6" creationId="{9340B470-1E41-445E-8E2D-ED3F92B609A5}"/>
          </ac:picMkLst>
        </pc:picChg>
      </pc:sldChg>
      <pc:sldChg chg="addSp modSp add del">
        <pc:chgData name="최 용" userId="9839d1f755a76e43" providerId="LiveId" clId="{A0462F5D-C052-46D9-B0BB-32C7985784F5}" dt="2020-01-30T07:21:42.781" v="12122" actId="47"/>
        <pc:sldMkLst>
          <pc:docMk/>
          <pc:sldMk cId="3349447366" sldId="385"/>
        </pc:sldMkLst>
        <pc:spChg chg="mod">
          <ac:chgData name="최 용" userId="9839d1f755a76e43" providerId="LiveId" clId="{A0462F5D-C052-46D9-B0BB-32C7985784F5}" dt="2020-01-17T04:27:11.947" v="1501" actId="20577"/>
          <ac:spMkLst>
            <pc:docMk/>
            <pc:sldMk cId="3349447366" sldId="385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4:53:31.428" v="3007"/>
          <ac:spMkLst>
            <pc:docMk/>
            <pc:sldMk cId="3349447366" sldId="385"/>
            <ac:spMk id="4" creationId="{6354F877-104B-41AC-8705-47896B7E49E0}"/>
          </ac:spMkLst>
        </pc:spChg>
        <pc:spChg chg="add mod">
          <ac:chgData name="최 용" userId="9839d1f755a76e43" providerId="LiveId" clId="{A0462F5D-C052-46D9-B0BB-32C7985784F5}" dt="2020-01-23T20:34:26.075" v="11989" actId="1035"/>
          <ac:spMkLst>
            <pc:docMk/>
            <pc:sldMk cId="3349447366" sldId="385"/>
            <ac:spMk id="6" creationId="{2C2E03D5-8FD4-4968-828E-4D22EAFFAB54}"/>
          </ac:spMkLst>
        </pc:spChg>
        <pc:picChg chg="add mod">
          <ac:chgData name="최 용" userId="9839d1f755a76e43" providerId="LiveId" clId="{A0462F5D-C052-46D9-B0BB-32C7985784F5}" dt="2020-01-17T04:53:34.162" v="3009" actId="1076"/>
          <ac:picMkLst>
            <pc:docMk/>
            <pc:sldMk cId="3349447366" sldId="385"/>
            <ac:picMk id="2" creationId="{2D5EE9AA-F1C9-40A9-B9CE-E1F9D23375A9}"/>
          </ac:picMkLst>
        </pc:picChg>
      </pc:sldChg>
      <pc:sldChg chg="addSp delSp modSp add ord">
        <pc:chgData name="최 용" userId="9839d1f755a76e43" providerId="LiveId" clId="{A0462F5D-C052-46D9-B0BB-32C7985784F5}" dt="2020-01-17T04:44:14.338" v="2456" actId="6549"/>
        <pc:sldMkLst>
          <pc:docMk/>
          <pc:sldMk cId="2105169383" sldId="386"/>
        </pc:sldMkLst>
        <pc:spChg chg="mod">
          <ac:chgData name="최 용" userId="9839d1f755a76e43" providerId="LiveId" clId="{A0462F5D-C052-46D9-B0BB-32C7985784F5}" dt="2020-01-17T04:25:25.116" v="1357" actId="6549"/>
          <ac:spMkLst>
            <pc:docMk/>
            <pc:sldMk cId="2105169383" sldId="386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4:44:14.338" v="2456" actId="6549"/>
          <ac:spMkLst>
            <pc:docMk/>
            <pc:sldMk cId="2105169383" sldId="386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43:10.433" v="2374" actId="1076"/>
          <ac:picMkLst>
            <pc:docMk/>
            <pc:sldMk cId="2105169383" sldId="386"/>
            <ac:picMk id="2" creationId="{795B45D4-0008-48AA-838B-1BECCBB4120A}"/>
          </ac:picMkLst>
        </pc:picChg>
        <pc:picChg chg="del">
          <ac:chgData name="최 용" userId="9839d1f755a76e43" providerId="LiveId" clId="{A0462F5D-C052-46D9-B0BB-32C7985784F5}" dt="2020-01-17T04:25:50.444" v="1393" actId="478"/>
          <ac:picMkLst>
            <pc:docMk/>
            <pc:sldMk cId="2105169383" sldId="386"/>
            <ac:picMk id="5" creationId="{130F9F04-7CD6-4872-94C0-B3D57EF03628}"/>
          </ac:picMkLst>
        </pc:picChg>
        <pc:picChg chg="del">
          <ac:chgData name="최 용" userId="9839d1f755a76e43" providerId="LiveId" clId="{A0462F5D-C052-46D9-B0BB-32C7985784F5}" dt="2020-01-17T04:25:50.444" v="1393" actId="478"/>
          <ac:picMkLst>
            <pc:docMk/>
            <pc:sldMk cId="2105169383" sldId="386"/>
            <ac:picMk id="6" creationId="{9340B470-1E41-445E-8E2D-ED3F92B609A5}"/>
          </ac:picMkLst>
        </pc:picChg>
        <pc:picChg chg="add mod">
          <ac:chgData name="최 용" userId="9839d1f755a76e43" providerId="LiveId" clId="{A0462F5D-C052-46D9-B0BB-32C7985784F5}" dt="2020-01-17T04:44:11.657" v="2455" actId="1076"/>
          <ac:picMkLst>
            <pc:docMk/>
            <pc:sldMk cId="2105169383" sldId="386"/>
            <ac:picMk id="7" creationId="{BBAAFE28-FEAC-4C04-B6CC-4F4F436CDF6B}"/>
          </ac:picMkLst>
        </pc:picChg>
      </pc:sldChg>
      <pc:sldChg chg="addSp modSp add">
        <pc:chgData name="최 용" userId="9839d1f755a76e43" providerId="LiveId" clId="{A0462F5D-C052-46D9-B0BB-32C7985784F5}" dt="2020-01-17T04:46:26.159" v="2602" actId="1076"/>
        <pc:sldMkLst>
          <pc:docMk/>
          <pc:sldMk cId="3454519285" sldId="387"/>
        </pc:sldMkLst>
        <pc:spChg chg="mod">
          <ac:chgData name="최 용" userId="9839d1f755a76e43" providerId="LiveId" clId="{A0462F5D-C052-46D9-B0BB-32C7985784F5}" dt="2020-01-17T04:46:22.516" v="2601" actId="20577"/>
          <ac:spMkLst>
            <pc:docMk/>
            <pc:sldMk cId="3454519285" sldId="387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44:57.304" v="2512" actId="1076"/>
          <ac:picMkLst>
            <pc:docMk/>
            <pc:sldMk cId="3454519285" sldId="387"/>
            <ac:picMk id="2" creationId="{368C83DB-4DAE-4977-BBFE-20A41A662A2E}"/>
          </ac:picMkLst>
        </pc:picChg>
        <pc:picChg chg="add mod">
          <ac:chgData name="최 용" userId="9839d1f755a76e43" providerId="LiveId" clId="{A0462F5D-C052-46D9-B0BB-32C7985784F5}" dt="2020-01-17T04:46:26.159" v="2602" actId="1076"/>
          <ac:picMkLst>
            <pc:docMk/>
            <pc:sldMk cId="3454519285" sldId="387"/>
            <ac:picMk id="5" creationId="{80133A20-2381-4A94-B748-D5AA02CD4CA2}"/>
          </ac:picMkLst>
        </pc:picChg>
      </pc:sldChg>
      <pc:sldChg chg="addSp modSp add">
        <pc:chgData name="최 용" userId="9839d1f755a76e43" providerId="LiveId" clId="{A0462F5D-C052-46D9-B0BB-32C7985784F5}" dt="2020-01-17T04:46:57.222" v="2604" actId="1076"/>
        <pc:sldMkLst>
          <pc:docMk/>
          <pc:sldMk cId="415119175" sldId="388"/>
        </pc:sldMkLst>
        <pc:spChg chg="mod">
          <ac:chgData name="최 용" userId="9839d1f755a76e43" providerId="LiveId" clId="{A0462F5D-C052-46D9-B0BB-32C7985784F5}" dt="2020-01-17T04:26:29.922" v="1454" actId="6549"/>
          <ac:spMkLst>
            <pc:docMk/>
            <pc:sldMk cId="415119175" sldId="388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46:57.222" v="2604" actId="1076"/>
          <ac:picMkLst>
            <pc:docMk/>
            <pc:sldMk cId="415119175" sldId="388"/>
            <ac:picMk id="2" creationId="{EB12FDD4-988C-492A-9CA9-949EFA45F186}"/>
          </ac:picMkLst>
        </pc:picChg>
      </pc:sldChg>
      <pc:sldChg chg="addSp modSp add">
        <pc:chgData name="최 용" userId="9839d1f755a76e43" providerId="LiveId" clId="{A0462F5D-C052-46D9-B0BB-32C7985784F5}" dt="2020-01-23T12:41:14.490" v="11282" actId="1076"/>
        <pc:sldMkLst>
          <pc:docMk/>
          <pc:sldMk cId="790974467" sldId="389"/>
        </pc:sldMkLst>
        <pc:spChg chg="mod">
          <ac:chgData name="최 용" userId="9839d1f755a76e43" providerId="LiveId" clId="{A0462F5D-C052-46D9-B0BB-32C7985784F5}" dt="2020-01-17T04:26:40.495" v="1469"/>
          <ac:spMkLst>
            <pc:docMk/>
            <pc:sldMk cId="790974467" sldId="389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2:41:00.848" v="11280" actId="404"/>
          <ac:spMkLst>
            <pc:docMk/>
            <pc:sldMk cId="790974467" sldId="389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48:47.398" v="2710" actId="1076"/>
          <ac:picMkLst>
            <pc:docMk/>
            <pc:sldMk cId="790974467" sldId="389"/>
            <ac:picMk id="2" creationId="{B7DDFF64-66B7-4264-AE6D-48F1EE3ED1FD}"/>
          </ac:picMkLst>
        </pc:picChg>
        <pc:picChg chg="add mod">
          <ac:chgData name="최 용" userId="9839d1f755a76e43" providerId="LiveId" clId="{A0462F5D-C052-46D9-B0BB-32C7985784F5}" dt="2020-01-23T12:41:14.490" v="11282" actId="1076"/>
          <ac:picMkLst>
            <pc:docMk/>
            <pc:sldMk cId="790974467" sldId="389"/>
            <ac:picMk id="5" creationId="{98818983-77A4-402F-8C53-588D4B3B5F02}"/>
          </ac:picMkLst>
        </pc:picChg>
      </pc:sldChg>
      <pc:sldChg chg="addSp modSp add">
        <pc:chgData name="최 용" userId="9839d1f755a76e43" providerId="LiveId" clId="{A0462F5D-C052-46D9-B0BB-32C7985784F5}" dt="2020-01-23T12:41:19.283" v="11283" actId="1076"/>
        <pc:sldMkLst>
          <pc:docMk/>
          <pc:sldMk cId="1768955740" sldId="390"/>
        </pc:sldMkLst>
        <pc:spChg chg="mod">
          <ac:chgData name="최 용" userId="9839d1f755a76e43" providerId="LiveId" clId="{A0462F5D-C052-46D9-B0BB-32C7985784F5}" dt="2020-01-17T04:27:06.166" v="1496"/>
          <ac:spMkLst>
            <pc:docMk/>
            <pc:sldMk cId="1768955740" sldId="390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2:41:07.441" v="11281" actId="404"/>
          <ac:spMkLst>
            <pc:docMk/>
            <pc:sldMk cId="1768955740" sldId="390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51:32.483" v="2823" actId="1076"/>
          <ac:picMkLst>
            <pc:docMk/>
            <pc:sldMk cId="1768955740" sldId="390"/>
            <ac:picMk id="2" creationId="{C5C56BB2-29C0-4388-B667-9757AF55F654}"/>
          </ac:picMkLst>
        </pc:picChg>
        <pc:picChg chg="add mod">
          <ac:chgData name="최 용" userId="9839d1f755a76e43" providerId="LiveId" clId="{A0462F5D-C052-46D9-B0BB-32C7985784F5}" dt="2020-01-23T12:41:19.283" v="11283" actId="1076"/>
          <ac:picMkLst>
            <pc:docMk/>
            <pc:sldMk cId="1768955740" sldId="390"/>
            <ac:picMk id="5" creationId="{DCB5A799-0308-473F-8C66-1CC069B951AB}"/>
          </ac:picMkLst>
        </pc:picChg>
      </pc:sldChg>
      <pc:sldChg chg="addSp modSp add del">
        <pc:chgData name="최 용" userId="9839d1f755a76e43" providerId="LiveId" clId="{A0462F5D-C052-46D9-B0BB-32C7985784F5}" dt="2020-01-30T07:21:43.786" v="12123" actId="47"/>
        <pc:sldMkLst>
          <pc:docMk/>
          <pc:sldMk cId="3213795190" sldId="391"/>
        </pc:sldMkLst>
        <pc:spChg chg="mod">
          <ac:chgData name="최 용" userId="9839d1f755a76e43" providerId="LiveId" clId="{A0462F5D-C052-46D9-B0BB-32C7985784F5}" dt="2020-01-17T04:27:45.635" v="1557" actId="20577"/>
          <ac:spMkLst>
            <pc:docMk/>
            <pc:sldMk cId="3213795190" sldId="391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50:04.272" v="10609" actId="6549"/>
          <ac:spMkLst>
            <pc:docMk/>
            <pc:sldMk cId="3213795190" sldId="391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56:28.063" v="3225" actId="1076"/>
          <ac:picMkLst>
            <pc:docMk/>
            <pc:sldMk cId="3213795190" sldId="391"/>
            <ac:picMk id="2" creationId="{9B767D3A-3695-4C68-9221-381DB5C0D9D4}"/>
          </ac:picMkLst>
        </pc:picChg>
      </pc:sldChg>
      <pc:sldChg chg="addSp modSp add ord">
        <pc:chgData name="최 용" userId="9839d1f755a76e43" providerId="LiveId" clId="{A0462F5D-C052-46D9-B0BB-32C7985784F5}" dt="2020-01-23T12:41:44.890" v="11285" actId="1076"/>
        <pc:sldMkLst>
          <pc:docMk/>
          <pc:sldMk cId="947879782" sldId="392"/>
        </pc:sldMkLst>
        <pc:spChg chg="mod">
          <ac:chgData name="최 용" userId="9839d1f755a76e43" providerId="LiveId" clId="{A0462F5D-C052-46D9-B0BB-32C7985784F5}" dt="2020-01-17T04:54:50.526" v="3048" actId="20577"/>
          <ac:spMkLst>
            <pc:docMk/>
            <pc:sldMk cId="947879782" sldId="392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2:41:41.603" v="11284" actId="404"/>
          <ac:spMkLst>
            <pc:docMk/>
            <pc:sldMk cId="947879782" sldId="392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54:09.921" v="3023" actId="1076"/>
          <ac:picMkLst>
            <pc:docMk/>
            <pc:sldMk cId="947879782" sldId="392"/>
            <ac:picMk id="2" creationId="{277F461F-78B4-4A54-9BB9-BBB172DE825C}"/>
          </ac:picMkLst>
        </pc:picChg>
        <pc:picChg chg="add mod">
          <ac:chgData name="최 용" userId="9839d1f755a76e43" providerId="LiveId" clId="{A0462F5D-C052-46D9-B0BB-32C7985784F5}" dt="2020-01-23T12:41:44.890" v="11285" actId="1076"/>
          <ac:picMkLst>
            <pc:docMk/>
            <pc:sldMk cId="947879782" sldId="392"/>
            <ac:picMk id="5" creationId="{80ADFEF0-BC3A-4B41-9D2C-52370AD94105}"/>
          </ac:picMkLst>
        </pc:picChg>
      </pc:sldChg>
      <pc:sldChg chg="modSp add del">
        <pc:chgData name="최 용" userId="9839d1f755a76e43" providerId="LiveId" clId="{A0462F5D-C052-46D9-B0BB-32C7985784F5}" dt="2020-01-17T04:55:59.799" v="3126" actId="47"/>
        <pc:sldMkLst>
          <pc:docMk/>
          <pc:sldMk cId="3889267218" sldId="393"/>
        </pc:sldMkLst>
        <pc:spChg chg="mod">
          <ac:chgData name="최 용" userId="9839d1f755a76e43" providerId="LiveId" clId="{A0462F5D-C052-46D9-B0BB-32C7985784F5}" dt="2020-01-17T04:27:34.318" v="1534"/>
          <ac:spMkLst>
            <pc:docMk/>
            <pc:sldMk cId="3889267218" sldId="393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4:27:39.477" v="1552"/>
          <ac:spMkLst>
            <pc:docMk/>
            <pc:sldMk cId="3889267218" sldId="393"/>
            <ac:spMk id="4" creationId="{6354F877-104B-41AC-8705-47896B7E49E0}"/>
          </ac:spMkLst>
        </pc:spChg>
      </pc:sldChg>
      <pc:sldChg chg="addSp modSp add del">
        <pc:chgData name="최 용" userId="9839d1f755a76e43" providerId="LiveId" clId="{A0462F5D-C052-46D9-B0BB-32C7985784F5}" dt="2020-01-30T07:21:45.975" v="12124" actId="47"/>
        <pc:sldMkLst>
          <pc:docMk/>
          <pc:sldMk cId="3095143250" sldId="394"/>
        </pc:sldMkLst>
        <pc:spChg chg="mod">
          <ac:chgData name="최 용" userId="9839d1f755a76e43" providerId="LiveId" clId="{A0462F5D-C052-46D9-B0BB-32C7985784F5}" dt="2020-01-17T04:28:49.769" v="1621" actId="20577"/>
          <ac:spMkLst>
            <pc:docMk/>
            <pc:sldMk cId="3095143250" sldId="394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5:17:35.421" v="4506"/>
          <ac:spMkLst>
            <pc:docMk/>
            <pc:sldMk cId="3095143250" sldId="394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5:17:44.777" v="4508" actId="1076"/>
          <ac:picMkLst>
            <pc:docMk/>
            <pc:sldMk cId="3095143250" sldId="394"/>
            <ac:picMk id="2" creationId="{D3947ECE-9F70-4BD8-BB23-5B20555762A7}"/>
          </ac:picMkLst>
        </pc:picChg>
      </pc:sldChg>
      <pc:sldChg chg="addSp modSp add ord">
        <pc:chgData name="최 용" userId="9839d1f755a76e43" providerId="LiveId" clId="{A0462F5D-C052-46D9-B0BB-32C7985784F5}" dt="2020-01-17T17:51:25.780" v="10624" actId="1076"/>
        <pc:sldMkLst>
          <pc:docMk/>
          <pc:sldMk cId="17428061" sldId="395"/>
        </pc:sldMkLst>
        <pc:spChg chg="mod">
          <ac:chgData name="최 용" userId="9839d1f755a76e43" providerId="LiveId" clId="{A0462F5D-C052-46D9-B0BB-32C7985784F5}" dt="2020-01-17T04:28:03.646" v="1585"/>
          <ac:spMkLst>
            <pc:docMk/>
            <pc:sldMk cId="17428061" sldId="395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51:22.457" v="10623" actId="20577"/>
          <ac:spMkLst>
            <pc:docMk/>
            <pc:sldMk cId="17428061" sldId="395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7:51:01.172" v="10613" actId="1076"/>
          <ac:picMkLst>
            <pc:docMk/>
            <pc:sldMk cId="17428061" sldId="395"/>
            <ac:picMk id="2" creationId="{D39A536C-98A1-42A9-8F50-100D110FC1A4}"/>
          </ac:picMkLst>
        </pc:picChg>
        <pc:picChg chg="add mod">
          <ac:chgData name="최 용" userId="9839d1f755a76e43" providerId="LiveId" clId="{A0462F5D-C052-46D9-B0BB-32C7985784F5}" dt="2020-01-17T17:51:25.780" v="10624" actId="1076"/>
          <ac:picMkLst>
            <pc:docMk/>
            <pc:sldMk cId="17428061" sldId="395"/>
            <ac:picMk id="5" creationId="{5BE5B886-C7A7-4D89-B438-B47FB305D775}"/>
          </ac:picMkLst>
        </pc:picChg>
      </pc:sldChg>
      <pc:sldChg chg="addSp modSp add">
        <pc:chgData name="최 용" userId="9839d1f755a76e43" providerId="LiveId" clId="{A0462F5D-C052-46D9-B0BB-32C7985784F5}" dt="2020-01-17T05:01:48.626" v="3628" actId="20577"/>
        <pc:sldMkLst>
          <pc:docMk/>
          <pc:sldMk cId="3166238144" sldId="396"/>
        </pc:sldMkLst>
        <pc:spChg chg="mod">
          <ac:chgData name="최 용" userId="9839d1f755a76e43" providerId="LiveId" clId="{A0462F5D-C052-46D9-B0BB-32C7985784F5}" dt="2020-01-17T04:28:21.893" v="1596"/>
          <ac:spMkLst>
            <pc:docMk/>
            <pc:sldMk cId="3166238144" sldId="396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5:01:48.626" v="3628" actId="20577"/>
          <ac:spMkLst>
            <pc:docMk/>
            <pc:sldMk cId="3166238144" sldId="396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4:59:52.205" v="3542" actId="1076"/>
          <ac:picMkLst>
            <pc:docMk/>
            <pc:sldMk cId="3166238144" sldId="396"/>
            <ac:picMk id="2" creationId="{EDBE7F67-E526-4B8E-9791-61A5BB4089A7}"/>
          </ac:picMkLst>
        </pc:picChg>
        <pc:picChg chg="add mod">
          <ac:chgData name="최 용" userId="9839d1f755a76e43" providerId="LiveId" clId="{A0462F5D-C052-46D9-B0BB-32C7985784F5}" dt="2020-01-17T05:00:00.621" v="3544" actId="1076"/>
          <ac:picMkLst>
            <pc:docMk/>
            <pc:sldMk cId="3166238144" sldId="396"/>
            <ac:picMk id="5" creationId="{81002F02-128D-4584-8D57-CA74AE964CA4}"/>
          </ac:picMkLst>
        </pc:picChg>
      </pc:sldChg>
      <pc:sldChg chg="addSp modSp add">
        <pc:chgData name="최 용" userId="9839d1f755a76e43" providerId="LiveId" clId="{A0462F5D-C052-46D9-B0BB-32C7985784F5}" dt="2020-01-23T12:21:22.840" v="10777" actId="1076"/>
        <pc:sldMkLst>
          <pc:docMk/>
          <pc:sldMk cId="1977426472" sldId="397"/>
        </pc:sldMkLst>
        <pc:spChg chg="mod">
          <ac:chgData name="최 용" userId="9839d1f755a76e43" providerId="LiveId" clId="{A0462F5D-C052-46D9-B0BB-32C7985784F5}" dt="2020-01-17T04:28:44.509" v="1616"/>
          <ac:spMkLst>
            <pc:docMk/>
            <pc:sldMk cId="1977426472" sldId="397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2:21:07.255" v="10773" actId="2710"/>
          <ac:spMkLst>
            <pc:docMk/>
            <pc:sldMk cId="1977426472" sldId="397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23T12:21:18.344" v="10776" actId="1076"/>
          <ac:picMkLst>
            <pc:docMk/>
            <pc:sldMk cId="1977426472" sldId="397"/>
            <ac:picMk id="2" creationId="{EBF44773-1515-4F3E-8E15-3D15ED8AEC86}"/>
          </ac:picMkLst>
        </pc:picChg>
        <pc:picChg chg="add mod">
          <ac:chgData name="최 용" userId="9839d1f755a76e43" providerId="LiveId" clId="{A0462F5D-C052-46D9-B0BB-32C7985784F5}" dt="2020-01-23T12:21:22.840" v="10777" actId="1076"/>
          <ac:picMkLst>
            <pc:docMk/>
            <pc:sldMk cId="1977426472" sldId="397"/>
            <ac:picMk id="5" creationId="{583F6F6E-FF80-45CC-8ECF-3CF125D2BBB9}"/>
          </ac:picMkLst>
        </pc:picChg>
        <pc:picChg chg="add mod">
          <ac:chgData name="최 용" userId="9839d1f755a76e43" providerId="LiveId" clId="{A0462F5D-C052-46D9-B0BB-32C7985784F5}" dt="2020-01-23T12:21:16.007" v="10775" actId="1076"/>
          <ac:picMkLst>
            <pc:docMk/>
            <pc:sldMk cId="1977426472" sldId="397"/>
            <ac:picMk id="6" creationId="{0F9B7298-C997-442F-870B-30F4E23B748D}"/>
          </ac:picMkLst>
        </pc:picChg>
      </pc:sldChg>
      <pc:sldChg chg="addSp modSp add del">
        <pc:chgData name="최 용" userId="9839d1f755a76e43" providerId="LiveId" clId="{A0462F5D-C052-46D9-B0BB-32C7985784F5}" dt="2020-01-30T07:21:53.857" v="12130" actId="47"/>
        <pc:sldMkLst>
          <pc:docMk/>
          <pc:sldMk cId="2673622795" sldId="398"/>
        </pc:sldMkLst>
        <pc:spChg chg="mod">
          <ac:chgData name="최 용" userId="9839d1f755a76e43" providerId="LiveId" clId="{A0462F5D-C052-46D9-B0BB-32C7985784F5}" dt="2020-01-17T04:31:58.529" v="1847" actId="20577"/>
          <ac:spMkLst>
            <pc:docMk/>
            <pc:sldMk cId="2673622795" sldId="398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7:36:20.805" v="7004"/>
          <ac:spMkLst>
            <pc:docMk/>
            <pc:sldMk cId="2673622795" sldId="398"/>
            <ac:spMk id="4" creationId="{6354F877-104B-41AC-8705-47896B7E49E0}"/>
          </ac:spMkLst>
        </pc:spChg>
        <pc:spChg chg="add mod">
          <ac:chgData name="최 용" userId="9839d1f755a76e43" providerId="LiveId" clId="{A0462F5D-C052-46D9-B0BB-32C7985784F5}" dt="2020-01-23T20:36:53.039" v="12052" actId="1035"/>
          <ac:spMkLst>
            <pc:docMk/>
            <pc:sldMk cId="2673622795" sldId="398"/>
            <ac:spMk id="5" creationId="{D78ACE99-F147-4E65-B52A-8FD6496EAA73}"/>
          </ac:spMkLst>
        </pc:spChg>
        <pc:picChg chg="add">
          <ac:chgData name="최 용" userId="9839d1f755a76e43" providerId="LiveId" clId="{A0462F5D-C052-46D9-B0BB-32C7985784F5}" dt="2020-01-17T07:36:27.249" v="7005"/>
          <ac:picMkLst>
            <pc:docMk/>
            <pc:sldMk cId="2673622795" sldId="398"/>
            <ac:picMk id="2" creationId="{B0D44110-33FF-450D-859B-FCCA07FEBC20}"/>
          </ac:picMkLst>
        </pc:picChg>
      </pc:sldChg>
      <pc:sldChg chg="addSp modSp add del">
        <pc:chgData name="최 용" userId="9839d1f755a76e43" providerId="LiveId" clId="{A0462F5D-C052-46D9-B0BB-32C7985784F5}" dt="2020-01-30T07:21:47.029" v="12125" actId="47"/>
        <pc:sldMkLst>
          <pc:docMk/>
          <pc:sldMk cId="1628333978" sldId="399"/>
        </pc:sldMkLst>
        <pc:spChg chg="mod">
          <ac:chgData name="최 용" userId="9839d1f755a76e43" providerId="LiveId" clId="{A0462F5D-C052-46D9-B0BB-32C7985784F5}" dt="2020-01-17T05:17:58.227" v="4511" actId="20577"/>
          <ac:spMkLst>
            <pc:docMk/>
            <pc:sldMk cId="1628333978" sldId="399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5:18:57.912" v="4591" actId="20577"/>
          <ac:spMkLst>
            <pc:docMk/>
            <pc:sldMk cId="1628333978" sldId="399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5:19:00.489" v="4592" actId="1076"/>
          <ac:picMkLst>
            <pc:docMk/>
            <pc:sldMk cId="1628333978" sldId="399"/>
            <ac:picMk id="2" creationId="{939A08E7-6C1D-44D3-BAA4-ACE86DBE3170}"/>
          </ac:picMkLst>
        </pc:picChg>
        <pc:picChg chg="add mod">
          <ac:chgData name="최 용" userId="9839d1f755a76e43" providerId="LiveId" clId="{A0462F5D-C052-46D9-B0BB-32C7985784F5}" dt="2020-01-17T05:18:28.880" v="4517" actId="1076"/>
          <ac:picMkLst>
            <pc:docMk/>
            <pc:sldMk cId="1628333978" sldId="399"/>
            <ac:picMk id="5" creationId="{454E0921-5A7B-4A11-983B-7B5A5237526F}"/>
          </ac:picMkLst>
        </pc:picChg>
      </pc:sldChg>
      <pc:sldChg chg="addSp modSp add ord">
        <pc:chgData name="최 용" userId="9839d1f755a76e43" providerId="LiveId" clId="{A0462F5D-C052-46D9-B0BB-32C7985784F5}" dt="2020-01-17T07:35:23.149" v="6869" actId="404"/>
        <pc:sldMkLst>
          <pc:docMk/>
          <pc:sldMk cId="2744715115" sldId="400"/>
        </pc:sldMkLst>
        <pc:spChg chg="mod">
          <ac:chgData name="최 용" userId="9839d1f755a76e43" providerId="LiveId" clId="{A0462F5D-C052-46D9-B0BB-32C7985784F5}" dt="2020-01-17T04:29:33.995" v="1634"/>
          <ac:spMkLst>
            <pc:docMk/>
            <pc:sldMk cId="2744715115" sldId="400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7:35:23.149" v="6869" actId="404"/>
          <ac:spMkLst>
            <pc:docMk/>
            <pc:sldMk cId="2744715115" sldId="400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6:59:29.155" v="5856" actId="1076"/>
          <ac:picMkLst>
            <pc:docMk/>
            <pc:sldMk cId="2744715115" sldId="400"/>
            <ac:picMk id="2" creationId="{24839E37-82FB-446E-93D5-D807E1FEDB3A}"/>
          </ac:picMkLst>
        </pc:picChg>
        <pc:picChg chg="add mod modCrop">
          <ac:chgData name="최 용" userId="9839d1f755a76e43" providerId="LiveId" clId="{A0462F5D-C052-46D9-B0BB-32C7985784F5}" dt="2020-01-17T06:59:29.155" v="5856" actId="1076"/>
          <ac:picMkLst>
            <pc:docMk/>
            <pc:sldMk cId="2744715115" sldId="400"/>
            <ac:picMk id="5" creationId="{0D521C8B-457C-4CC3-82B8-236234D87A86}"/>
          </ac:picMkLst>
        </pc:picChg>
      </pc:sldChg>
      <pc:sldChg chg="addSp delSp modSp add">
        <pc:chgData name="최 용" userId="9839d1f755a76e43" providerId="LiveId" clId="{A0462F5D-C052-46D9-B0BB-32C7985784F5}" dt="2020-01-23T12:43:01.785" v="11299" actId="14100"/>
        <pc:sldMkLst>
          <pc:docMk/>
          <pc:sldMk cId="174653753" sldId="401"/>
        </pc:sldMkLst>
        <pc:spChg chg="add mod">
          <ac:chgData name="최 용" userId="9839d1f755a76e43" providerId="LiveId" clId="{A0462F5D-C052-46D9-B0BB-32C7985784F5}" dt="2020-01-23T12:43:01.785" v="11299" actId="14100"/>
          <ac:spMkLst>
            <pc:docMk/>
            <pc:sldMk cId="174653753" sldId="401"/>
            <ac:spMk id="2" creationId="{E52F3591-B8CF-41E7-867D-20252A20C256}"/>
          </ac:spMkLst>
        </pc:spChg>
        <pc:spChg chg="mod">
          <ac:chgData name="최 용" userId="9839d1f755a76e43" providerId="LiveId" clId="{A0462F5D-C052-46D9-B0BB-32C7985784F5}" dt="2020-01-17T07:02:24.870" v="5899"/>
          <ac:spMkLst>
            <pc:docMk/>
            <pc:sldMk cId="174653753" sldId="401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2:29:21.379" v="10874" actId="14100"/>
          <ac:spMkLst>
            <pc:docMk/>
            <pc:sldMk cId="174653753" sldId="401"/>
            <ac:spMk id="4" creationId="{6354F877-104B-41AC-8705-47896B7E49E0}"/>
          </ac:spMkLst>
        </pc:spChg>
        <pc:spChg chg="add mod">
          <ac:chgData name="최 용" userId="9839d1f755a76e43" providerId="LiveId" clId="{A0462F5D-C052-46D9-B0BB-32C7985784F5}" dt="2020-01-23T12:31:10.511" v="10883" actId="6549"/>
          <ac:spMkLst>
            <pc:docMk/>
            <pc:sldMk cId="174653753" sldId="401"/>
            <ac:spMk id="8" creationId="{1D1BE7CF-ECAC-4475-847A-F5A67AF50ABD}"/>
          </ac:spMkLst>
        </pc:spChg>
        <pc:spChg chg="add mod">
          <ac:chgData name="최 용" userId="9839d1f755a76e43" providerId="LiveId" clId="{A0462F5D-C052-46D9-B0BB-32C7985784F5}" dt="2020-01-23T12:42:54.209" v="11298" actId="14100"/>
          <ac:spMkLst>
            <pc:docMk/>
            <pc:sldMk cId="174653753" sldId="401"/>
            <ac:spMk id="10" creationId="{5C6D1F0D-CE8D-48B8-BA18-6768C8C1797B}"/>
          </ac:spMkLst>
        </pc:spChg>
        <pc:picChg chg="add del mod">
          <ac:chgData name="최 용" userId="9839d1f755a76e43" providerId="LiveId" clId="{A0462F5D-C052-46D9-B0BB-32C7985784F5}" dt="2020-01-17T07:00:46.417" v="5858" actId="478"/>
          <ac:picMkLst>
            <pc:docMk/>
            <pc:sldMk cId="174653753" sldId="401"/>
            <ac:picMk id="2" creationId="{1BB07E9F-DF2D-4AC9-BB06-7523271D2D58}"/>
          </ac:picMkLst>
        </pc:picChg>
        <pc:picChg chg="add del mod">
          <ac:chgData name="최 용" userId="9839d1f755a76e43" providerId="LiveId" clId="{A0462F5D-C052-46D9-B0BB-32C7985784F5}" dt="2020-01-17T07:00:46.417" v="5858" actId="478"/>
          <ac:picMkLst>
            <pc:docMk/>
            <pc:sldMk cId="174653753" sldId="401"/>
            <ac:picMk id="5" creationId="{F1D6242F-85D2-467E-B89B-87FC08CB7605}"/>
          </ac:picMkLst>
        </pc:picChg>
        <pc:picChg chg="add mod modCrop">
          <ac:chgData name="최 용" userId="9839d1f755a76e43" providerId="LiveId" clId="{A0462F5D-C052-46D9-B0BB-32C7985784F5}" dt="2020-01-23T12:29:36.074" v="10877" actId="1076"/>
          <ac:picMkLst>
            <pc:docMk/>
            <pc:sldMk cId="174653753" sldId="401"/>
            <ac:picMk id="6" creationId="{C4C16290-9C35-488E-B38F-E33483C8820C}"/>
          </ac:picMkLst>
        </pc:picChg>
        <pc:picChg chg="add mod ord modCrop">
          <ac:chgData name="최 용" userId="9839d1f755a76e43" providerId="LiveId" clId="{A0462F5D-C052-46D9-B0BB-32C7985784F5}" dt="2020-01-23T12:31:13.546" v="10884" actId="1076"/>
          <ac:picMkLst>
            <pc:docMk/>
            <pc:sldMk cId="174653753" sldId="401"/>
            <ac:picMk id="7" creationId="{7722A33B-49A7-4EB7-8F20-F6580DCFB0CE}"/>
          </ac:picMkLst>
        </pc:picChg>
        <pc:picChg chg="add mod modCrop">
          <ac:chgData name="최 용" userId="9839d1f755a76e43" providerId="LiveId" clId="{A0462F5D-C052-46D9-B0BB-32C7985784F5}" dt="2020-01-23T12:31:15.737" v="10885" actId="1076"/>
          <ac:picMkLst>
            <pc:docMk/>
            <pc:sldMk cId="174653753" sldId="401"/>
            <ac:picMk id="9" creationId="{C5370A42-A1FD-43BF-96B9-ACC6F1473DD0}"/>
          </ac:picMkLst>
        </pc:picChg>
      </pc:sldChg>
      <pc:sldChg chg="addSp modSp add">
        <pc:chgData name="최 용" userId="9839d1f755a76e43" providerId="LiveId" clId="{A0462F5D-C052-46D9-B0BB-32C7985784F5}" dt="2020-01-17T07:34:44.155" v="6859" actId="404"/>
        <pc:sldMkLst>
          <pc:docMk/>
          <pc:sldMk cId="783704456" sldId="402"/>
        </pc:sldMkLst>
        <pc:spChg chg="mod">
          <ac:chgData name="최 용" userId="9839d1f755a76e43" providerId="LiveId" clId="{A0462F5D-C052-46D9-B0BB-32C7985784F5}" dt="2020-01-17T07:02:36.217" v="5915"/>
          <ac:spMkLst>
            <pc:docMk/>
            <pc:sldMk cId="783704456" sldId="402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7:34:44.155" v="6859" actId="404"/>
          <ac:spMkLst>
            <pc:docMk/>
            <pc:sldMk cId="783704456" sldId="402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7:33:00.171" v="6778" actId="1076"/>
          <ac:picMkLst>
            <pc:docMk/>
            <pc:sldMk cId="783704456" sldId="402"/>
            <ac:picMk id="2" creationId="{412BD521-7E6D-497A-A54F-0F5FD86EAD01}"/>
          </ac:picMkLst>
        </pc:picChg>
        <pc:picChg chg="add mod">
          <ac:chgData name="최 용" userId="9839d1f755a76e43" providerId="LiveId" clId="{A0462F5D-C052-46D9-B0BB-32C7985784F5}" dt="2020-01-17T07:33:11.146" v="6780" actId="1076"/>
          <ac:picMkLst>
            <pc:docMk/>
            <pc:sldMk cId="783704456" sldId="402"/>
            <ac:picMk id="5" creationId="{B87794BD-1F27-417C-91A1-A8881BE2D1CA}"/>
          </ac:picMkLst>
        </pc:picChg>
        <pc:picChg chg="add mod">
          <ac:chgData name="최 용" userId="9839d1f755a76e43" providerId="LiveId" clId="{A0462F5D-C052-46D9-B0BB-32C7985784F5}" dt="2020-01-17T07:33:22.692" v="6784" actId="1076"/>
          <ac:picMkLst>
            <pc:docMk/>
            <pc:sldMk cId="783704456" sldId="402"/>
            <ac:picMk id="6" creationId="{56093AE1-A1AD-4035-823C-7A568F545C35}"/>
          </ac:picMkLst>
        </pc:picChg>
        <pc:picChg chg="add mod">
          <ac:chgData name="최 용" userId="9839d1f755a76e43" providerId="LiveId" clId="{A0462F5D-C052-46D9-B0BB-32C7985784F5}" dt="2020-01-17T07:33:33.115" v="6787" actId="1076"/>
          <ac:picMkLst>
            <pc:docMk/>
            <pc:sldMk cId="783704456" sldId="402"/>
            <ac:picMk id="7" creationId="{BC9A9575-75D8-4A74-9635-B125865AE0D0}"/>
          </ac:picMkLst>
        </pc:picChg>
      </pc:sldChg>
      <pc:sldChg chg="addSp modSp add">
        <pc:chgData name="최 용" userId="9839d1f755a76e43" providerId="LiveId" clId="{A0462F5D-C052-46D9-B0BB-32C7985784F5}" dt="2020-01-17T07:34:36.246" v="6857" actId="404"/>
        <pc:sldMkLst>
          <pc:docMk/>
          <pc:sldMk cId="638023110" sldId="403"/>
        </pc:sldMkLst>
        <pc:spChg chg="mod">
          <ac:chgData name="최 용" userId="9839d1f755a76e43" providerId="LiveId" clId="{A0462F5D-C052-46D9-B0BB-32C7985784F5}" dt="2020-01-17T04:31:29.731" v="1835" actId="20577"/>
          <ac:spMkLst>
            <pc:docMk/>
            <pc:sldMk cId="638023110" sldId="403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7:34:36.246" v="6857" actId="404"/>
          <ac:spMkLst>
            <pc:docMk/>
            <pc:sldMk cId="638023110" sldId="403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7:34:28.722" v="6854" actId="1076"/>
          <ac:picMkLst>
            <pc:docMk/>
            <pc:sldMk cId="638023110" sldId="403"/>
            <ac:picMk id="2" creationId="{E3AAA443-1AD7-44D3-BEAF-36D2F475F13B}"/>
          </ac:picMkLst>
        </pc:picChg>
      </pc:sldChg>
      <pc:sldChg chg="addSp modSp add del">
        <pc:chgData name="최 용" userId="9839d1f755a76e43" providerId="LiveId" clId="{A0462F5D-C052-46D9-B0BB-32C7985784F5}" dt="2020-01-30T07:21:56.079" v="12131" actId="47"/>
        <pc:sldMkLst>
          <pc:docMk/>
          <pc:sldMk cId="2649971805" sldId="404"/>
        </pc:sldMkLst>
        <pc:spChg chg="mod">
          <ac:chgData name="최 용" userId="9839d1f755a76e43" providerId="LiveId" clId="{A0462F5D-C052-46D9-B0BB-32C7985784F5}" dt="2020-01-17T04:32:32.531" v="1895" actId="20577"/>
          <ac:spMkLst>
            <pc:docMk/>
            <pc:sldMk cId="2649971805" sldId="404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3:11:47.983" v="7947" actId="20577"/>
          <ac:spMkLst>
            <pc:docMk/>
            <pc:sldMk cId="2649971805" sldId="404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3:11:46.138" v="7945" actId="1076"/>
          <ac:picMkLst>
            <pc:docMk/>
            <pc:sldMk cId="2649971805" sldId="404"/>
            <ac:picMk id="2" creationId="{4797D586-F644-4D40-B519-34740D2327C8}"/>
          </ac:picMkLst>
        </pc:picChg>
        <pc:picChg chg="add mod">
          <ac:chgData name="최 용" userId="9839d1f755a76e43" providerId="LiveId" clId="{A0462F5D-C052-46D9-B0BB-32C7985784F5}" dt="2020-01-17T13:11:43.754" v="7944" actId="1076"/>
          <ac:picMkLst>
            <pc:docMk/>
            <pc:sldMk cId="2649971805" sldId="404"/>
            <ac:picMk id="6" creationId="{4AF67BF3-B751-4E81-9DD5-61A2AE13551E}"/>
          </ac:picMkLst>
        </pc:picChg>
        <pc:picChg chg="add mod">
          <ac:chgData name="최 용" userId="9839d1f755a76e43" providerId="LiveId" clId="{A0462F5D-C052-46D9-B0BB-32C7985784F5}" dt="2020-01-17T13:11:43.754" v="7944" actId="1076"/>
          <ac:picMkLst>
            <pc:docMk/>
            <pc:sldMk cId="2649971805" sldId="404"/>
            <ac:picMk id="7" creationId="{240364FE-4D75-44CD-B2A0-92A8F3A0132A}"/>
          </ac:picMkLst>
        </pc:picChg>
      </pc:sldChg>
      <pc:sldChg chg="addSp delSp modSp add ord">
        <pc:chgData name="최 용" userId="9839d1f755a76e43" providerId="LiveId" clId="{A0462F5D-C052-46D9-B0BB-32C7985784F5}" dt="2020-01-17T18:00:44.289" v="10669" actId="478"/>
        <pc:sldMkLst>
          <pc:docMk/>
          <pc:sldMk cId="3635586228" sldId="405"/>
        </pc:sldMkLst>
        <pc:spChg chg="mod">
          <ac:chgData name="최 용" userId="9839d1f755a76e43" providerId="LiveId" clId="{A0462F5D-C052-46D9-B0BB-32C7985784F5}" dt="2020-01-17T07:37:49.211" v="7019"/>
          <ac:spMkLst>
            <pc:docMk/>
            <pc:sldMk cId="3635586228" sldId="405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7:38:06.456" v="7064"/>
          <ac:spMkLst>
            <pc:docMk/>
            <pc:sldMk cId="3635586228" sldId="405"/>
            <ac:spMk id="4" creationId="{6354F877-104B-41AC-8705-47896B7E49E0}"/>
          </ac:spMkLst>
        </pc:spChg>
        <pc:spChg chg="add del mod ord">
          <ac:chgData name="최 용" userId="9839d1f755a76e43" providerId="LiveId" clId="{A0462F5D-C052-46D9-B0BB-32C7985784F5}" dt="2020-01-17T17:58:35.287" v="10655" actId="478"/>
          <ac:spMkLst>
            <pc:docMk/>
            <pc:sldMk cId="3635586228" sldId="405"/>
            <ac:spMk id="6" creationId="{39C8466F-585F-4796-AAB9-59D44A0539C9}"/>
          </ac:spMkLst>
        </pc:spChg>
        <pc:spChg chg="add mod">
          <ac:chgData name="최 용" userId="9839d1f755a76e43" providerId="LiveId" clId="{A0462F5D-C052-46D9-B0BB-32C7985784F5}" dt="2020-01-17T17:59:25.790" v="10662" actId="207"/>
          <ac:spMkLst>
            <pc:docMk/>
            <pc:sldMk cId="3635586228" sldId="405"/>
            <ac:spMk id="8" creationId="{970765A8-FDAD-4A1E-B6E4-B35CA46153E9}"/>
          </ac:spMkLst>
        </pc:spChg>
        <pc:picChg chg="add del mod">
          <ac:chgData name="최 용" userId="9839d1f755a76e43" providerId="LiveId" clId="{A0462F5D-C052-46D9-B0BB-32C7985784F5}" dt="2020-01-17T12:40:15.592" v="7070" actId="478"/>
          <ac:picMkLst>
            <pc:docMk/>
            <pc:sldMk cId="3635586228" sldId="405"/>
            <ac:picMk id="2" creationId="{E7916AB1-6EDD-4C6B-A7EF-A54A7C135C83}"/>
          </ac:picMkLst>
        </pc:picChg>
        <pc:picChg chg="add mod">
          <ac:chgData name="최 용" userId="9839d1f755a76e43" providerId="LiveId" clId="{A0462F5D-C052-46D9-B0BB-32C7985784F5}" dt="2020-01-17T17:59:58.189" v="10663" actId="1076"/>
          <ac:picMkLst>
            <pc:docMk/>
            <pc:sldMk cId="3635586228" sldId="405"/>
            <ac:picMk id="5" creationId="{4A468E90-226D-4B84-ACA8-29A236CE542B}"/>
          </ac:picMkLst>
        </pc:picChg>
        <pc:picChg chg="add mod">
          <ac:chgData name="최 용" userId="9839d1f755a76e43" providerId="LiveId" clId="{A0462F5D-C052-46D9-B0BB-32C7985784F5}" dt="2020-01-17T17:58:54.646" v="10659" actId="14100"/>
          <ac:picMkLst>
            <pc:docMk/>
            <pc:sldMk cId="3635586228" sldId="405"/>
            <ac:picMk id="7" creationId="{1180EA76-9D7E-498F-9F0D-416869946F69}"/>
          </ac:picMkLst>
        </pc:picChg>
        <pc:cxnChg chg="add del mod">
          <ac:chgData name="최 용" userId="9839d1f755a76e43" providerId="LiveId" clId="{A0462F5D-C052-46D9-B0BB-32C7985784F5}" dt="2020-01-17T18:00:44.289" v="10669" actId="478"/>
          <ac:cxnSpMkLst>
            <pc:docMk/>
            <pc:sldMk cId="3635586228" sldId="405"/>
            <ac:cxnSpMk id="10" creationId="{F0DC33BC-A908-4BD9-A451-BE6203792943}"/>
          </ac:cxnSpMkLst>
        </pc:cxnChg>
        <pc:cxnChg chg="add del mod">
          <ac:chgData name="최 용" userId="9839d1f755a76e43" providerId="LiveId" clId="{A0462F5D-C052-46D9-B0BB-32C7985784F5}" dt="2020-01-17T18:00:42.925" v="10668" actId="478"/>
          <ac:cxnSpMkLst>
            <pc:docMk/>
            <pc:sldMk cId="3635586228" sldId="405"/>
            <ac:cxnSpMk id="12" creationId="{FA8B77F1-17A5-4028-8709-77B4CB3A3033}"/>
          </ac:cxnSpMkLst>
        </pc:cxnChg>
      </pc:sldChg>
      <pc:sldChg chg="addSp modSp add del">
        <pc:chgData name="최 용" userId="9839d1f755a76e43" providerId="LiveId" clId="{A0462F5D-C052-46D9-B0BB-32C7985784F5}" dt="2020-01-30T07:21:56.882" v="12132" actId="47"/>
        <pc:sldMkLst>
          <pc:docMk/>
          <pc:sldMk cId="1626733668" sldId="406"/>
        </pc:sldMkLst>
        <pc:spChg chg="mod">
          <ac:chgData name="최 용" userId="9839d1f755a76e43" providerId="LiveId" clId="{A0462F5D-C052-46D9-B0BB-32C7985784F5}" dt="2020-01-17T04:33:34.634" v="2002" actId="20577"/>
          <ac:spMkLst>
            <pc:docMk/>
            <pc:sldMk cId="1626733668" sldId="406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6:15:04.598" v="8332" actId="6549"/>
          <ac:spMkLst>
            <pc:docMk/>
            <pc:sldMk cId="1626733668" sldId="406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6:15:16.334" v="8334" actId="1076"/>
          <ac:picMkLst>
            <pc:docMk/>
            <pc:sldMk cId="1626733668" sldId="406"/>
            <ac:picMk id="2" creationId="{04BA7E31-A45A-459B-BAA4-3107EA682BC5}"/>
          </ac:picMkLst>
        </pc:picChg>
      </pc:sldChg>
      <pc:sldChg chg="addSp modSp add ord">
        <pc:chgData name="최 용" userId="9839d1f755a76e43" providerId="LiveId" clId="{A0462F5D-C052-46D9-B0BB-32C7985784F5}" dt="2020-01-17T18:02:14.119" v="10682" actId="255"/>
        <pc:sldMkLst>
          <pc:docMk/>
          <pc:sldMk cId="3613275642" sldId="407"/>
        </pc:sldMkLst>
        <pc:spChg chg="mod">
          <ac:chgData name="최 용" userId="9839d1f755a76e43" providerId="LiveId" clId="{A0462F5D-C052-46D9-B0BB-32C7985784F5}" dt="2020-01-17T18:02:14.119" v="10682" actId="255"/>
          <ac:spMkLst>
            <pc:docMk/>
            <pc:sldMk cId="3613275642" sldId="407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3:15:34.391" v="8070" actId="1076"/>
          <ac:picMkLst>
            <pc:docMk/>
            <pc:sldMk cId="3613275642" sldId="407"/>
            <ac:picMk id="2" creationId="{BF5FCF09-497F-41B7-B53D-EAAAE143E203}"/>
          </ac:picMkLst>
        </pc:picChg>
        <pc:picChg chg="add mod">
          <ac:chgData name="최 용" userId="9839d1f755a76e43" providerId="LiveId" clId="{A0462F5D-C052-46D9-B0BB-32C7985784F5}" dt="2020-01-17T16:33:57.562" v="8705" actId="1076"/>
          <ac:picMkLst>
            <pc:docMk/>
            <pc:sldMk cId="3613275642" sldId="407"/>
            <ac:picMk id="5" creationId="{A33AD30A-3194-4809-8AF4-B5BB440A785A}"/>
          </ac:picMkLst>
        </pc:picChg>
      </pc:sldChg>
      <pc:sldChg chg="addSp modSp add del">
        <pc:chgData name="최 용" userId="9839d1f755a76e43" providerId="LiveId" clId="{A0462F5D-C052-46D9-B0BB-32C7985784F5}" dt="2020-01-30T07:21:58.961" v="12133" actId="47"/>
        <pc:sldMkLst>
          <pc:docMk/>
          <pc:sldMk cId="172551081" sldId="408"/>
        </pc:sldMkLst>
        <pc:spChg chg="mod">
          <ac:chgData name="최 용" userId="9839d1f755a76e43" providerId="LiveId" clId="{A0462F5D-C052-46D9-B0BB-32C7985784F5}" dt="2020-01-17T04:34:35.171" v="2107" actId="20577"/>
          <ac:spMkLst>
            <pc:docMk/>
            <pc:sldMk cId="172551081" sldId="408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23T12:36:37.405" v="11247" actId="6549"/>
          <ac:spMkLst>
            <pc:docMk/>
            <pc:sldMk cId="172551081" sldId="408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7:30:29.404" v="9328" actId="1076"/>
          <ac:picMkLst>
            <pc:docMk/>
            <pc:sldMk cId="172551081" sldId="408"/>
            <ac:picMk id="2" creationId="{6577BE58-1C4D-4A78-933A-B1FFDBDE3C65}"/>
          </ac:picMkLst>
        </pc:picChg>
        <pc:picChg chg="add mod">
          <ac:chgData name="최 용" userId="9839d1f755a76e43" providerId="LiveId" clId="{A0462F5D-C052-46D9-B0BB-32C7985784F5}" dt="2020-01-17T17:30:28.518" v="9326" actId="1076"/>
          <ac:picMkLst>
            <pc:docMk/>
            <pc:sldMk cId="172551081" sldId="408"/>
            <ac:picMk id="5" creationId="{574F3619-B05E-42A3-B65C-600FA743F5B3}"/>
          </ac:picMkLst>
        </pc:picChg>
        <pc:picChg chg="add mod">
          <ac:chgData name="최 용" userId="9839d1f755a76e43" providerId="LiveId" clId="{A0462F5D-C052-46D9-B0BB-32C7985784F5}" dt="2020-01-17T17:30:27.887" v="9324" actId="1076"/>
          <ac:picMkLst>
            <pc:docMk/>
            <pc:sldMk cId="172551081" sldId="408"/>
            <ac:picMk id="6" creationId="{BBD006E8-7F9A-4C34-8F56-9C633D97B9F0}"/>
          </ac:picMkLst>
        </pc:picChg>
      </pc:sldChg>
      <pc:sldChg chg="addSp delSp modSp add ord">
        <pc:chgData name="최 용" userId="9839d1f755a76e43" providerId="LiveId" clId="{A0462F5D-C052-46D9-B0BB-32C7985784F5}" dt="2020-01-17T18:02:24.206" v="10683" actId="255"/>
        <pc:sldMkLst>
          <pc:docMk/>
          <pc:sldMk cId="751972273" sldId="409"/>
        </pc:sldMkLst>
        <pc:spChg chg="mod">
          <ac:chgData name="최 용" userId="9839d1f755a76e43" providerId="LiveId" clId="{A0462F5D-C052-46D9-B0BB-32C7985784F5}" dt="2020-01-17T16:34:14.906" v="8706" actId="6549"/>
          <ac:spMkLst>
            <pc:docMk/>
            <pc:sldMk cId="751972273" sldId="409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02:24.206" v="10683" actId="255"/>
          <ac:spMkLst>
            <pc:docMk/>
            <pc:sldMk cId="751972273" sldId="409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6:33:48.706" v="8703" actId="1076"/>
          <ac:picMkLst>
            <pc:docMk/>
            <pc:sldMk cId="751972273" sldId="409"/>
            <ac:picMk id="2" creationId="{68922CC6-FE05-43D7-96B8-7D2C6D36EACD}"/>
          </ac:picMkLst>
        </pc:picChg>
        <pc:picChg chg="add del mod">
          <ac:chgData name="최 용" userId="9839d1f755a76e43" providerId="LiveId" clId="{A0462F5D-C052-46D9-B0BB-32C7985784F5}" dt="2020-01-17T16:32:40.080" v="8574" actId="478"/>
          <ac:picMkLst>
            <pc:docMk/>
            <pc:sldMk cId="751972273" sldId="409"/>
            <ac:picMk id="5" creationId="{D95D7966-20E0-4303-B751-63DCBFF4D113}"/>
          </ac:picMkLst>
        </pc:picChg>
      </pc:sldChg>
      <pc:sldChg chg="addSp modSp add del">
        <pc:chgData name="최 용" userId="9839d1f755a76e43" providerId="LiveId" clId="{A0462F5D-C052-46D9-B0BB-32C7985784F5}" dt="2020-01-17T18:03:39.127" v="10687" actId="2696"/>
        <pc:sldMkLst>
          <pc:docMk/>
          <pc:sldMk cId="3887270441" sldId="410"/>
        </pc:sldMkLst>
        <pc:spChg chg="mod">
          <ac:chgData name="최 용" userId="9839d1f755a76e43" providerId="LiveId" clId="{A0462F5D-C052-46D9-B0BB-32C7985784F5}" dt="2020-01-17T18:02:34.612" v="10684" actId="255"/>
          <ac:spMkLst>
            <pc:docMk/>
            <pc:sldMk cId="3887270441" sldId="410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8:02:50.675" v="10685" actId="1076"/>
          <ac:picMkLst>
            <pc:docMk/>
            <pc:sldMk cId="3887270441" sldId="410"/>
            <ac:picMk id="2" creationId="{18EFA238-EE9E-46C4-A86B-1ADA4F6A8F5C}"/>
          </ac:picMkLst>
        </pc:picChg>
        <pc:picChg chg="add mod">
          <ac:chgData name="최 용" userId="9839d1f755a76e43" providerId="LiveId" clId="{A0462F5D-C052-46D9-B0BB-32C7985784F5}" dt="2020-01-17T16:37:25.254" v="8827" actId="1076"/>
          <ac:picMkLst>
            <pc:docMk/>
            <pc:sldMk cId="3887270441" sldId="410"/>
            <ac:picMk id="5" creationId="{85D19DC6-47AA-457E-A38C-A850FCAF7605}"/>
          </ac:picMkLst>
        </pc:picChg>
      </pc:sldChg>
      <pc:sldChg chg="addSp modSp add del">
        <pc:chgData name="최 용" userId="9839d1f755a76e43" providerId="LiveId" clId="{A0462F5D-C052-46D9-B0BB-32C7985784F5}" dt="2020-01-30T07:22:01.321" v="12135" actId="47"/>
        <pc:sldMkLst>
          <pc:docMk/>
          <pc:sldMk cId="2819560204" sldId="411"/>
        </pc:sldMkLst>
        <pc:spChg chg="mod">
          <ac:chgData name="최 용" userId="9839d1f755a76e43" providerId="LiveId" clId="{A0462F5D-C052-46D9-B0BB-32C7985784F5}" dt="2020-01-17T04:35:32.079" v="2203" actId="6549"/>
          <ac:spMkLst>
            <pc:docMk/>
            <pc:sldMk cId="2819560204" sldId="411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40:25.360" v="10108" actId="20577"/>
          <ac:spMkLst>
            <pc:docMk/>
            <pc:sldMk cId="2819560204" sldId="411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23T12:36:55.437" v="11248" actId="1076"/>
          <ac:picMkLst>
            <pc:docMk/>
            <pc:sldMk cId="2819560204" sldId="411"/>
            <ac:picMk id="2" creationId="{DA837C55-ACF7-43B4-BD9C-7B119D846544}"/>
          </ac:picMkLst>
        </pc:picChg>
      </pc:sldChg>
      <pc:sldChg chg="addSp modSp add ord">
        <pc:chgData name="최 용" userId="9839d1f755a76e43" providerId="LiveId" clId="{A0462F5D-C052-46D9-B0BB-32C7985784F5}" dt="2020-01-17T18:04:21.802" v="10693" actId="1076"/>
        <pc:sldMkLst>
          <pc:docMk/>
          <pc:sldMk cId="1478618476" sldId="412"/>
        </pc:sldMkLst>
        <pc:spChg chg="mod">
          <ac:chgData name="최 용" userId="9839d1f755a76e43" providerId="LiveId" clId="{A0462F5D-C052-46D9-B0BB-32C7985784F5}" dt="2020-01-17T04:34:56.418" v="2117"/>
          <ac:spMkLst>
            <pc:docMk/>
            <pc:sldMk cId="1478618476" sldId="412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04:16.902" v="10691" actId="6549"/>
          <ac:spMkLst>
            <pc:docMk/>
            <pc:sldMk cId="1478618476" sldId="412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8:04:20.234" v="10692" actId="1076"/>
          <ac:picMkLst>
            <pc:docMk/>
            <pc:sldMk cId="1478618476" sldId="412"/>
            <ac:picMk id="2" creationId="{1216494C-36F5-45EC-A7B5-BE917CED7FD5}"/>
          </ac:picMkLst>
        </pc:picChg>
        <pc:picChg chg="add mod">
          <ac:chgData name="최 용" userId="9839d1f755a76e43" providerId="LiveId" clId="{A0462F5D-C052-46D9-B0BB-32C7985784F5}" dt="2020-01-17T18:04:21.802" v="10693" actId="1076"/>
          <ac:picMkLst>
            <pc:docMk/>
            <pc:sldMk cId="1478618476" sldId="412"/>
            <ac:picMk id="5" creationId="{8819C0AC-B3E5-4697-9D52-4AF7C4BC4C1E}"/>
          </ac:picMkLst>
        </pc:picChg>
      </pc:sldChg>
      <pc:sldChg chg="addSp modSp add del">
        <pc:chgData name="최 용" userId="9839d1f755a76e43" providerId="LiveId" clId="{A0462F5D-C052-46D9-B0BB-32C7985784F5}" dt="2020-01-30T07:22:03.813" v="12137" actId="47"/>
        <pc:sldMkLst>
          <pc:docMk/>
          <pc:sldMk cId="1372480408" sldId="413"/>
        </pc:sldMkLst>
        <pc:spChg chg="mod">
          <ac:chgData name="최 용" userId="9839d1f755a76e43" providerId="LiveId" clId="{A0462F5D-C052-46D9-B0BB-32C7985784F5}" dt="2020-01-17T04:36:41.135" v="2302" actId="20577"/>
          <ac:spMkLst>
            <pc:docMk/>
            <pc:sldMk cId="1372480408" sldId="413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43:52.043" v="10549"/>
          <ac:spMkLst>
            <pc:docMk/>
            <pc:sldMk cId="1372480408" sldId="413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7:43:59.856" v="10551" actId="1076"/>
          <ac:picMkLst>
            <pc:docMk/>
            <pc:sldMk cId="1372480408" sldId="413"/>
            <ac:picMk id="2" creationId="{11CFA309-EBBB-4712-B228-1F6B20366D02}"/>
          </ac:picMkLst>
        </pc:picChg>
      </pc:sldChg>
      <pc:sldChg chg="addSp modSp add del">
        <pc:chgData name="최 용" userId="9839d1f755a76e43" providerId="LiveId" clId="{A0462F5D-C052-46D9-B0BB-32C7985784F5}" dt="2020-01-30T07:22:02.050" v="12136" actId="47"/>
        <pc:sldMkLst>
          <pc:docMk/>
          <pc:sldMk cId="2070185120" sldId="414"/>
        </pc:sldMkLst>
        <pc:spChg chg="mod">
          <ac:chgData name="최 용" userId="9839d1f755a76e43" providerId="LiveId" clId="{A0462F5D-C052-46D9-B0BB-32C7985784F5}" dt="2020-01-17T04:35:37.736" v="2206" actId="20577"/>
          <ac:spMkLst>
            <pc:docMk/>
            <pc:sldMk cId="2070185120" sldId="414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40:43.005" v="10148" actId="20577"/>
          <ac:spMkLst>
            <pc:docMk/>
            <pc:sldMk cId="2070185120" sldId="414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23T12:37:03.397" v="11250" actId="1076"/>
          <ac:picMkLst>
            <pc:docMk/>
            <pc:sldMk cId="2070185120" sldId="414"/>
            <ac:picMk id="2" creationId="{0E26F06E-96D2-4557-A563-8F3270EDE23C}"/>
          </ac:picMkLst>
        </pc:picChg>
      </pc:sldChg>
      <pc:sldChg chg="addSp modSp add ord">
        <pc:chgData name="최 용" userId="9839d1f755a76e43" providerId="LiveId" clId="{A0462F5D-C052-46D9-B0BB-32C7985784F5}" dt="2020-01-17T17:41:23.011" v="10155" actId="1076"/>
        <pc:sldMkLst>
          <pc:docMk/>
          <pc:sldMk cId="1789421993" sldId="415"/>
        </pc:sldMkLst>
        <pc:spChg chg="mod">
          <ac:chgData name="최 용" userId="9839d1f755a76e43" providerId="LiveId" clId="{A0462F5D-C052-46D9-B0BB-32C7985784F5}" dt="2020-01-17T04:35:57.411" v="2234"/>
          <ac:spMkLst>
            <pc:docMk/>
            <pc:sldMk cId="1789421993" sldId="415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41:06.546" v="10151" actId="6549"/>
          <ac:spMkLst>
            <pc:docMk/>
            <pc:sldMk cId="1789421993" sldId="415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7:41:14.226" v="10153" actId="1076"/>
          <ac:picMkLst>
            <pc:docMk/>
            <pc:sldMk cId="1789421993" sldId="415"/>
            <ac:picMk id="2" creationId="{DE0B3369-AD33-4A79-AD12-7513B6C7906F}"/>
          </ac:picMkLst>
        </pc:picChg>
        <pc:picChg chg="add mod">
          <ac:chgData name="최 용" userId="9839d1f755a76e43" providerId="LiveId" clId="{A0462F5D-C052-46D9-B0BB-32C7985784F5}" dt="2020-01-17T17:41:23.011" v="10155" actId="1076"/>
          <ac:picMkLst>
            <pc:docMk/>
            <pc:sldMk cId="1789421993" sldId="415"/>
            <ac:picMk id="5" creationId="{32D6C059-C069-46E7-B97A-448BCECF956C}"/>
          </ac:picMkLst>
        </pc:picChg>
      </pc:sldChg>
      <pc:sldChg chg="addSp modSp add">
        <pc:chgData name="최 용" userId="9839d1f755a76e43" providerId="LiveId" clId="{A0462F5D-C052-46D9-B0BB-32C7985784F5}" dt="2020-01-17T18:05:04.568" v="10705" actId="6549"/>
        <pc:sldMkLst>
          <pc:docMk/>
          <pc:sldMk cId="3092486591" sldId="416"/>
        </pc:sldMkLst>
        <pc:spChg chg="mod">
          <ac:chgData name="최 용" userId="9839d1f755a76e43" providerId="LiveId" clId="{A0462F5D-C052-46D9-B0BB-32C7985784F5}" dt="2020-01-17T04:36:32.059" v="2297" actId="20577"/>
          <ac:spMkLst>
            <pc:docMk/>
            <pc:sldMk cId="3092486591" sldId="416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05:04.568" v="10705" actId="6549"/>
          <ac:spMkLst>
            <pc:docMk/>
            <pc:sldMk cId="3092486591" sldId="416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7:42:59.353" v="10381" actId="1076"/>
          <ac:picMkLst>
            <pc:docMk/>
            <pc:sldMk cId="3092486591" sldId="416"/>
            <ac:picMk id="2" creationId="{E3A290FF-AF41-4F22-A214-C47DD5AE45ED}"/>
          </ac:picMkLst>
        </pc:picChg>
      </pc:sldChg>
      <pc:sldChg chg="addSp delSp modSp add">
        <pc:chgData name="최 용" userId="9839d1f755a76e43" providerId="LiveId" clId="{A0462F5D-C052-46D9-B0BB-32C7985784F5}" dt="2020-01-17T18:07:58.459" v="10714" actId="6549"/>
        <pc:sldMkLst>
          <pc:docMk/>
          <pc:sldMk cId="1656343765" sldId="417"/>
        </pc:sldMkLst>
        <pc:spChg chg="mod">
          <ac:chgData name="최 용" userId="9839d1f755a76e43" providerId="LiveId" clId="{A0462F5D-C052-46D9-B0BB-32C7985784F5}" dt="2020-01-17T05:06:32.795" v="3808" actId="20577"/>
          <ac:spMkLst>
            <pc:docMk/>
            <pc:sldMk cId="1656343765" sldId="417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07:58.459" v="10714" actId="6549"/>
          <ac:spMkLst>
            <pc:docMk/>
            <pc:sldMk cId="1656343765" sldId="417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05:05:41.507" v="3709" actId="478"/>
          <ac:picMkLst>
            <pc:docMk/>
            <pc:sldMk cId="1656343765" sldId="417"/>
            <ac:picMk id="2" creationId="{EBF44773-1515-4F3E-8E15-3D15ED8AEC86}"/>
          </ac:picMkLst>
        </pc:picChg>
        <pc:picChg chg="del">
          <ac:chgData name="최 용" userId="9839d1f755a76e43" providerId="LiveId" clId="{A0462F5D-C052-46D9-B0BB-32C7985784F5}" dt="2020-01-17T05:05:41.507" v="3709" actId="478"/>
          <ac:picMkLst>
            <pc:docMk/>
            <pc:sldMk cId="1656343765" sldId="417"/>
            <ac:picMk id="5" creationId="{583F6F6E-FF80-45CC-8ECF-3CF125D2BBB9}"/>
          </ac:picMkLst>
        </pc:picChg>
        <pc:picChg chg="add mod">
          <ac:chgData name="최 용" userId="9839d1f755a76e43" providerId="LiveId" clId="{A0462F5D-C052-46D9-B0BB-32C7985784F5}" dt="2020-01-17T17:51:51.179" v="10627" actId="1076"/>
          <ac:picMkLst>
            <pc:docMk/>
            <pc:sldMk cId="1656343765" sldId="417"/>
            <ac:picMk id="6" creationId="{855A8570-7BBC-46F9-A28F-EDAA4B3ACFF5}"/>
          </ac:picMkLst>
        </pc:picChg>
        <pc:picChg chg="add mod">
          <ac:chgData name="최 용" userId="9839d1f755a76e43" providerId="LiveId" clId="{A0462F5D-C052-46D9-B0BB-32C7985784F5}" dt="2020-01-17T17:51:53.418" v="10628" actId="1076"/>
          <ac:picMkLst>
            <pc:docMk/>
            <pc:sldMk cId="1656343765" sldId="417"/>
            <ac:picMk id="7" creationId="{283EFFF3-3096-4882-A1B1-E137A2639BDF}"/>
          </ac:picMkLst>
        </pc:picChg>
      </pc:sldChg>
      <pc:sldChg chg="addSp delSp modSp add del">
        <pc:chgData name="최 용" userId="9839d1f755a76e43" providerId="LiveId" clId="{A0462F5D-C052-46D9-B0BB-32C7985784F5}" dt="2020-01-30T07:21:47.702" v="12126" actId="47"/>
        <pc:sldMkLst>
          <pc:docMk/>
          <pc:sldMk cId="761199339" sldId="418"/>
        </pc:sldMkLst>
        <pc:spChg chg="mod">
          <ac:chgData name="최 용" userId="9839d1f755a76e43" providerId="LiveId" clId="{A0462F5D-C052-46D9-B0BB-32C7985784F5}" dt="2020-01-17T06:02:27.407" v="4794" actId="20577"/>
          <ac:spMkLst>
            <pc:docMk/>
            <pc:sldMk cId="761199339" sldId="418"/>
            <ac:spMk id="4" creationId="{6354F877-104B-41AC-8705-47896B7E49E0}"/>
          </ac:spMkLst>
        </pc:spChg>
        <pc:picChg chg="add del">
          <ac:chgData name="최 용" userId="9839d1f755a76e43" providerId="LiveId" clId="{A0462F5D-C052-46D9-B0BB-32C7985784F5}" dt="2020-01-17T05:50:39.138" v="4602"/>
          <ac:picMkLst>
            <pc:docMk/>
            <pc:sldMk cId="761199339" sldId="418"/>
            <ac:picMk id="2" creationId="{F5989984-A682-4DCD-9979-8AD3E9268F70}"/>
          </ac:picMkLst>
        </pc:picChg>
        <pc:picChg chg="add mod">
          <ac:chgData name="최 용" userId="9839d1f755a76e43" providerId="LiveId" clId="{A0462F5D-C052-46D9-B0BB-32C7985784F5}" dt="2020-01-17T05:57:37.174" v="4790" actId="1076"/>
          <ac:picMkLst>
            <pc:docMk/>
            <pc:sldMk cId="761199339" sldId="418"/>
            <ac:picMk id="5" creationId="{986805A8-98F2-4539-ADF0-F50CBC7341C3}"/>
          </ac:picMkLst>
        </pc:picChg>
        <pc:picChg chg="add mod">
          <ac:chgData name="최 용" userId="9839d1f755a76e43" providerId="LiveId" clId="{A0462F5D-C052-46D9-B0BB-32C7985784F5}" dt="2020-01-17T05:57:23.581" v="4789" actId="1076"/>
          <ac:picMkLst>
            <pc:docMk/>
            <pc:sldMk cId="761199339" sldId="418"/>
            <ac:picMk id="6" creationId="{E7C54A6D-2A47-47B3-A110-608007C07746}"/>
          </ac:picMkLst>
        </pc:picChg>
      </pc:sldChg>
      <pc:sldChg chg="addSp delSp modSp add del">
        <pc:chgData name="최 용" userId="9839d1f755a76e43" providerId="LiveId" clId="{A0462F5D-C052-46D9-B0BB-32C7985784F5}" dt="2020-01-30T07:21:48.368" v="12127" actId="47"/>
        <pc:sldMkLst>
          <pc:docMk/>
          <pc:sldMk cId="3915503919" sldId="419"/>
        </pc:sldMkLst>
        <pc:spChg chg="mod">
          <ac:chgData name="최 용" userId="9839d1f755a76e43" providerId="LiveId" clId="{A0462F5D-C052-46D9-B0BB-32C7985784F5}" dt="2020-01-17T06:05:11.937" v="5001" actId="6549"/>
          <ac:spMkLst>
            <pc:docMk/>
            <pc:sldMk cId="3915503919" sldId="419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6:03:14.938" v="4875" actId="1076"/>
          <ac:picMkLst>
            <pc:docMk/>
            <pc:sldMk cId="3915503919" sldId="419"/>
            <ac:picMk id="2" creationId="{74EB014B-D7E2-4793-ADE9-8762693FE9A6}"/>
          </ac:picMkLst>
        </pc:picChg>
        <pc:picChg chg="del">
          <ac:chgData name="최 용" userId="9839d1f755a76e43" providerId="LiveId" clId="{A0462F5D-C052-46D9-B0BB-32C7985784F5}" dt="2020-01-17T06:02:40.503" v="4796" actId="478"/>
          <ac:picMkLst>
            <pc:docMk/>
            <pc:sldMk cId="3915503919" sldId="419"/>
            <ac:picMk id="5" creationId="{986805A8-98F2-4539-ADF0-F50CBC7341C3}"/>
          </ac:picMkLst>
        </pc:picChg>
        <pc:picChg chg="del">
          <ac:chgData name="최 용" userId="9839d1f755a76e43" providerId="LiveId" clId="{A0462F5D-C052-46D9-B0BB-32C7985784F5}" dt="2020-01-17T06:02:40.503" v="4796" actId="478"/>
          <ac:picMkLst>
            <pc:docMk/>
            <pc:sldMk cId="3915503919" sldId="419"/>
            <ac:picMk id="6" creationId="{E7C54A6D-2A47-47B3-A110-608007C07746}"/>
          </ac:picMkLst>
        </pc:picChg>
        <pc:picChg chg="add mod">
          <ac:chgData name="최 용" userId="9839d1f755a76e43" providerId="LiveId" clId="{A0462F5D-C052-46D9-B0BB-32C7985784F5}" dt="2020-01-17T06:05:20.537" v="5004" actId="1036"/>
          <ac:picMkLst>
            <pc:docMk/>
            <pc:sldMk cId="3915503919" sldId="419"/>
            <ac:picMk id="7" creationId="{8EE442F3-4A85-4496-89E9-52CFA64DE02F}"/>
          </ac:picMkLst>
        </pc:picChg>
      </pc:sldChg>
      <pc:sldChg chg="addSp delSp modSp add del">
        <pc:chgData name="최 용" userId="9839d1f755a76e43" providerId="LiveId" clId="{A0462F5D-C052-46D9-B0BB-32C7985784F5}" dt="2020-01-30T07:21:49.683" v="12128" actId="47"/>
        <pc:sldMkLst>
          <pc:docMk/>
          <pc:sldMk cId="785504745" sldId="420"/>
        </pc:sldMkLst>
        <pc:spChg chg="mod">
          <ac:chgData name="최 용" userId="9839d1f755a76e43" providerId="LiveId" clId="{A0462F5D-C052-46D9-B0BB-32C7985784F5}" dt="2020-01-17T06:11:58.951" v="5276" actId="20577"/>
          <ac:spMkLst>
            <pc:docMk/>
            <pc:sldMk cId="785504745" sldId="420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06:11:01.590" v="5008" actId="478"/>
          <ac:picMkLst>
            <pc:docMk/>
            <pc:sldMk cId="785504745" sldId="420"/>
            <ac:picMk id="2" creationId="{74EB014B-D7E2-4793-ADE9-8762693FE9A6}"/>
          </ac:picMkLst>
        </pc:picChg>
        <pc:picChg chg="add mod">
          <ac:chgData name="최 용" userId="9839d1f755a76e43" providerId="LiveId" clId="{A0462F5D-C052-46D9-B0BB-32C7985784F5}" dt="2020-01-17T06:12:09.267" v="5278" actId="1076"/>
          <ac:picMkLst>
            <pc:docMk/>
            <pc:sldMk cId="785504745" sldId="420"/>
            <ac:picMk id="5" creationId="{FC2BACC3-7351-4A21-B932-564FB1234F15}"/>
          </ac:picMkLst>
        </pc:picChg>
        <pc:picChg chg="add mod">
          <ac:chgData name="최 용" userId="9839d1f755a76e43" providerId="LiveId" clId="{A0462F5D-C052-46D9-B0BB-32C7985784F5}" dt="2020-01-17T06:12:22.099" v="5280" actId="1076"/>
          <ac:picMkLst>
            <pc:docMk/>
            <pc:sldMk cId="785504745" sldId="420"/>
            <ac:picMk id="6" creationId="{7BB0AB28-6734-4BEC-A8E8-1792CD4982CD}"/>
          </ac:picMkLst>
        </pc:picChg>
        <pc:picChg chg="del">
          <ac:chgData name="최 용" userId="9839d1f755a76e43" providerId="LiveId" clId="{A0462F5D-C052-46D9-B0BB-32C7985784F5}" dt="2020-01-17T06:11:02.024" v="5009" actId="478"/>
          <ac:picMkLst>
            <pc:docMk/>
            <pc:sldMk cId="785504745" sldId="420"/>
            <ac:picMk id="7" creationId="{8EE442F3-4A85-4496-89E9-52CFA64DE02F}"/>
          </ac:picMkLst>
        </pc:picChg>
      </pc:sldChg>
      <pc:sldChg chg="addSp delSp modSp add del">
        <pc:chgData name="최 용" userId="9839d1f755a76e43" providerId="LiveId" clId="{A0462F5D-C052-46D9-B0BB-32C7985784F5}" dt="2020-01-30T07:21:50.641" v="12129" actId="47"/>
        <pc:sldMkLst>
          <pc:docMk/>
          <pc:sldMk cId="4047978457" sldId="421"/>
        </pc:sldMkLst>
        <pc:spChg chg="mod">
          <ac:chgData name="최 용" userId="9839d1f755a76e43" providerId="LiveId" clId="{A0462F5D-C052-46D9-B0BB-32C7985784F5}" dt="2020-01-17T06:19:16.937" v="5439" actId="15"/>
          <ac:spMkLst>
            <pc:docMk/>
            <pc:sldMk cId="4047978457" sldId="421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6:15:48.761" v="5438" actId="1076"/>
          <ac:picMkLst>
            <pc:docMk/>
            <pc:sldMk cId="4047978457" sldId="421"/>
            <ac:picMk id="2" creationId="{BE156A9B-DB86-4AC4-8B9C-9C02EC9A35EC}"/>
          </ac:picMkLst>
        </pc:picChg>
        <pc:picChg chg="del">
          <ac:chgData name="최 용" userId="9839d1f755a76e43" providerId="LiveId" clId="{A0462F5D-C052-46D9-B0BB-32C7985784F5}" dt="2020-01-17T06:12:52.658" v="5285" actId="478"/>
          <ac:picMkLst>
            <pc:docMk/>
            <pc:sldMk cId="4047978457" sldId="421"/>
            <ac:picMk id="5" creationId="{FC2BACC3-7351-4A21-B932-564FB1234F15}"/>
          </ac:picMkLst>
        </pc:picChg>
        <pc:picChg chg="del">
          <ac:chgData name="최 용" userId="9839d1f755a76e43" providerId="LiveId" clId="{A0462F5D-C052-46D9-B0BB-32C7985784F5}" dt="2020-01-17T06:12:52.040" v="5284" actId="478"/>
          <ac:picMkLst>
            <pc:docMk/>
            <pc:sldMk cId="4047978457" sldId="421"/>
            <ac:picMk id="6" creationId="{7BB0AB28-6734-4BEC-A8E8-1792CD4982CD}"/>
          </ac:picMkLst>
        </pc:picChg>
      </pc:sldChg>
      <pc:sldChg chg="addSp modSp add ord">
        <pc:chgData name="최 용" userId="9839d1f755a76e43" providerId="LiveId" clId="{A0462F5D-C052-46D9-B0BB-32C7985784F5}" dt="2020-01-17T07:01:08.414" v="5859" actId="6549"/>
        <pc:sldMkLst>
          <pc:docMk/>
          <pc:sldMk cId="3975863940" sldId="422"/>
        </pc:sldMkLst>
        <pc:spChg chg="mod">
          <ac:chgData name="최 용" userId="9839d1f755a76e43" providerId="LiveId" clId="{A0462F5D-C052-46D9-B0BB-32C7985784F5}" dt="2020-01-17T07:01:08.414" v="5859" actId="6549"/>
          <ac:spMkLst>
            <pc:docMk/>
            <pc:sldMk cId="3975863940" sldId="422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06:58:52.412" v="5851" actId="6549"/>
          <ac:spMkLst>
            <pc:docMk/>
            <pc:sldMk cId="3975863940" sldId="422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06:59:05.179" v="5853" actId="1076"/>
          <ac:picMkLst>
            <pc:docMk/>
            <pc:sldMk cId="3975863940" sldId="422"/>
            <ac:picMk id="6" creationId="{648671B5-73B2-4455-A18C-050898A78494}"/>
          </ac:picMkLst>
        </pc:picChg>
      </pc:sldChg>
      <pc:sldChg chg="modSp add del">
        <pc:chgData name="최 용" userId="9839d1f755a76e43" providerId="LiveId" clId="{A0462F5D-C052-46D9-B0BB-32C7985784F5}" dt="2020-01-17T07:29:38.735" v="6720" actId="2696"/>
        <pc:sldMkLst>
          <pc:docMk/>
          <pc:sldMk cId="3493984281" sldId="423"/>
        </pc:sldMkLst>
        <pc:spChg chg="mod">
          <ac:chgData name="최 용" userId="9839d1f755a76e43" providerId="LiveId" clId="{A0462F5D-C052-46D9-B0BB-32C7985784F5}" dt="2020-01-17T07:02:33.633" v="5914"/>
          <ac:spMkLst>
            <pc:docMk/>
            <pc:sldMk cId="3493984281" sldId="423"/>
            <ac:spMk id="3" creationId="{F0885E50-0E51-44DF-BB36-BF1901D63FE0}"/>
          </ac:spMkLst>
        </pc:spChg>
      </pc:sldChg>
      <pc:sldChg chg="addSp delSp modSp add">
        <pc:chgData name="최 용" userId="9839d1f755a76e43" providerId="LiveId" clId="{A0462F5D-C052-46D9-B0BB-32C7985784F5}" dt="2020-01-17T17:53:43.690" v="10646" actId="1076"/>
        <pc:sldMkLst>
          <pc:docMk/>
          <pc:sldMk cId="1563145779" sldId="424"/>
        </pc:sldMkLst>
        <pc:spChg chg="mod">
          <ac:chgData name="최 용" userId="9839d1f755a76e43" providerId="LiveId" clId="{A0462F5D-C052-46D9-B0BB-32C7985784F5}" dt="2020-01-17T17:53:34.491" v="10643" actId="20577"/>
          <ac:spMkLst>
            <pc:docMk/>
            <pc:sldMk cId="1563145779" sldId="424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07:10:55.624" v="5917" actId="478"/>
          <ac:picMkLst>
            <pc:docMk/>
            <pc:sldMk cId="1563145779" sldId="424"/>
            <ac:picMk id="2" creationId="{1BB07E9F-DF2D-4AC9-BB06-7523271D2D58}"/>
          </ac:picMkLst>
        </pc:picChg>
        <pc:picChg chg="del">
          <ac:chgData name="최 용" userId="9839d1f755a76e43" providerId="LiveId" clId="{A0462F5D-C052-46D9-B0BB-32C7985784F5}" dt="2020-01-17T07:10:55.624" v="5917" actId="478"/>
          <ac:picMkLst>
            <pc:docMk/>
            <pc:sldMk cId="1563145779" sldId="424"/>
            <ac:picMk id="5" creationId="{F1D6242F-85D2-467E-B89B-87FC08CB7605}"/>
          </ac:picMkLst>
        </pc:picChg>
        <pc:picChg chg="del">
          <ac:chgData name="최 용" userId="9839d1f755a76e43" providerId="LiveId" clId="{A0462F5D-C052-46D9-B0BB-32C7985784F5}" dt="2020-01-17T07:10:55.624" v="5917" actId="478"/>
          <ac:picMkLst>
            <pc:docMk/>
            <pc:sldMk cId="1563145779" sldId="424"/>
            <ac:picMk id="6" creationId="{648671B5-73B2-4455-A18C-050898A78494}"/>
          </ac:picMkLst>
        </pc:picChg>
        <pc:picChg chg="add mod">
          <ac:chgData name="최 용" userId="9839d1f755a76e43" providerId="LiveId" clId="{A0462F5D-C052-46D9-B0BB-32C7985784F5}" dt="2020-01-17T17:53:43.690" v="10646" actId="1076"/>
          <ac:picMkLst>
            <pc:docMk/>
            <pc:sldMk cId="1563145779" sldId="424"/>
            <ac:picMk id="7" creationId="{94013A84-4747-4459-A350-4715EB78C747}"/>
          </ac:picMkLst>
        </pc:picChg>
        <pc:picChg chg="add mod">
          <ac:chgData name="최 용" userId="9839d1f755a76e43" providerId="LiveId" clId="{A0462F5D-C052-46D9-B0BB-32C7985784F5}" dt="2020-01-17T17:53:42.034" v="10645" actId="1076"/>
          <ac:picMkLst>
            <pc:docMk/>
            <pc:sldMk cId="1563145779" sldId="424"/>
            <ac:picMk id="8" creationId="{C5C7D9F7-09B5-44CD-85D9-89D522BE1C38}"/>
          </ac:picMkLst>
        </pc:picChg>
        <pc:picChg chg="add del mod">
          <ac:chgData name="최 용" userId="9839d1f755a76e43" providerId="LiveId" clId="{A0462F5D-C052-46D9-B0BB-32C7985784F5}" dt="2020-01-17T07:17:33.169" v="6195" actId="478"/>
          <ac:picMkLst>
            <pc:docMk/>
            <pc:sldMk cId="1563145779" sldId="424"/>
            <ac:picMk id="9" creationId="{A051D422-5651-459A-A3E9-3A5E5714C04B}"/>
          </ac:picMkLst>
        </pc:picChg>
        <pc:picChg chg="add mod">
          <ac:chgData name="최 용" userId="9839d1f755a76e43" providerId="LiveId" clId="{A0462F5D-C052-46D9-B0BB-32C7985784F5}" dt="2020-01-17T17:53:37.865" v="10644" actId="1076"/>
          <ac:picMkLst>
            <pc:docMk/>
            <pc:sldMk cId="1563145779" sldId="424"/>
            <ac:picMk id="11" creationId="{EDC0BA88-DA05-4844-8D90-E942EA01FCC1}"/>
          </ac:picMkLst>
        </pc:picChg>
      </pc:sldChg>
      <pc:sldChg chg="addSp delSp modSp add">
        <pc:chgData name="최 용" userId="9839d1f755a76e43" providerId="LiveId" clId="{A0462F5D-C052-46D9-B0BB-32C7985784F5}" dt="2020-01-17T07:35:06.132" v="6866" actId="404"/>
        <pc:sldMkLst>
          <pc:docMk/>
          <pc:sldMk cId="2337919224" sldId="425"/>
        </pc:sldMkLst>
        <pc:spChg chg="mod">
          <ac:chgData name="최 용" userId="9839d1f755a76e43" providerId="LiveId" clId="{A0462F5D-C052-46D9-B0BB-32C7985784F5}" dt="2020-01-17T07:35:06.132" v="6866" actId="404"/>
          <ac:spMkLst>
            <pc:docMk/>
            <pc:sldMk cId="2337919224" sldId="425"/>
            <ac:spMk id="4" creationId="{6354F877-104B-41AC-8705-47896B7E49E0}"/>
          </ac:spMkLst>
        </pc:spChg>
        <pc:picChg chg="add del mod">
          <ac:chgData name="최 용" userId="9839d1f755a76e43" providerId="LiveId" clId="{A0462F5D-C052-46D9-B0BB-32C7985784F5}" dt="2020-01-17T07:25:59.709" v="6381" actId="478"/>
          <ac:picMkLst>
            <pc:docMk/>
            <pc:sldMk cId="2337919224" sldId="425"/>
            <ac:picMk id="2" creationId="{0F9EB77B-BFB6-443A-AE21-38282B3CEC4B}"/>
          </ac:picMkLst>
        </pc:picChg>
        <pc:picChg chg="del">
          <ac:chgData name="최 용" userId="9839d1f755a76e43" providerId="LiveId" clId="{A0462F5D-C052-46D9-B0BB-32C7985784F5}" dt="2020-01-17T07:17:38.160" v="6196" actId="478"/>
          <ac:picMkLst>
            <pc:docMk/>
            <pc:sldMk cId="2337919224" sldId="425"/>
            <ac:picMk id="7" creationId="{94013A84-4747-4459-A350-4715EB78C747}"/>
          </ac:picMkLst>
        </pc:picChg>
        <pc:picChg chg="del">
          <ac:chgData name="최 용" userId="9839d1f755a76e43" providerId="LiveId" clId="{A0462F5D-C052-46D9-B0BB-32C7985784F5}" dt="2020-01-17T07:17:38.160" v="6196" actId="478"/>
          <ac:picMkLst>
            <pc:docMk/>
            <pc:sldMk cId="2337919224" sldId="425"/>
            <ac:picMk id="8" creationId="{C5C7D9F7-09B5-44CD-85D9-89D522BE1C38}"/>
          </ac:picMkLst>
        </pc:picChg>
        <pc:picChg chg="mod">
          <ac:chgData name="최 용" userId="9839d1f755a76e43" providerId="LiveId" clId="{A0462F5D-C052-46D9-B0BB-32C7985784F5}" dt="2020-01-17T07:27:04.927" v="6481" actId="1076"/>
          <ac:picMkLst>
            <pc:docMk/>
            <pc:sldMk cId="2337919224" sldId="425"/>
            <ac:picMk id="9" creationId="{A051D422-5651-459A-A3E9-3A5E5714C04B}"/>
          </ac:picMkLst>
        </pc:picChg>
      </pc:sldChg>
      <pc:sldChg chg="addSp delSp modSp add">
        <pc:chgData name="최 용" userId="9839d1f755a76e43" providerId="LiveId" clId="{A0462F5D-C052-46D9-B0BB-32C7985784F5}" dt="2020-01-23T12:34:28.671" v="11244" actId="1076"/>
        <pc:sldMkLst>
          <pc:docMk/>
          <pc:sldMk cId="3746361971" sldId="426"/>
        </pc:sldMkLst>
        <pc:spChg chg="mod">
          <ac:chgData name="최 용" userId="9839d1f755a76e43" providerId="LiveId" clId="{A0462F5D-C052-46D9-B0BB-32C7985784F5}" dt="2020-01-23T12:34:21.727" v="11241" actId="14100"/>
          <ac:spMkLst>
            <pc:docMk/>
            <pc:sldMk cId="3746361971" sldId="426"/>
            <ac:spMk id="4" creationId="{6354F877-104B-41AC-8705-47896B7E49E0}"/>
          </ac:spMkLst>
        </pc:spChg>
        <pc:spChg chg="add mod">
          <ac:chgData name="최 용" userId="9839d1f755a76e43" providerId="LiveId" clId="{A0462F5D-C052-46D9-B0BB-32C7985784F5}" dt="2020-01-23T12:34:25.095" v="11242" actId="14100"/>
          <ac:spMkLst>
            <pc:docMk/>
            <pc:sldMk cId="3746361971" sldId="426"/>
            <ac:spMk id="7" creationId="{39671038-EF9B-472A-BA2E-7FE0C6673C36}"/>
          </ac:spMkLst>
        </pc:spChg>
        <pc:picChg chg="add del mod modCrop">
          <ac:chgData name="최 용" userId="9839d1f755a76e43" providerId="LiveId" clId="{A0462F5D-C052-46D9-B0BB-32C7985784F5}" dt="2020-01-23T12:33:24.648" v="11155" actId="478"/>
          <ac:picMkLst>
            <pc:docMk/>
            <pc:sldMk cId="3746361971" sldId="426"/>
            <ac:picMk id="2" creationId="{D08E3560-2107-411D-8F2C-72BEC3813943}"/>
          </ac:picMkLst>
        </pc:picChg>
        <pc:picChg chg="add mod modCrop">
          <ac:chgData name="최 용" userId="9839d1f755a76e43" providerId="LiveId" clId="{A0462F5D-C052-46D9-B0BB-32C7985784F5}" dt="2020-01-23T12:34:27.191" v="11243" actId="1076"/>
          <ac:picMkLst>
            <pc:docMk/>
            <pc:sldMk cId="3746361971" sldId="426"/>
            <ac:picMk id="5" creationId="{AE7B6B36-0659-40BA-AE92-24EDB6B0DE28}"/>
          </ac:picMkLst>
        </pc:picChg>
        <pc:picChg chg="add mod modCrop">
          <ac:chgData name="최 용" userId="9839d1f755a76e43" providerId="LiveId" clId="{A0462F5D-C052-46D9-B0BB-32C7985784F5}" dt="2020-01-23T12:33:59.984" v="11212" actId="1076"/>
          <ac:picMkLst>
            <pc:docMk/>
            <pc:sldMk cId="3746361971" sldId="426"/>
            <ac:picMk id="8" creationId="{ADD71FA0-1F97-412D-B98C-9BE60893148B}"/>
          </ac:picMkLst>
        </pc:picChg>
        <pc:picChg chg="add mod modCrop">
          <ac:chgData name="최 용" userId="9839d1f755a76e43" providerId="LiveId" clId="{A0462F5D-C052-46D9-B0BB-32C7985784F5}" dt="2020-01-23T12:34:28.671" v="11244" actId="1076"/>
          <ac:picMkLst>
            <pc:docMk/>
            <pc:sldMk cId="3746361971" sldId="426"/>
            <ac:picMk id="9" creationId="{1741E78A-6855-45EB-A0C9-50203119715D}"/>
          </ac:picMkLst>
        </pc:picChg>
      </pc:sldChg>
      <pc:sldChg chg="addSp delSp modSp add del">
        <pc:chgData name="최 용" userId="9839d1f755a76e43" providerId="LiveId" clId="{A0462F5D-C052-46D9-B0BB-32C7985784F5}" dt="2020-01-23T12:34:51.584" v="11245" actId="47"/>
        <pc:sldMkLst>
          <pc:docMk/>
          <pc:sldMk cId="4195316338" sldId="427"/>
        </pc:sldMkLst>
        <pc:spChg chg="mod">
          <ac:chgData name="최 용" userId="9839d1f755a76e43" providerId="LiveId" clId="{A0462F5D-C052-46D9-B0BB-32C7985784F5}" dt="2020-01-17T07:34:50.684" v="6861" actId="404"/>
          <ac:spMkLst>
            <pc:docMk/>
            <pc:sldMk cId="4195316338" sldId="427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07:32:08.647" v="6766" actId="478"/>
          <ac:picMkLst>
            <pc:docMk/>
            <pc:sldMk cId="4195316338" sldId="427"/>
            <ac:picMk id="2" creationId="{D08E3560-2107-411D-8F2C-72BEC3813943}"/>
          </ac:picMkLst>
        </pc:picChg>
        <pc:picChg chg="del">
          <ac:chgData name="최 용" userId="9839d1f755a76e43" providerId="LiveId" clId="{A0462F5D-C052-46D9-B0BB-32C7985784F5}" dt="2020-01-17T07:32:08.647" v="6766" actId="478"/>
          <ac:picMkLst>
            <pc:docMk/>
            <pc:sldMk cId="4195316338" sldId="427"/>
            <ac:picMk id="5" creationId="{AE7B6B36-0659-40BA-AE92-24EDB6B0DE28}"/>
          </ac:picMkLst>
        </pc:picChg>
        <pc:picChg chg="add mod">
          <ac:chgData name="최 용" userId="9839d1f755a76e43" providerId="LiveId" clId="{A0462F5D-C052-46D9-B0BB-32C7985784F5}" dt="2020-01-17T07:32:27.836" v="6770" actId="1076"/>
          <ac:picMkLst>
            <pc:docMk/>
            <pc:sldMk cId="4195316338" sldId="427"/>
            <ac:picMk id="6" creationId="{13394E89-557A-448B-8401-1E2485F5FE73}"/>
          </ac:picMkLst>
        </pc:picChg>
        <pc:picChg chg="add mod">
          <ac:chgData name="최 용" userId="9839d1f755a76e43" providerId="LiveId" clId="{A0462F5D-C052-46D9-B0BB-32C7985784F5}" dt="2020-01-17T07:32:41.964" v="6775" actId="1076"/>
          <ac:picMkLst>
            <pc:docMk/>
            <pc:sldMk cId="4195316338" sldId="427"/>
            <ac:picMk id="7" creationId="{D3544E21-76F7-41AE-B101-BD05FBA4720C}"/>
          </ac:picMkLst>
        </pc:picChg>
      </pc:sldChg>
      <pc:sldChg chg="modSp add">
        <pc:chgData name="최 용" userId="9839d1f755a76e43" providerId="LiveId" clId="{A0462F5D-C052-46D9-B0BB-32C7985784F5}" dt="2020-01-17T18:09:18.268" v="10716" actId="6549"/>
        <pc:sldMkLst>
          <pc:docMk/>
          <pc:sldMk cId="2787780423" sldId="428"/>
        </pc:sldMkLst>
        <pc:spChg chg="mod">
          <ac:chgData name="최 용" userId="9839d1f755a76e43" providerId="LiveId" clId="{A0462F5D-C052-46D9-B0BB-32C7985784F5}" dt="2020-01-17T18:09:18.268" v="10716" actId="6549"/>
          <ac:spMkLst>
            <pc:docMk/>
            <pc:sldMk cId="2787780423" sldId="428"/>
            <ac:spMk id="4" creationId="{6354F877-104B-41AC-8705-47896B7E49E0}"/>
          </ac:spMkLst>
        </pc:spChg>
      </pc:sldChg>
      <pc:sldChg chg="addSp delSp modSp add">
        <pc:chgData name="최 용" userId="9839d1f755a76e43" providerId="LiveId" clId="{A0462F5D-C052-46D9-B0BB-32C7985784F5}" dt="2020-01-17T18:01:23.830" v="10680" actId="1035"/>
        <pc:sldMkLst>
          <pc:docMk/>
          <pc:sldMk cId="1801198580" sldId="429"/>
        </pc:sldMkLst>
        <pc:spChg chg="add del mod">
          <ac:chgData name="최 용" userId="9839d1f755a76e43" providerId="LiveId" clId="{A0462F5D-C052-46D9-B0BB-32C7985784F5}" dt="2020-01-17T18:01:16.100" v="10679" actId="14100"/>
          <ac:spMkLst>
            <pc:docMk/>
            <pc:sldMk cId="1801198580" sldId="429"/>
            <ac:spMk id="9" creationId="{5228FEAD-791E-48F7-AFEF-F8092C2FBFF9}"/>
          </ac:spMkLst>
        </pc:spChg>
        <pc:picChg chg="del">
          <ac:chgData name="최 용" userId="9839d1f755a76e43" providerId="LiveId" clId="{A0462F5D-C052-46D9-B0BB-32C7985784F5}" dt="2020-01-17T07:38:29.912" v="7068" actId="478"/>
          <ac:picMkLst>
            <pc:docMk/>
            <pc:sldMk cId="1801198580" sldId="429"/>
            <ac:picMk id="2" creationId="{E7916AB1-6EDD-4C6B-A7EF-A54A7C135C83}"/>
          </ac:picMkLst>
        </pc:picChg>
        <pc:picChg chg="add del">
          <ac:chgData name="최 용" userId="9839d1f755a76e43" providerId="LiveId" clId="{A0462F5D-C052-46D9-B0BB-32C7985784F5}" dt="2020-01-17T12:40:35.626" v="7073" actId="478"/>
          <ac:picMkLst>
            <pc:docMk/>
            <pc:sldMk cId="1801198580" sldId="429"/>
            <ac:picMk id="5" creationId="{53E9F935-0342-41C5-84EF-6CF5910EF524}"/>
          </ac:picMkLst>
        </pc:picChg>
        <pc:picChg chg="add mod">
          <ac:chgData name="최 용" userId="9839d1f755a76e43" providerId="LiveId" clId="{A0462F5D-C052-46D9-B0BB-32C7985784F5}" dt="2020-01-17T18:01:23.830" v="10680" actId="1035"/>
          <ac:picMkLst>
            <pc:docMk/>
            <pc:sldMk cId="1801198580" sldId="429"/>
            <ac:picMk id="6" creationId="{0C5268E5-A367-4CA5-8053-3D03E0A64C01}"/>
          </ac:picMkLst>
        </pc:picChg>
        <pc:picChg chg="add del mod">
          <ac:chgData name="최 용" userId="9839d1f755a76e43" providerId="LiveId" clId="{A0462F5D-C052-46D9-B0BB-32C7985784F5}" dt="2020-01-17T18:01:07.033" v="10677"/>
          <ac:picMkLst>
            <pc:docMk/>
            <pc:sldMk cId="1801198580" sldId="429"/>
            <ac:picMk id="8" creationId="{396C0521-7BB7-4FC8-8CAE-7AD41912FFD5}"/>
          </ac:picMkLst>
        </pc:picChg>
      </pc:sldChg>
      <pc:sldChg chg="addSp modSp add">
        <pc:chgData name="최 용" userId="9839d1f755a76e43" providerId="LiveId" clId="{A0462F5D-C052-46D9-B0BB-32C7985784F5}" dt="2020-01-17T18:09:35.389" v="10720" actId="6549"/>
        <pc:sldMkLst>
          <pc:docMk/>
          <pc:sldMk cId="217478314" sldId="430"/>
        </pc:sldMkLst>
        <pc:spChg chg="mod">
          <ac:chgData name="최 용" userId="9839d1f755a76e43" providerId="LiveId" clId="{A0462F5D-C052-46D9-B0BB-32C7985784F5}" dt="2020-01-17T13:08:11.483" v="7714"/>
          <ac:spMkLst>
            <pc:docMk/>
            <pc:sldMk cId="217478314" sldId="430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09:35.389" v="10720" actId="6549"/>
          <ac:spMkLst>
            <pc:docMk/>
            <pc:sldMk cId="217478314" sldId="430"/>
            <ac:spMk id="4" creationId="{6354F877-104B-41AC-8705-47896B7E49E0}"/>
          </ac:spMkLst>
        </pc:spChg>
        <pc:picChg chg="add mod modCrop">
          <ac:chgData name="최 용" userId="9839d1f755a76e43" providerId="LiveId" clId="{A0462F5D-C052-46D9-B0BB-32C7985784F5}" dt="2020-01-17T13:14:02.352" v="8034" actId="1076"/>
          <ac:picMkLst>
            <pc:docMk/>
            <pc:sldMk cId="217478314" sldId="430"/>
            <ac:picMk id="2" creationId="{D735B510-A54D-41DA-80E4-1537F6178812}"/>
          </ac:picMkLst>
        </pc:picChg>
        <pc:picChg chg="add mod modCrop">
          <ac:chgData name="최 용" userId="9839d1f755a76e43" providerId="LiveId" clId="{A0462F5D-C052-46D9-B0BB-32C7985784F5}" dt="2020-01-17T13:13:59.520" v="8033" actId="1076"/>
          <ac:picMkLst>
            <pc:docMk/>
            <pc:sldMk cId="217478314" sldId="430"/>
            <ac:picMk id="5" creationId="{17D1F138-A7BC-4E60-99C6-EDE89FF8FBBE}"/>
          </ac:picMkLst>
        </pc:picChg>
      </pc:sldChg>
      <pc:sldChg chg="delSp modSp add">
        <pc:chgData name="최 용" userId="9839d1f755a76e43" providerId="LiveId" clId="{A0462F5D-C052-46D9-B0BB-32C7985784F5}" dt="2020-01-17T18:10:20.078" v="10725" actId="1036"/>
        <pc:sldMkLst>
          <pc:docMk/>
          <pc:sldMk cId="2037452925" sldId="431"/>
        </pc:sldMkLst>
        <pc:spChg chg="mod">
          <ac:chgData name="최 용" userId="9839d1f755a76e43" providerId="LiveId" clId="{A0462F5D-C052-46D9-B0BB-32C7985784F5}" dt="2020-01-17T16:34:18.684" v="8708" actId="6549"/>
          <ac:spMkLst>
            <pc:docMk/>
            <pc:sldMk cId="2037452925" sldId="431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10:15.107" v="10722" actId="255"/>
          <ac:spMkLst>
            <pc:docMk/>
            <pc:sldMk cId="2037452925" sldId="431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16:32:47.609" v="8576" actId="478"/>
          <ac:picMkLst>
            <pc:docMk/>
            <pc:sldMk cId="2037452925" sldId="431"/>
            <ac:picMk id="2" creationId="{68922CC6-FE05-43D7-96B8-7D2C6D36EACD}"/>
          </ac:picMkLst>
        </pc:picChg>
        <pc:picChg chg="mod">
          <ac:chgData name="최 용" userId="9839d1f755a76e43" providerId="LiveId" clId="{A0462F5D-C052-46D9-B0BB-32C7985784F5}" dt="2020-01-17T18:10:20.078" v="10725" actId="1036"/>
          <ac:picMkLst>
            <pc:docMk/>
            <pc:sldMk cId="2037452925" sldId="431"/>
            <ac:picMk id="5" creationId="{D95D7966-20E0-4303-B751-63DCBFF4D113}"/>
          </ac:picMkLst>
        </pc:picChg>
      </pc:sldChg>
      <pc:sldChg chg="delSp modSp add">
        <pc:chgData name="최 용" userId="9839d1f755a76e43" providerId="LiveId" clId="{A0462F5D-C052-46D9-B0BB-32C7985784F5}" dt="2020-01-17T18:02:58.364" v="10686" actId="255"/>
        <pc:sldMkLst>
          <pc:docMk/>
          <pc:sldMk cId="2887265042" sldId="432"/>
        </pc:sldMkLst>
        <pc:spChg chg="mod">
          <ac:chgData name="최 용" userId="9839d1f755a76e43" providerId="LiveId" clId="{A0462F5D-C052-46D9-B0BB-32C7985784F5}" dt="2020-01-17T16:37:52.488" v="8836"/>
          <ac:spMkLst>
            <pc:docMk/>
            <pc:sldMk cId="2887265042" sldId="432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8:02:58.364" v="10686" actId="255"/>
          <ac:spMkLst>
            <pc:docMk/>
            <pc:sldMk cId="2887265042" sldId="432"/>
            <ac:spMk id="4" creationId="{6354F877-104B-41AC-8705-47896B7E49E0}"/>
          </ac:spMkLst>
        </pc:spChg>
        <pc:picChg chg="mod">
          <ac:chgData name="최 용" userId="9839d1f755a76e43" providerId="LiveId" clId="{A0462F5D-C052-46D9-B0BB-32C7985784F5}" dt="2020-01-17T16:38:08.183" v="8840" actId="1076"/>
          <ac:picMkLst>
            <pc:docMk/>
            <pc:sldMk cId="2887265042" sldId="432"/>
            <ac:picMk id="2" creationId="{18EFA238-EE9E-46C4-A86B-1ADA4F6A8F5C}"/>
          </ac:picMkLst>
        </pc:picChg>
        <pc:picChg chg="del">
          <ac:chgData name="최 용" userId="9839d1f755a76e43" providerId="LiveId" clId="{A0462F5D-C052-46D9-B0BB-32C7985784F5}" dt="2020-01-17T16:38:02.337" v="8838" actId="478"/>
          <ac:picMkLst>
            <pc:docMk/>
            <pc:sldMk cId="2887265042" sldId="432"/>
            <ac:picMk id="5" creationId="{85D19DC6-47AA-457E-A38C-A850FCAF7605}"/>
          </ac:picMkLst>
        </pc:picChg>
      </pc:sldChg>
      <pc:sldChg chg="addSp delSp modSp add">
        <pc:chgData name="최 용" userId="9839d1f755a76e43" providerId="LiveId" clId="{A0462F5D-C052-46D9-B0BB-32C7985784F5}" dt="2020-01-17T17:28:10.612" v="9098" actId="5793"/>
        <pc:sldMkLst>
          <pc:docMk/>
          <pc:sldMk cId="1292941837" sldId="433"/>
        </pc:sldMkLst>
        <pc:spChg chg="mod">
          <ac:chgData name="최 용" userId="9839d1f755a76e43" providerId="LiveId" clId="{A0462F5D-C052-46D9-B0BB-32C7985784F5}" dt="2020-01-17T16:38:28.751" v="8872"/>
          <ac:spMkLst>
            <pc:docMk/>
            <pc:sldMk cId="1292941837" sldId="433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28:10.612" v="9098" actId="5793"/>
          <ac:spMkLst>
            <pc:docMk/>
            <pc:sldMk cId="1292941837" sldId="433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16:38:29.527" v="8873" actId="478"/>
          <ac:picMkLst>
            <pc:docMk/>
            <pc:sldMk cId="1292941837" sldId="433"/>
            <ac:picMk id="2" creationId="{18EFA238-EE9E-46C4-A86B-1ADA4F6A8F5C}"/>
          </ac:picMkLst>
        </pc:picChg>
        <pc:picChg chg="mod">
          <ac:chgData name="최 용" userId="9839d1f755a76e43" providerId="LiveId" clId="{A0462F5D-C052-46D9-B0BB-32C7985784F5}" dt="2020-01-17T17:27:43.346" v="9074" actId="1036"/>
          <ac:picMkLst>
            <pc:docMk/>
            <pc:sldMk cId="1292941837" sldId="433"/>
            <ac:picMk id="5" creationId="{85D19DC6-47AA-457E-A38C-A850FCAF7605}"/>
          </ac:picMkLst>
        </pc:picChg>
        <pc:picChg chg="add mod">
          <ac:chgData name="최 용" userId="9839d1f755a76e43" providerId="LiveId" clId="{A0462F5D-C052-46D9-B0BB-32C7985784F5}" dt="2020-01-17T17:27:46.740" v="9075" actId="1076"/>
          <ac:picMkLst>
            <pc:docMk/>
            <pc:sldMk cId="1292941837" sldId="433"/>
            <ac:picMk id="6" creationId="{AEB5D1D1-0C11-4E1C-B241-EA2AA8B19D92}"/>
          </ac:picMkLst>
        </pc:picChg>
      </pc:sldChg>
      <pc:sldChg chg="addSp delSp modSp add del">
        <pc:chgData name="최 용" userId="9839d1f755a76e43" providerId="LiveId" clId="{A0462F5D-C052-46D9-B0BB-32C7985784F5}" dt="2020-01-30T07:21:59.561" v="12134" actId="47"/>
        <pc:sldMkLst>
          <pc:docMk/>
          <pc:sldMk cId="238900228" sldId="434"/>
        </pc:sldMkLst>
        <pc:spChg chg="mod">
          <ac:chgData name="최 용" userId="9839d1f755a76e43" providerId="LiveId" clId="{A0462F5D-C052-46D9-B0BB-32C7985784F5}" dt="2020-01-23T21:19:50.370" v="12109"/>
          <ac:spMkLst>
            <pc:docMk/>
            <pc:sldMk cId="238900228" sldId="434"/>
            <ac:spMk id="4" creationId="{6354F877-104B-41AC-8705-47896B7E49E0}"/>
          </ac:spMkLst>
        </pc:spChg>
        <pc:spChg chg="add mod">
          <ac:chgData name="최 용" userId="9839d1f755a76e43" providerId="LiveId" clId="{A0462F5D-C052-46D9-B0BB-32C7985784F5}" dt="2020-01-23T21:18:59.340" v="12102" actId="1038"/>
          <ac:spMkLst>
            <pc:docMk/>
            <pc:sldMk cId="238900228" sldId="434"/>
            <ac:spMk id="9" creationId="{A3D786E2-1340-4B93-9B03-00FBB9576D08}"/>
          </ac:spMkLst>
        </pc:spChg>
        <pc:picChg chg="del">
          <ac:chgData name="최 용" userId="9839d1f755a76e43" providerId="LiveId" clId="{A0462F5D-C052-46D9-B0BB-32C7985784F5}" dt="2020-01-17T17:30:55.926" v="9386" actId="478"/>
          <ac:picMkLst>
            <pc:docMk/>
            <pc:sldMk cId="238900228" sldId="434"/>
            <ac:picMk id="2" creationId="{6577BE58-1C4D-4A78-933A-B1FFDBDE3C65}"/>
          </ac:picMkLst>
        </pc:picChg>
        <pc:picChg chg="del">
          <ac:chgData name="최 용" userId="9839d1f755a76e43" providerId="LiveId" clId="{A0462F5D-C052-46D9-B0BB-32C7985784F5}" dt="2020-01-17T17:30:55.926" v="9386" actId="478"/>
          <ac:picMkLst>
            <pc:docMk/>
            <pc:sldMk cId="238900228" sldId="434"/>
            <ac:picMk id="5" creationId="{574F3619-B05E-42A3-B65C-600FA743F5B3}"/>
          </ac:picMkLst>
        </pc:picChg>
        <pc:picChg chg="del">
          <ac:chgData name="최 용" userId="9839d1f755a76e43" providerId="LiveId" clId="{A0462F5D-C052-46D9-B0BB-32C7985784F5}" dt="2020-01-17T17:30:55.926" v="9386" actId="478"/>
          <ac:picMkLst>
            <pc:docMk/>
            <pc:sldMk cId="238900228" sldId="434"/>
            <ac:picMk id="6" creationId="{BBD006E8-7F9A-4C34-8F56-9C633D97B9F0}"/>
          </ac:picMkLst>
        </pc:picChg>
        <pc:picChg chg="add mod">
          <ac:chgData name="최 용" userId="9839d1f755a76e43" providerId="LiveId" clId="{A0462F5D-C052-46D9-B0BB-32C7985784F5}" dt="2020-01-17T17:31:05.506" v="9388" actId="1076"/>
          <ac:picMkLst>
            <pc:docMk/>
            <pc:sldMk cId="238900228" sldId="434"/>
            <ac:picMk id="7" creationId="{68B7AF85-79D2-41D9-B834-7533ED947989}"/>
          </ac:picMkLst>
        </pc:picChg>
        <pc:picChg chg="add mod">
          <ac:chgData name="최 용" userId="9839d1f755a76e43" providerId="LiveId" clId="{A0462F5D-C052-46D9-B0BB-32C7985784F5}" dt="2020-01-17T17:31:18.082" v="9392" actId="1076"/>
          <ac:picMkLst>
            <pc:docMk/>
            <pc:sldMk cId="238900228" sldId="434"/>
            <ac:picMk id="8" creationId="{36A56A9E-DAFC-4F0C-B404-16D53CB1CC34}"/>
          </ac:picMkLst>
        </pc:picChg>
      </pc:sldChg>
      <pc:sldChg chg="addSp delSp modSp add">
        <pc:chgData name="최 용" userId="9839d1f755a76e43" providerId="LiveId" clId="{A0462F5D-C052-46D9-B0BB-32C7985784F5}" dt="2020-01-17T17:38:14.989" v="9915" actId="20577"/>
        <pc:sldMkLst>
          <pc:docMk/>
          <pc:sldMk cId="1529136278" sldId="435"/>
        </pc:sldMkLst>
        <pc:spChg chg="mod">
          <ac:chgData name="최 용" userId="9839d1f755a76e43" providerId="LiveId" clId="{A0462F5D-C052-46D9-B0BB-32C7985784F5}" dt="2020-01-17T17:36:10.861" v="9845"/>
          <ac:spMkLst>
            <pc:docMk/>
            <pc:sldMk cId="1529136278" sldId="435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38:14.989" v="9915" actId="20577"/>
          <ac:spMkLst>
            <pc:docMk/>
            <pc:sldMk cId="1529136278" sldId="435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17:35:09.862" v="9744" actId="478"/>
          <ac:picMkLst>
            <pc:docMk/>
            <pc:sldMk cId="1529136278" sldId="435"/>
            <ac:picMk id="2" creationId="{1216494C-36F5-45EC-A7B5-BE917CED7FD5}"/>
          </ac:picMkLst>
        </pc:picChg>
        <pc:picChg chg="add mod">
          <ac:chgData name="최 용" userId="9839d1f755a76e43" providerId="LiveId" clId="{A0462F5D-C052-46D9-B0BB-32C7985784F5}" dt="2020-01-17T17:37:37.269" v="9902" actId="1076"/>
          <ac:picMkLst>
            <pc:docMk/>
            <pc:sldMk cId="1529136278" sldId="435"/>
            <ac:picMk id="5" creationId="{AC15AD66-18EB-48A5-821B-28E34233A307}"/>
          </ac:picMkLst>
        </pc:picChg>
        <pc:picChg chg="add mod">
          <ac:chgData name="최 용" userId="9839d1f755a76e43" providerId="LiveId" clId="{A0462F5D-C052-46D9-B0BB-32C7985784F5}" dt="2020-01-17T17:37:40.244" v="9903" actId="1076"/>
          <ac:picMkLst>
            <pc:docMk/>
            <pc:sldMk cId="1529136278" sldId="435"/>
            <ac:picMk id="6" creationId="{C7DCA443-888B-4C2E-AC12-12AF18EE27D1}"/>
          </ac:picMkLst>
        </pc:picChg>
        <pc:picChg chg="add mod">
          <ac:chgData name="최 용" userId="9839d1f755a76e43" providerId="LiveId" clId="{A0462F5D-C052-46D9-B0BB-32C7985784F5}" dt="2020-01-17T17:37:54.052" v="9910" actId="1076"/>
          <ac:picMkLst>
            <pc:docMk/>
            <pc:sldMk cId="1529136278" sldId="435"/>
            <ac:picMk id="7" creationId="{2278E3AA-7DB1-4B58-AFE7-2498C28E06D6}"/>
          </ac:picMkLst>
        </pc:picChg>
      </pc:sldChg>
      <pc:sldChg chg="addSp modSp add">
        <pc:chgData name="최 용" userId="9839d1f755a76e43" providerId="LiveId" clId="{A0462F5D-C052-46D9-B0BB-32C7985784F5}" dt="2020-01-17T18:04:51.970" v="10703" actId="1076"/>
        <pc:sldMkLst>
          <pc:docMk/>
          <pc:sldMk cId="2460277785" sldId="436"/>
        </pc:sldMkLst>
        <pc:spChg chg="mod">
          <ac:chgData name="최 용" userId="9839d1f755a76e43" providerId="LiveId" clId="{A0462F5D-C052-46D9-B0BB-32C7985784F5}" dt="2020-01-17T18:04:49.321" v="10702" actId="20577"/>
          <ac:spMkLst>
            <pc:docMk/>
            <pc:sldMk cId="2460277785" sldId="436"/>
            <ac:spMk id="4" creationId="{6354F877-104B-41AC-8705-47896B7E49E0}"/>
          </ac:spMkLst>
        </pc:spChg>
        <pc:picChg chg="add mod">
          <ac:chgData name="최 용" userId="9839d1f755a76e43" providerId="LiveId" clId="{A0462F5D-C052-46D9-B0BB-32C7985784F5}" dt="2020-01-17T18:04:51.970" v="10703" actId="1076"/>
          <ac:picMkLst>
            <pc:docMk/>
            <pc:sldMk cId="2460277785" sldId="436"/>
            <ac:picMk id="2" creationId="{D917717C-1CCE-4172-8720-27EA67B8C199}"/>
          </ac:picMkLst>
        </pc:picChg>
      </pc:sldChg>
      <pc:sldChg chg="addSp delSp modSp add">
        <pc:chgData name="최 용" userId="9839d1f755a76e43" providerId="LiveId" clId="{A0462F5D-C052-46D9-B0BB-32C7985784F5}" dt="2020-01-17T17:40:08.931" v="10062" actId="1076"/>
        <pc:sldMkLst>
          <pc:docMk/>
          <pc:sldMk cId="4219498884" sldId="437"/>
        </pc:sldMkLst>
        <pc:spChg chg="mod">
          <ac:chgData name="최 용" userId="9839d1f755a76e43" providerId="LiveId" clId="{A0462F5D-C052-46D9-B0BB-32C7985784F5}" dt="2020-01-17T17:39:46.824" v="10056"/>
          <ac:spMkLst>
            <pc:docMk/>
            <pc:sldMk cId="4219498884" sldId="437"/>
            <ac:spMk id="3" creationId="{F0885E50-0E51-44DF-BB36-BF1901D63FE0}"/>
          </ac:spMkLst>
        </pc:spChg>
        <pc:spChg chg="mod">
          <ac:chgData name="최 용" userId="9839d1f755a76e43" providerId="LiveId" clId="{A0462F5D-C052-46D9-B0BB-32C7985784F5}" dt="2020-01-17T17:39:48.534" v="10057" actId="6549"/>
          <ac:spMkLst>
            <pc:docMk/>
            <pc:sldMk cId="4219498884" sldId="437"/>
            <ac:spMk id="4" creationId="{6354F877-104B-41AC-8705-47896B7E49E0}"/>
          </ac:spMkLst>
        </pc:spChg>
        <pc:picChg chg="del">
          <ac:chgData name="최 용" userId="9839d1f755a76e43" providerId="LiveId" clId="{A0462F5D-C052-46D9-B0BB-32C7985784F5}" dt="2020-01-17T17:39:50.688" v="10058" actId="478"/>
          <ac:picMkLst>
            <pc:docMk/>
            <pc:sldMk cId="4219498884" sldId="437"/>
            <ac:picMk id="2" creationId="{D917717C-1CCE-4172-8720-27EA67B8C199}"/>
          </ac:picMkLst>
        </pc:picChg>
        <pc:picChg chg="add mod">
          <ac:chgData name="최 용" userId="9839d1f755a76e43" providerId="LiveId" clId="{A0462F5D-C052-46D9-B0BB-32C7985784F5}" dt="2020-01-17T17:39:59.323" v="10060" actId="1076"/>
          <ac:picMkLst>
            <pc:docMk/>
            <pc:sldMk cId="4219498884" sldId="437"/>
            <ac:picMk id="5" creationId="{2B2FAC5D-4614-4BE6-8384-581DF42AFEE1}"/>
          </ac:picMkLst>
        </pc:picChg>
        <pc:picChg chg="add mod">
          <ac:chgData name="최 용" userId="9839d1f755a76e43" providerId="LiveId" clId="{A0462F5D-C052-46D9-B0BB-32C7985784F5}" dt="2020-01-17T17:40:08.931" v="10062" actId="1076"/>
          <ac:picMkLst>
            <pc:docMk/>
            <pc:sldMk cId="4219498884" sldId="437"/>
            <ac:picMk id="6" creationId="{DFD8C9CD-D6CA-4255-959C-4375E4C8BD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4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6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8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93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8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1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37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5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1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4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5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22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51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98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71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81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8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97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3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69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98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68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25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91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05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57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4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93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40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604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98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07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79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82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9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58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498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96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14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84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43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108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6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8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7.png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05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문자열과 배열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함수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메소드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정보 수집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</a:t>
            </a:r>
          </a:p>
          <a:p>
            <a:pPr lvl="1"/>
            <a:r>
              <a:rPr lang="ko-KR" altLang="en-US" sz="2400" dirty="0"/>
              <a:t>특정 문자 또는 문자열이 해당 문자열에 존재하는지 여부를 판단</a:t>
            </a:r>
            <a:endParaRPr lang="ko-KR" altLang="en-US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43FE0-D005-4A9A-AC96-F6416689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833168"/>
            <a:ext cx="5677692" cy="2591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ECA03-C0D0-428E-AC0B-F5B354FE9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6075230"/>
            <a:ext cx="568721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함수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메소드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정보 수정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문자열의 내용을 수정할 수 있는 메소드</a:t>
            </a:r>
            <a:r>
              <a:rPr lang="en-US" altLang="ko-KR" sz="2400" dirty="0"/>
              <a:t>(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원래의 내용을 수정하려면 다음과 같이 명령문을 실행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416804-A7EA-4FE5-8F7E-035453C7E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308041"/>
            <a:ext cx="5668166" cy="26292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9325CC-556C-4EBB-8A74-9C626AE8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5364088"/>
            <a:ext cx="568721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함수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메소드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정보 분할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문자열의 공백을 삭제할 수 있는 메소드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B1D627-BA51-440D-8FE9-EC51AFCAA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422147"/>
            <a:ext cx="565864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배열을 무작위로 다루기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choice()</a:t>
            </a:r>
          </a:p>
          <a:p>
            <a:pPr lvl="1"/>
            <a:r>
              <a:rPr lang="ko-KR" altLang="en-US" sz="2400" dirty="0"/>
              <a:t>무작위로 문자를 출력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shuffle()</a:t>
            </a:r>
          </a:p>
          <a:p>
            <a:pPr lvl="1"/>
            <a:r>
              <a:rPr lang="ko-KR" altLang="en-US" sz="2400" dirty="0"/>
              <a:t>실제로 배열의 순서가 바뀌어 저장됨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670745-7BD5-4D5F-A88D-735D26560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2321024"/>
            <a:ext cx="5706271" cy="1038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ABFD24-3282-47B0-8631-7465CE3FA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864" y="4604440"/>
            <a:ext cx="565864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5.2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배열의 종류</a:t>
            </a:r>
          </a:p>
        </p:txBody>
      </p:sp>
    </p:spTree>
    <p:extLst>
      <p:ext uri="{BB962C8B-B14F-4D97-AF65-F5344CB8AC3E}">
        <p14:creationId xmlns:p14="http://schemas.microsoft.com/office/powerpoint/2010/main" val="261987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배열형 자료구조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배열형 자료구조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000" dirty="0"/>
              <a:t>문자열형</a:t>
            </a:r>
            <a:r>
              <a:rPr lang="en-US" altLang="ko-KR" sz="2000" dirty="0"/>
              <a:t>, </a:t>
            </a:r>
            <a:r>
              <a:rPr lang="ko-KR" altLang="en-US" sz="2000" dirty="0"/>
              <a:t>유니코드 문자열형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바이트배열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()</a:t>
            </a:r>
          </a:p>
          <a:p>
            <a:pPr lvl="1"/>
            <a:r>
              <a:rPr lang="ko-KR" altLang="en-US" sz="2000" dirty="0"/>
              <a:t>한 개의 변수로 다수 개의 데이터를 저장해 두고 편리하게 접근</a:t>
            </a:r>
            <a:endParaRPr lang="en-US" altLang="ko-KR" sz="2000" dirty="0"/>
          </a:p>
          <a:p>
            <a:pPr marL="1143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mutable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과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immutable</a:t>
            </a: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정수형은 </a:t>
            </a:r>
            <a:r>
              <a:rPr lang="en-US" altLang="ko-KR" sz="2000" dirty="0"/>
              <a:t>immutable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25E2A5-AA69-4A76-BDFE-AEE1FA20D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898694"/>
            <a:ext cx="5687219" cy="116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B3282A-A09F-4000-AF97-971AE996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222" y="4633575"/>
            <a:ext cx="491558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다수의 자료형들도 입력 가능</a:t>
            </a:r>
            <a:endParaRPr lang="en-US" altLang="ko-KR" sz="2400" dirty="0"/>
          </a:p>
          <a:p>
            <a:pPr lvl="1"/>
            <a:r>
              <a:rPr lang="ko-KR" altLang="en-US" sz="2400" dirty="0"/>
              <a:t>대괄호</a:t>
            </a:r>
            <a:r>
              <a:rPr lang="en-US" altLang="ko-KR" sz="2400" dirty="0"/>
              <a:t>([])</a:t>
            </a:r>
            <a:r>
              <a:rPr lang="ko-KR" altLang="en-US" sz="2400" dirty="0"/>
              <a:t>를 사용하며 각각의 항목들은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로 구분</a:t>
            </a:r>
            <a:endParaRPr lang="en-US" altLang="ko-KR" sz="2400" dirty="0"/>
          </a:p>
          <a:p>
            <a:pPr marL="1143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차원 리스트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45937-455E-4003-AEE6-A05E9856D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707"/>
          <a:stretch/>
        </p:blipFill>
        <p:spPr>
          <a:xfrm>
            <a:off x="506413" y="3146358"/>
            <a:ext cx="4395788" cy="14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38E7B1-70E8-454D-9101-BE2AB558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281" y="4194254"/>
            <a:ext cx="3229426" cy="895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C89BC7-CC95-4E49-9787-F718931373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966"/>
          <a:stretch/>
        </p:blipFill>
        <p:spPr>
          <a:xfrm>
            <a:off x="506413" y="4857325"/>
            <a:ext cx="439578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리스트의 복사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리스트의 복사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a</a:t>
            </a:r>
            <a:r>
              <a:rPr lang="ko-KR" altLang="en-US" sz="2400" dirty="0"/>
              <a:t>를 </a:t>
            </a:r>
            <a:r>
              <a:rPr lang="en-US" altLang="ko-KR" sz="2400" dirty="0"/>
              <a:t>b</a:t>
            </a:r>
            <a:r>
              <a:rPr lang="ko-KR" altLang="en-US" sz="2400" dirty="0"/>
              <a:t>에 복사하고 </a:t>
            </a:r>
            <a:r>
              <a:rPr lang="en-US" altLang="ko-KR" sz="2400" dirty="0"/>
              <a:t>b</a:t>
            </a:r>
            <a:r>
              <a:rPr lang="ko-KR" altLang="en-US" sz="2400" dirty="0"/>
              <a:t>의 </a:t>
            </a:r>
            <a:r>
              <a:rPr lang="en-US" altLang="ko-KR" sz="2400" dirty="0"/>
              <a:t>index 0</a:t>
            </a:r>
            <a:r>
              <a:rPr lang="ko-KR" altLang="en-US" sz="2400" dirty="0"/>
              <a:t>번에 저장된 값을 변경하면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의 배열까지 수정됨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같은 객체를 두 개의 다른 변수들이 가리킴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6EF99C-E3A5-40B8-BC74-C17832D5A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2118644"/>
            <a:ext cx="5706271" cy="971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A005F8-72DE-4C2A-8356-4791081AD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864" y="3815112"/>
            <a:ext cx="5649113" cy="266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455C2E-ADF8-4050-8EA4-6E5B78C60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941" y="4820151"/>
            <a:ext cx="649695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슬라이싱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리스트의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슬라이싱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err="1"/>
              <a:t>슬라이싱과</a:t>
            </a:r>
            <a:r>
              <a:rPr lang="ko-KR" altLang="en-US" dirty="0"/>
              <a:t> 같음</a:t>
            </a:r>
            <a:endParaRPr lang="en-US" altLang="ko-KR" dirty="0"/>
          </a:p>
          <a:p>
            <a:pPr lvl="1"/>
            <a:r>
              <a:rPr lang="ko-KR" altLang="en-US" dirty="0"/>
              <a:t>리스트에서는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 다양한 데이터를 저장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A111D3-9B3C-4A26-9139-A55E2448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3622675"/>
            <a:ext cx="5687219" cy="371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CA27C-9E67-4A67-8466-AA886CA57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89" y="4185651"/>
            <a:ext cx="568721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리스트에서의 병합 및 삽입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복수 개 변수의 병합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복수 개 리스트의 병합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17B8AA-1387-4AC6-8F50-5FF6DBF4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1650614"/>
            <a:ext cx="5687219" cy="2819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1145FE-FE9F-4750-9A34-979B429AF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90" y="4993897"/>
            <a:ext cx="568721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8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5.1 </a:t>
            </a:r>
            <a:r>
              <a:rPr lang="ko-KR" altLang="en-US" sz="2400" dirty="0"/>
              <a:t>문자열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5.2 </a:t>
            </a:r>
            <a:r>
              <a:rPr lang="ko-KR" altLang="en-US" sz="2400" dirty="0"/>
              <a:t>배열의 종류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리스트에 원소 삽입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append()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1</a:t>
            </a:r>
            <a:r>
              <a:rPr lang="ko-KR" altLang="en-US" sz="2400" dirty="0"/>
              <a:t>개의 인자를 입력으로 받아들임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해당값을</a:t>
            </a:r>
            <a:r>
              <a:rPr lang="ko-KR" altLang="en-US" sz="2400" dirty="0"/>
              <a:t> 리스트의 마지막에 추가로 붙여 넣을 수 있음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빈 리스트에 </a:t>
            </a:r>
            <a:r>
              <a:rPr lang="ko-KR" altLang="en-US" sz="2400" dirty="0" err="1"/>
              <a:t>정수값을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개씩 반복적으로 입력하는 예제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5B99F7-6D39-46F6-B8F2-34768285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563234"/>
            <a:ext cx="5687219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41AA9F-18B2-492A-B714-D170C485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89" y="4322364"/>
            <a:ext cx="568721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2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리스트에 원소 삽입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insert()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2</a:t>
            </a:r>
            <a:r>
              <a:rPr lang="ko-KR" altLang="en-US" sz="2400" dirty="0"/>
              <a:t>개의 입력 인자 중 첫 번째는 인덱스 번호</a:t>
            </a:r>
            <a:endParaRPr lang="en-US" altLang="ko-KR" sz="2400" dirty="0"/>
          </a:p>
          <a:p>
            <a:pPr lvl="1"/>
            <a:r>
              <a:rPr lang="ko-KR" altLang="en-US" sz="2400" dirty="0"/>
              <a:t>해당 인덱스 번호 직전의 위치에 두 번째 인자의 값을</a:t>
            </a:r>
            <a:br>
              <a:rPr lang="en-US" altLang="ko-KR" sz="2400" dirty="0"/>
            </a:br>
            <a:r>
              <a:rPr lang="ko-KR" altLang="en-US" sz="2400" dirty="0"/>
              <a:t>입력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D07BB9-BD06-4676-B40B-59C6A750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627" y="3199025"/>
            <a:ext cx="56967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5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리스트에 원소 삽입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41437"/>
            <a:ext cx="8782050" cy="5210087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리스트의 함축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(comprehension)</a:t>
            </a:r>
          </a:p>
          <a:p>
            <a:pPr lvl="1"/>
            <a:r>
              <a:rPr lang="ko-KR" altLang="en-US" sz="2000" dirty="0"/>
              <a:t>특정 리스트에 저장된 모든 원소들에 대해 조건에 맞는 </a:t>
            </a:r>
            <a:r>
              <a:rPr lang="ko-KR" altLang="en-US" sz="2000" dirty="0" err="1"/>
              <a:t>원소들만을</a:t>
            </a:r>
            <a:r>
              <a:rPr lang="ko-KR" altLang="en-US" sz="2000" dirty="0"/>
              <a:t> 선택적으로 추가</a:t>
            </a:r>
            <a:endParaRPr lang="en-US" altLang="ko-KR" sz="2000" dirty="0"/>
          </a:p>
          <a:p>
            <a:pPr lvl="1"/>
            <a:r>
              <a:rPr lang="ko-KR" altLang="en-US" sz="2000" dirty="0"/>
              <a:t>리스트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원소들을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(②)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읽어 와서 조건식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(③)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그 값을 테스트한 후 결과가 참이면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(④)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리스트에 입력</a:t>
            </a:r>
            <a:endParaRPr lang="en-US" altLang="ko-KR" sz="2000" dirty="0"/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F9F04-7CD6-4872-94C0-B3D57EF0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102" y="3622675"/>
            <a:ext cx="2819794" cy="466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0B470-1E41-445E-8E2D-ED3F92B60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627" y="4668830"/>
            <a:ext cx="569674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리스트의 항목 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del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명령문으로 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지정한 위치에 해당하는 항목을 삭제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여러 개의 항목을 삭제하려면 슬라이스 기능을 사용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B45D4-0008-48AA-838B-1BECCBB41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182362"/>
            <a:ext cx="5658640" cy="1019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AAFE28-FEAC-4C04-B6CC-4F4F436CD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3970219"/>
            <a:ext cx="56681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6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리스트의 항목 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pop()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함수로 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리스트 객체에서 제공하는 삭제 기능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 err="1"/>
              <a:t>입력값을</a:t>
            </a:r>
            <a:r>
              <a:rPr lang="ko-KR" altLang="en-US" sz="2400" dirty="0"/>
              <a:t> 넣어주면 인덱스로 인식하여 해당 항목을 삭제</a:t>
            </a: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8C83DB-4DAE-4977-BBFE-20A41A66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133419"/>
            <a:ext cx="5687219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33A20-2381-4A94-B748-D5AA02CD4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4435294"/>
            <a:ext cx="566816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리스트의 항목 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빈 리스트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([])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 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12FDD4-988C-492A-9CA9-949EFA45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1926534"/>
            <a:ext cx="570627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존재 여부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</a:t>
            </a:r>
          </a:p>
          <a:p>
            <a:pPr lvl="1"/>
            <a:r>
              <a:rPr lang="ko-KR" altLang="en-US" sz="2400" dirty="0"/>
              <a:t>문자열에 특정한 문자가 있는지 검사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not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</a:t>
            </a:r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리스트 </a:t>
            </a:r>
            <a:r>
              <a:rPr lang="en-US" altLang="ko-KR" sz="2400" dirty="0"/>
              <a:t>fruits</a:t>
            </a:r>
            <a:r>
              <a:rPr lang="ko-KR" altLang="en-US" sz="2400" dirty="0"/>
              <a:t>에 특정한 과일이 없는지 검사</a:t>
            </a:r>
            <a:endParaRPr lang="en-US" altLang="ko-KR" sz="2400" dirty="0"/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DDFF64-66B7-4264-AE6D-48F1EE3E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269383"/>
            <a:ext cx="5677692" cy="790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18983-77A4-402F-8C53-588D4B3B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4624355"/>
            <a:ext cx="567769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원소의 반복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원소를 </a:t>
            </a:r>
            <a:r>
              <a:rPr lang="en-US" altLang="ko-KR" sz="2400" dirty="0"/>
              <a:t>2</a:t>
            </a:r>
            <a:r>
              <a:rPr lang="ko-KR" altLang="en-US" sz="2400" dirty="0"/>
              <a:t>번 반복하여 출력</a:t>
            </a:r>
            <a:r>
              <a:rPr lang="en-US" altLang="ko-KR" sz="2400" dirty="0"/>
              <a:t>: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각각의 원소에 </a:t>
            </a:r>
            <a:r>
              <a:rPr lang="en-US" altLang="ko-KR" sz="2400" dirty="0"/>
              <a:t>2</a:t>
            </a:r>
            <a:r>
              <a:rPr lang="ko-KR" altLang="en-US" sz="2400" dirty="0"/>
              <a:t>를 곱하기</a:t>
            </a:r>
            <a:r>
              <a:rPr lang="en-US" altLang="ko-KR" sz="2400" dirty="0"/>
              <a:t>:</a:t>
            </a: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56BB2-29C0-4388-B667-9757AF55F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058890"/>
            <a:ext cx="5677692" cy="1047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B5A799-0308-473F-8C66-1CC069B95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4408952"/>
            <a:ext cx="566816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len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()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과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count()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len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원소의 개수를 조사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count()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특정 값의 개수를 측정</a:t>
            </a:r>
            <a:endParaRPr lang="en-US" altLang="ko-KR" sz="2400" dirty="0"/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7F461F-78B4-4A54-9BB9-BBB172DE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128142"/>
            <a:ext cx="5687219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ADFEF0-BC3A-4B41-9D2C-52370AD94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90" y="4335070"/>
            <a:ext cx="567769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인덱스 번호 찾기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index()</a:t>
            </a:r>
          </a:p>
          <a:p>
            <a:pPr lvl="1"/>
            <a:r>
              <a:rPr lang="en-US" altLang="ko-KR" sz="2400" dirty="0"/>
              <a:t>array </a:t>
            </a:r>
            <a:r>
              <a:rPr lang="ko-KR" altLang="en-US" sz="2400" dirty="0"/>
              <a:t>리스트에서 </a:t>
            </a:r>
            <a:r>
              <a:rPr lang="en-US" altLang="ko-KR" sz="2400" dirty="0"/>
              <a:t>x</a:t>
            </a:r>
            <a:r>
              <a:rPr lang="ko-KR" altLang="en-US" sz="2400" dirty="0"/>
              <a:t>값이 처음 나오는 인덱스 번호를 반환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2400" dirty="0" err="1"/>
              <a:t>nums</a:t>
            </a:r>
            <a:r>
              <a:rPr lang="en-US" altLang="ko-KR" sz="2400" dirty="0"/>
              <a:t> </a:t>
            </a:r>
            <a:r>
              <a:rPr lang="ko-KR" altLang="en-US" sz="2400" dirty="0"/>
              <a:t>리스트에서 </a:t>
            </a:r>
            <a:r>
              <a:rPr lang="en-US" altLang="ko-KR" sz="2400" dirty="0"/>
              <a:t>3</a:t>
            </a:r>
            <a:r>
              <a:rPr lang="ko-KR" altLang="en-US" sz="2400" dirty="0"/>
              <a:t>은 인덱스 </a:t>
            </a:r>
            <a:r>
              <a:rPr lang="en-US" altLang="ko-KR" sz="2400" dirty="0"/>
              <a:t>2</a:t>
            </a:r>
            <a:r>
              <a:rPr lang="ko-KR" altLang="en-US" sz="2400" dirty="0"/>
              <a:t>번과 </a:t>
            </a:r>
            <a:r>
              <a:rPr lang="en-US" altLang="ko-KR" sz="2400" dirty="0"/>
              <a:t>5</a:t>
            </a:r>
            <a:r>
              <a:rPr lang="ko-KR" altLang="en-US" sz="2400" dirty="0"/>
              <a:t>번에 위치하지만 </a:t>
            </a:r>
            <a:r>
              <a:rPr lang="en-US" altLang="ko-KR" sz="2400" dirty="0"/>
              <a:t>index(3)</a:t>
            </a:r>
            <a:r>
              <a:rPr lang="ko-KR" altLang="en-US" sz="2400" dirty="0"/>
              <a:t>은 첫 번째 인덱스를 반환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9A536C-98A1-42A9-8F50-100D110FC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290677"/>
            <a:ext cx="5677692" cy="342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E5B886-C7A7-4D89-B438-B47FB305D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095864"/>
            <a:ext cx="566816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5.1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sort()</a:t>
            </a:r>
          </a:p>
          <a:p>
            <a:pPr lvl="1"/>
            <a:r>
              <a:rPr lang="ko-KR" altLang="en-US" dirty="0"/>
              <a:t>정렬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reverse()</a:t>
            </a:r>
          </a:p>
          <a:p>
            <a:pPr lvl="1"/>
            <a:r>
              <a:rPr lang="ko-KR" altLang="en-US" dirty="0"/>
              <a:t>역순</a:t>
            </a: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BE7F67-E526-4B8E-9791-61A5BB40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168714"/>
            <a:ext cx="5677692" cy="10193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002F02-128D-4584-8D57-CA74AE964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4702031"/>
            <a:ext cx="566816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38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차원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023582"/>
            <a:ext cx="8782050" cy="5527943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fruitdb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fruits: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리스트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fruitdb</a:t>
            </a:r>
            <a:r>
              <a:rPr lang="en-US" altLang="ko-KR" sz="2400" dirty="0"/>
              <a:t>: 2</a:t>
            </a:r>
            <a:r>
              <a:rPr lang="ko-KR" altLang="en-US" sz="2400" dirty="0"/>
              <a:t>차원 리스트 </a:t>
            </a:r>
            <a:r>
              <a:rPr lang="en-US" altLang="ko-KR" sz="2400" dirty="0"/>
              <a:t>(3×2 </a:t>
            </a:r>
            <a:r>
              <a:rPr lang="ko-KR" altLang="en-US" sz="2400" dirty="0"/>
              <a:t>행렬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r>
              <a:rPr lang="ko-KR" altLang="en-US" sz="2400" dirty="0"/>
              <a:t>특정한 위치에 저장된 내용을 읽어서 출력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F44773-1515-4F3E-8E15-3D15ED8AE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576364"/>
            <a:ext cx="5677692" cy="552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3F6F6E-FF80-45CC-8ECF-3CF125D2B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65" y="3056401"/>
            <a:ext cx="4239217" cy="1762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9B7298-C997-442F-870B-30F4E23B7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206" y="5322629"/>
            <a:ext cx="565864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6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차원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2</a:t>
            </a:r>
            <a:r>
              <a:rPr lang="ko-KR" altLang="en-US" sz="2400" dirty="0"/>
              <a:t>차원 리스트 </a:t>
            </a:r>
            <a:r>
              <a:rPr lang="en-US" altLang="ko-KR" sz="2400" dirty="0"/>
              <a:t>record</a:t>
            </a:r>
            <a:r>
              <a:rPr lang="ko-KR" altLang="en-US" sz="2400" dirty="0"/>
              <a:t>에 저장된 모든 리스트들의 </a:t>
            </a:r>
            <a:r>
              <a:rPr lang="en-US" altLang="ko-KR" sz="2400" dirty="0"/>
              <a:t>1</a:t>
            </a:r>
            <a:r>
              <a:rPr lang="ko-KR" altLang="en-US" sz="2400" dirty="0"/>
              <a:t>번 인덱스에 저장된 </a:t>
            </a:r>
            <a:r>
              <a:rPr lang="ko-KR" altLang="en-US" sz="2400" dirty="0" err="1"/>
              <a:t>내용들만을</a:t>
            </a:r>
            <a:r>
              <a:rPr lang="ko-KR" altLang="en-US" sz="2400" dirty="0"/>
              <a:t> 모아 새로운 </a:t>
            </a:r>
            <a:r>
              <a:rPr lang="en-US" altLang="ko-KR" sz="2400" dirty="0"/>
              <a:t>index </a:t>
            </a:r>
            <a:r>
              <a:rPr lang="ko-KR" altLang="en-US" sz="2400" dirty="0"/>
              <a:t>리스트 생성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mylist</a:t>
            </a:r>
            <a:r>
              <a:rPr lang="ko-KR" altLang="en-US" sz="2400" dirty="0"/>
              <a:t>에서 원소 개수가 </a:t>
            </a:r>
            <a:r>
              <a:rPr lang="en-US" altLang="ko-KR" sz="2400" dirty="0"/>
              <a:t>2</a:t>
            </a:r>
            <a:r>
              <a:rPr lang="ko-KR" altLang="en-US" sz="2400" dirty="0"/>
              <a:t>인 것들만 추출하여</a:t>
            </a:r>
            <a:br>
              <a:rPr lang="en-US" altLang="ko-KR" sz="2400" dirty="0"/>
            </a:br>
            <a:r>
              <a:rPr lang="en-US" altLang="ko-KR" sz="2400" dirty="0" err="1"/>
              <a:t>newlist</a:t>
            </a:r>
            <a:r>
              <a:rPr lang="ko-KR" altLang="en-US" sz="2400" dirty="0"/>
              <a:t>로 생성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A8570-7BBC-46F9-A28F-EDAA4B3A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285027"/>
            <a:ext cx="5687219" cy="1714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3EFFF3-3096-4882-A1B1-E137A2639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5245603"/>
            <a:ext cx="56776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3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튜플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초기화한 후 변경할 수 없는 배열</a:t>
            </a:r>
            <a:endParaRPr lang="en-US" altLang="ko-KR" sz="2400" dirty="0"/>
          </a:p>
          <a:p>
            <a:pPr lvl="1"/>
            <a:r>
              <a:rPr lang="ko-KR" altLang="en-US" sz="2400" dirty="0"/>
              <a:t>괄호</a:t>
            </a:r>
            <a:r>
              <a:rPr lang="en-US" altLang="ko-KR" sz="2400" dirty="0"/>
              <a:t>(())</a:t>
            </a:r>
            <a:r>
              <a:rPr lang="ko-KR" altLang="en-US" sz="2400" dirty="0"/>
              <a:t>로 묶인 형식으로 항목들은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로 연결</a:t>
            </a:r>
            <a:endParaRPr lang="en-US" altLang="ko-KR" sz="2400" dirty="0"/>
          </a:p>
          <a:p>
            <a:pPr lvl="1"/>
            <a:r>
              <a:rPr lang="ko-KR" altLang="en-US" sz="2400" dirty="0"/>
              <a:t>괄호를 생략해도 됨</a:t>
            </a:r>
            <a:endParaRPr lang="en-US" altLang="ko-KR" sz="2400" dirty="0"/>
          </a:p>
          <a:p>
            <a:pPr lvl="1"/>
            <a:r>
              <a:rPr lang="ko-KR" altLang="en-US" sz="2400" dirty="0"/>
              <a:t>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리스트를 포함할 수 있음</a:t>
            </a:r>
            <a:endParaRPr lang="en-US" altLang="ko-KR" sz="2400" dirty="0"/>
          </a:p>
          <a:p>
            <a:pPr lvl="1"/>
            <a:r>
              <a:rPr lang="ko-KR" altLang="en-US" sz="2400" dirty="0"/>
              <a:t>인덱싱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슬라이싱</a:t>
            </a:r>
            <a:r>
              <a:rPr lang="en-US" altLang="ko-KR" sz="2400" dirty="0"/>
              <a:t>, </a:t>
            </a:r>
            <a:r>
              <a:rPr lang="ko-KR" altLang="en-US" sz="2400" dirty="0"/>
              <a:t>메소드 기능이 리스트와 유사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839E37-82FB-446E-93D5-D807E1FE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4325331"/>
            <a:ext cx="5687219" cy="1209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521C8B-457C-4CC3-82B8-236234D87A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471"/>
          <a:stretch/>
        </p:blipFill>
        <p:spPr>
          <a:xfrm>
            <a:off x="1728390" y="5609432"/>
            <a:ext cx="5668166" cy="2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인덱싱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슬라이싱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한번 입력한 내용을 변경할 수 없음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중첩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B07E9F-DF2D-4AC9-BB06-7523271D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1736108"/>
            <a:ext cx="5687219" cy="1038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D6242F-85D2-467E-B89B-87FC08CB7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3689730"/>
            <a:ext cx="5677692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8671B5-73B2-4455-A18C-050898A7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443" y="4993429"/>
            <a:ext cx="56681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리스트를 포함하는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튜플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400" dirty="0" err="1"/>
              <a:t>튜플에는</a:t>
            </a:r>
            <a:r>
              <a:rPr lang="ko-KR" altLang="en-US" sz="2400" dirty="0"/>
              <a:t> 새로운 값을 입력할 수 없음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/>
            <a:r>
              <a:rPr lang="ko-KR" altLang="en-US" sz="2400" dirty="0" err="1"/>
              <a:t>튜플</a:t>
            </a:r>
            <a:r>
              <a:rPr lang="ko-KR" altLang="en-US" sz="2400" dirty="0"/>
              <a:t> 내부의 원소로 존재하는 리스트는 수정 가능</a:t>
            </a: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013A84-4747-4459-A350-4715EB78C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670802"/>
            <a:ext cx="5677692" cy="771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C7D9F7-09B5-44CD-85D9-89D522BE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3230889"/>
            <a:ext cx="5668166" cy="1019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C0BA88-DA05-4844-8D90-E942EA01F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390" y="5395033"/>
            <a:ext cx="568721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45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튜플을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포함하는 리스트</a:t>
            </a:r>
            <a:endParaRPr lang="en-US" altLang="ko-KR" dirty="0"/>
          </a:p>
          <a:p>
            <a:pPr lvl="1"/>
            <a:r>
              <a:rPr lang="ko-KR" altLang="en-US" sz="2400" dirty="0"/>
              <a:t>리스트의 원소를 수정하는 것은 가능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 err="1"/>
              <a:t>튜플</a:t>
            </a:r>
            <a:r>
              <a:rPr lang="ko-KR" altLang="en-US" sz="2400" dirty="0"/>
              <a:t> 내용을 수정한 것이 아님</a:t>
            </a:r>
            <a:r>
              <a:rPr lang="en-US" altLang="ko-KR" sz="24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     </a:t>
            </a:r>
            <a:r>
              <a:rPr lang="ko-KR" altLang="en-US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결과</a:t>
            </a:r>
            <a:r>
              <a:rPr lang="en-US" altLang="ko-KR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         [('</a:t>
            </a:r>
            <a:r>
              <a:rPr lang="ko-KR" altLang="en-US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수박</a:t>
            </a:r>
            <a:r>
              <a:rPr lang="en-US" altLang="ko-KR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', '</a:t>
            </a:r>
            <a:r>
              <a:rPr lang="ko-KR" altLang="en-US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참외</a:t>
            </a:r>
            <a:r>
              <a:rPr lang="en-US" altLang="ko-KR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'), ('</a:t>
            </a:r>
            <a:r>
              <a:rPr lang="ko-KR" altLang="en-US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사과</a:t>
            </a:r>
            <a:r>
              <a:rPr lang="en-US" altLang="ko-KR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', '</a:t>
            </a:r>
            <a:r>
              <a:rPr lang="ko-KR" altLang="en-US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키위</a:t>
            </a:r>
            <a:r>
              <a:rPr lang="en-US" altLang="ko-KR" sz="1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')]</a:t>
            </a:r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51D422-5651-459A-A3E9-3A5E5714C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1" y="2570614"/>
            <a:ext cx="571579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9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리스트와 비교한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튜플의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기능들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41437"/>
            <a:ext cx="4381499" cy="5210087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슬라이싱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16290-9C35-488E-B38F-E33483C88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70"/>
          <a:stretch/>
        </p:blipFill>
        <p:spPr>
          <a:xfrm>
            <a:off x="660207" y="2099899"/>
            <a:ext cx="3754635" cy="800212"/>
          </a:xfrm>
          <a:prstGeom prst="rect">
            <a:avLst/>
          </a:prstGeom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D1BE7CF-ECAC-4475-847A-F5A67AF50ABD}"/>
              </a:ext>
            </a:extLst>
          </p:cNvPr>
          <p:cNvSpPr txBox="1">
            <a:spLocks/>
          </p:cNvSpPr>
          <p:nvPr/>
        </p:nvSpPr>
        <p:spPr>
          <a:xfrm>
            <a:off x="4567237" y="1341437"/>
            <a:ext cx="4391025" cy="5210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병합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370A42-A1FD-43BF-96B9-ACC6F1473D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741"/>
          <a:stretch/>
        </p:blipFill>
        <p:spPr>
          <a:xfrm>
            <a:off x="4750005" y="5111179"/>
            <a:ext cx="4095762" cy="1247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22A33B-49A7-4EB7-8F20-F6580DCFB0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862"/>
          <a:stretch/>
        </p:blipFill>
        <p:spPr>
          <a:xfrm>
            <a:off x="4750005" y="2099899"/>
            <a:ext cx="4095762" cy="2581635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E52F3591-B8CF-41E7-867D-20252A20C256}"/>
              </a:ext>
            </a:extLst>
          </p:cNvPr>
          <p:cNvSpPr/>
          <p:nvPr/>
        </p:nvSpPr>
        <p:spPr>
          <a:xfrm>
            <a:off x="1257300" y="3366733"/>
            <a:ext cx="2871788" cy="1014767"/>
          </a:xfrm>
          <a:prstGeom prst="wedgeRoundRectCallout">
            <a:avLst>
              <a:gd name="adj1" fmla="val 62102"/>
              <a:gd name="adj2" fmla="val -291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복수 개의 변수들을 </a:t>
            </a:r>
            <a:r>
              <a:rPr lang="en-US" altLang="ko-KR" sz="1600" dirty="0"/>
              <a:t>1</a:t>
            </a:r>
            <a:r>
              <a:rPr lang="ko-KR" altLang="en-US" sz="1600" dirty="0"/>
              <a:t>개의</a:t>
            </a:r>
            <a:br>
              <a:rPr lang="en-US" altLang="ko-KR" sz="1600" dirty="0"/>
            </a:br>
            <a:r>
              <a:rPr lang="ko-KR" altLang="en-US" sz="1600" dirty="0" err="1"/>
              <a:t>튜플</a:t>
            </a:r>
            <a:r>
              <a:rPr lang="ko-KR" altLang="en-US" sz="1600" dirty="0"/>
              <a:t> 형태로 묶거나</a:t>
            </a:r>
            <a:r>
              <a:rPr lang="en-US" altLang="ko-KR" sz="1600" dirty="0"/>
              <a:t>(Packing)</a:t>
            </a:r>
            <a:br>
              <a:rPr lang="en-US" altLang="ko-KR" sz="1600" dirty="0"/>
            </a:br>
            <a:r>
              <a:rPr lang="ko-KR" altLang="en-US" sz="1600" dirty="0"/>
              <a:t>풀</a:t>
            </a:r>
            <a:r>
              <a:rPr lang="en-US" altLang="ko-KR" sz="1600" dirty="0"/>
              <a:t>(unpacking) </a:t>
            </a:r>
            <a:r>
              <a:rPr lang="ko-KR" altLang="en-US" sz="1600" dirty="0"/>
              <a:t>수 있음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5C6D1F0D-CE8D-48B8-BA18-6768C8C1797B}"/>
              </a:ext>
            </a:extLst>
          </p:cNvPr>
          <p:cNvSpPr/>
          <p:nvPr/>
        </p:nvSpPr>
        <p:spPr>
          <a:xfrm>
            <a:off x="977899" y="5125553"/>
            <a:ext cx="3284547" cy="1219200"/>
          </a:xfrm>
          <a:prstGeom prst="wedgeRoundRectCallout">
            <a:avLst>
              <a:gd name="adj1" fmla="val 57214"/>
              <a:gd name="adj2" fmla="val -145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append()</a:t>
            </a:r>
            <a:r>
              <a:rPr lang="ko-KR" altLang="en-US" sz="1600" dirty="0"/>
              <a:t>나 </a:t>
            </a:r>
            <a:r>
              <a:rPr lang="en-US" altLang="ko-KR" sz="1600" dirty="0"/>
              <a:t>insert()</a:t>
            </a:r>
            <a:r>
              <a:rPr lang="ko-KR" altLang="en-US" sz="1600" dirty="0"/>
              <a:t>로 데이터를</a:t>
            </a:r>
            <a:br>
              <a:rPr lang="en-US" altLang="ko-KR" sz="1600" dirty="0"/>
            </a:br>
            <a:r>
              <a:rPr lang="ko-KR" altLang="en-US" sz="1600" dirty="0"/>
              <a:t>삽입하거나 </a:t>
            </a:r>
            <a:r>
              <a:rPr lang="en-US" altLang="ko-KR" sz="1600" dirty="0"/>
              <a:t>del </a:t>
            </a:r>
            <a:r>
              <a:rPr lang="ko-KR" altLang="en-US" sz="1600" dirty="0"/>
              <a:t>명령어와 </a:t>
            </a:r>
            <a:r>
              <a:rPr lang="en-US" altLang="ko-KR" sz="1600" dirty="0"/>
              <a:t>pop()</a:t>
            </a:r>
            <a:br>
              <a:rPr lang="en-US" altLang="ko-KR" sz="1600" dirty="0"/>
            </a:br>
            <a:r>
              <a:rPr lang="ko-KR" altLang="en-US" sz="1600" dirty="0"/>
              <a:t>메소드를 사용하여 항목을</a:t>
            </a:r>
            <a:br>
              <a:rPr lang="en-US" altLang="ko-KR" sz="1600" dirty="0"/>
            </a:br>
            <a:r>
              <a:rPr lang="ko-KR" altLang="en-US" sz="1600" dirty="0"/>
              <a:t>삭제하는 기능이 없음</a:t>
            </a:r>
          </a:p>
        </p:txBody>
      </p:sp>
    </p:spTree>
    <p:extLst>
      <p:ext uri="{BB962C8B-B14F-4D97-AF65-F5344CB8AC3E}">
        <p14:creationId xmlns:p14="http://schemas.microsoft.com/office/powerpoint/2010/main" val="174653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리스트와 비교한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튜플의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기능들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0412" y="1341438"/>
            <a:ext cx="4391025" cy="5219438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존재여부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반복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B6B36-0659-40BA-AE92-24EDB6B0DE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61"/>
          <a:stretch/>
        </p:blipFill>
        <p:spPr>
          <a:xfrm>
            <a:off x="397687" y="1962811"/>
            <a:ext cx="3937782" cy="1238423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39671038-EF9B-472A-BA2E-7FE0C6673C36}"/>
              </a:ext>
            </a:extLst>
          </p:cNvPr>
          <p:cNvSpPr txBox="1">
            <a:spLocks/>
          </p:cNvSpPr>
          <p:nvPr/>
        </p:nvSpPr>
        <p:spPr>
          <a:xfrm>
            <a:off x="4752975" y="1332085"/>
            <a:ext cx="4391025" cy="52194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원소의 개수 측정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D71FA0-1F97-412D-B98C-9BE608931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29"/>
          <a:stretch/>
        </p:blipFill>
        <p:spPr>
          <a:xfrm>
            <a:off x="436559" y="4275977"/>
            <a:ext cx="3928256" cy="1009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41E78A-6855-45EB-A0C9-5020311971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109"/>
          <a:stretch/>
        </p:blipFill>
        <p:spPr>
          <a:xfrm>
            <a:off x="4818058" y="1962811"/>
            <a:ext cx="392825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61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리스트와 비교한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튜플의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기능들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검색 기능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빈도수 검사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400" dirty="0"/>
              <a:t>인덱스 번호 찾기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2BD521-7E6D-497A-A54F-0F5FD86EA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139051"/>
            <a:ext cx="5677692" cy="314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7794BD-1F27-417C-91A1-A8881BE2D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2668753"/>
            <a:ext cx="5677692" cy="80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093AE1-A1AD-4035-823C-7A568F54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206" y="4245569"/>
            <a:ext cx="5658640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A9575-75D8-4A74-9635-B125865AE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206" y="4750756"/>
            <a:ext cx="56586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따옴표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문자열은 큰따옴표와 작은따옴표 모두 사용할 수 있음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작은따옴표를 출력해야 하는 문자열은 큰따옴표를 사용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큰따옴표를 출력해야 하는 문자열은 작은따옴표를 사용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CB96C9-B3FA-48A2-A910-6477D04DD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06" y="2244652"/>
            <a:ext cx="5696745" cy="1047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65324B-585D-47DC-924C-D041F4DB0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064666"/>
            <a:ext cx="5658640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53E18-46D6-4FBB-A760-C592EEBD2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917" y="5408364"/>
            <a:ext cx="5668166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차원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튜플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41437"/>
            <a:ext cx="8782050" cy="5210087"/>
          </a:xfrm>
          <a:prstGeom prst="rect">
            <a:avLst/>
          </a:prstGeom>
        </p:spPr>
        <p:txBody>
          <a:bodyPr/>
          <a:lstStyle/>
          <a:p>
            <a:pPr marL="5715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/>
              <a:t>차원으로 </a:t>
            </a:r>
            <a:r>
              <a:rPr lang="ko-KR" altLang="en-US" sz="2400" dirty="0" err="1"/>
              <a:t>튜플의</a:t>
            </a:r>
            <a:r>
              <a:rPr lang="ko-KR" altLang="en-US" sz="2400" dirty="0"/>
              <a:t> 원소를 구성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AAA443-1AD7-44D3-BEAF-36D2F475F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260320"/>
            <a:ext cx="567769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23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요약문제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튜플을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이용하여 코드를 간소화</a:t>
            </a: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468E90-226D-4B84-ACA8-29A236CE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1" y="2192835"/>
            <a:ext cx="6573167" cy="3753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80EA76-9D7E-498F-9F0D-41686994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807" y="1977502"/>
            <a:ext cx="1750453" cy="23765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0765A8-FDAD-4A1E-B6E4-B35CA46153E9}"/>
              </a:ext>
            </a:extLst>
          </p:cNvPr>
          <p:cNvSpPr/>
          <p:nvPr/>
        </p:nvSpPr>
        <p:spPr>
          <a:xfrm>
            <a:off x="7207807" y="1977502"/>
            <a:ext cx="1759981" cy="997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86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요약문제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튜플을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이용하여 코드를 간소화</a:t>
            </a: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268E5-A367-4CA5-8053-3D03E0A64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42" y="1558659"/>
            <a:ext cx="6554115" cy="5344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6C0521-7BB7-4FC8-8CAE-7AD41912F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807" y="1977502"/>
            <a:ext cx="1750453" cy="23765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28FEAD-791E-48F7-AFEF-F8092C2FBFF9}"/>
              </a:ext>
            </a:extLst>
          </p:cNvPr>
          <p:cNvSpPr/>
          <p:nvPr/>
        </p:nvSpPr>
        <p:spPr>
          <a:xfrm>
            <a:off x="7207807" y="2906973"/>
            <a:ext cx="1759981" cy="144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98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키</a:t>
            </a:r>
            <a:r>
              <a:rPr lang="en-US" altLang="ko-KR" sz="2400" dirty="0"/>
              <a:t>(key)</a:t>
            </a:r>
            <a:r>
              <a:rPr lang="ko-KR" altLang="en-US" sz="2400" dirty="0"/>
              <a:t>와 값</a:t>
            </a:r>
            <a:r>
              <a:rPr lang="en-US" altLang="ko-KR" sz="2400" dirty="0"/>
              <a:t>(value)</a:t>
            </a:r>
            <a:r>
              <a:rPr lang="ko-KR" altLang="en-US" sz="2400" dirty="0"/>
              <a:t>의 쌍</a:t>
            </a:r>
            <a:r>
              <a:rPr lang="en-US" altLang="ko-KR" sz="2400" dirty="0"/>
              <a:t>(pair)</a:t>
            </a:r>
          </a:p>
          <a:p>
            <a:pPr lvl="1"/>
            <a:r>
              <a:rPr lang="ko-KR" altLang="en-US" sz="2400" dirty="0"/>
              <a:t>키로 색인</a:t>
            </a:r>
            <a:r>
              <a:rPr lang="en-US" altLang="ko-KR" sz="2400" dirty="0"/>
              <a:t>(</a:t>
            </a:r>
            <a:r>
              <a:rPr lang="ko-KR" altLang="en-US" sz="2400" dirty="0"/>
              <a:t>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하나의 사전에 유일한 키들을 포함하고 있어야 함</a:t>
            </a:r>
            <a:endParaRPr lang="en-US" altLang="ko-KR" sz="2400" dirty="0"/>
          </a:p>
          <a:p>
            <a:pPr lvl="1"/>
            <a:r>
              <a:rPr lang="ko-KR" altLang="en-US" sz="2400" dirty="0"/>
              <a:t>직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2400" dirty="0"/>
              <a:t>간접적으로 수정이 가능한 객체를 포함하고 있다면</a:t>
            </a:r>
            <a:br>
              <a:rPr lang="en-US" altLang="ko-KR" sz="2400" dirty="0"/>
            </a:br>
            <a:r>
              <a:rPr lang="ko-KR" altLang="en-US" sz="2400" dirty="0"/>
              <a:t>키로 사용할 수 없음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0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사전의 생성 및 삽입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사전의 생성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중괄호 </a:t>
            </a:r>
            <a:r>
              <a:rPr lang="en-US" altLang="ko-KR" sz="2400" dirty="0"/>
              <a:t>{ }</a:t>
            </a:r>
            <a:r>
              <a:rPr lang="ko-KR" altLang="en-US" sz="2400" dirty="0"/>
              <a:t>는 빈 사전을 생성</a:t>
            </a:r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삽입</a:t>
            </a:r>
            <a:endParaRPr lang="en-US" altLang="ko-KR" dirty="0"/>
          </a:p>
          <a:p>
            <a:pPr lvl="1"/>
            <a:r>
              <a:rPr lang="ko-KR" altLang="en-US" sz="2400" dirty="0"/>
              <a:t>정렬되지 않은 키</a:t>
            </a:r>
            <a:r>
              <a:rPr lang="en-US" altLang="ko-KR" sz="2400" dirty="0"/>
              <a:t>:</a:t>
            </a:r>
            <a:r>
              <a:rPr lang="ko-KR" altLang="en-US" sz="2400" dirty="0"/>
              <a:t>값 </a:t>
            </a:r>
            <a:r>
              <a:rPr lang="en-US" altLang="ko-KR" sz="2400" dirty="0"/>
              <a:t>{</a:t>
            </a:r>
            <a:r>
              <a:rPr lang="en-US" altLang="ko-KR" sz="2400" dirty="0" err="1"/>
              <a:t>key:value</a:t>
            </a:r>
            <a:r>
              <a:rPr lang="en-US" altLang="ko-KR" sz="2400" dirty="0"/>
              <a:t>} </a:t>
            </a:r>
            <a:r>
              <a:rPr lang="ko-KR" altLang="en-US" sz="2400" dirty="0"/>
              <a:t>형태의 쌍으로 구성된</a:t>
            </a:r>
            <a:br>
              <a:rPr lang="en-US" altLang="ko-KR" sz="2400" dirty="0"/>
            </a:br>
            <a:r>
              <a:rPr lang="ko-KR" altLang="en-US" sz="2400" dirty="0"/>
              <a:t>집합 형식으로 입력</a:t>
            </a:r>
            <a:endParaRPr lang="en-US" altLang="ko-KR" sz="2400" dirty="0"/>
          </a:p>
          <a:p>
            <a:pPr lvl="1"/>
            <a:r>
              <a:rPr lang="ko-KR" altLang="en-US" sz="2400" dirty="0"/>
              <a:t>인덱스에 순서를 나타내는 번호를 사용하지 않고 키를</a:t>
            </a:r>
            <a:br>
              <a:rPr lang="en-US" altLang="ko-KR" sz="2400" dirty="0"/>
            </a:br>
            <a:r>
              <a:rPr lang="ko-KR" altLang="en-US" sz="2400" dirty="0"/>
              <a:t>인덱스처럼 사용</a:t>
            </a:r>
            <a:endParaRPr lang="en-US" altLang="ko-KR" sz="2400" dirty="0"/>
          </a:p>
          <a:p>
            <a:pPr lvl="1"/>
            <a:r>
              <a:rPr lang="ko-KR" altLang="en-US" sz="2400" dirty="0"/>
              <a:t>사전에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이상의 항목이 있으면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로 연결됨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35B510-A54D-41DA-80E4-1537F617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3" y="4569589"/>
            <a:ext cx="5687219" cy="1047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1F138-A7BC-4E60-99C6-EDE89FF8FB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120"/>
          <a:stretch/>
        </p:blipFill>
        <p:spPr>
          <a:xfrm>
            <a:off x="1728390" y="5800011"/>
            <a:ext cx="5668166" cy="8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8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여러 개의 정보를 하나의 명령문으로 입력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인덱싱과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슬라이싱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인덱싱이나 </a:t>
            </a:r>
            <a:r>
              <a:rPr lang="ko-KR" altLang="en-US" sz="2400" dirty="0" err="1"/>
              <a:t>슬라이싱</a:t>
            </a:r>
            <a:r>
              <a:rPr lang="ko-KR" altLang="en-US" sz="2400" dirty="0"/>
              <a:t> 모두 동작하지 않고 에러를 발생시킴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FCF09-497F-41B7-B53D-EAAAE143E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1732357"/>
            <a:ext cx="5687219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3AD30A-3194-4809-8AF4-B5BB440A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4482926"/>
            <a:ext cx="567769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5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사전 항목 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 항목 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del </a:t>
            </a:r>
            <a:r>
              <a:rPr lang="ko-KR" altLang="en-US" sz="2400" dirty="0"/>
              <a:t>명령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22CC6-FE05-43D7-96B8-7D2C6D36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275765"/>
            <a:ext cx="568721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2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사전 항목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검색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 항목 검색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200" dirty="0"/>
              <a:t>키 </a:t>
            </a:r>
            <a:r>
              <a:rPr lang="en-US" altLang="ko-KR" sz="2200" dirty="0"/>
              <a:t>in </a:t>
            </a:r>
            <a:r>
              <a:rPr lang="ko-KR" altLang="en-US" sz="2200" dirty="0"/>
              <a:t>사전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키값이</a:t>
            </a:r>
            <a:r>
              <a:rPr lang="ko-KR" altLang="en-US" sz="2200" dirty="0"/>
              <a:t> 있으면 </a:t>
            </a:r>
            <a:r>
              <a:rPr lang="en-US" altLang="ko-KR" sz="2200" dirty="0"/>
              <a:t>True </a:t>
            </a:r>
            <a:r>
              <a:rPr lang="ko-KR" altLang="en-US" sz="2200" dirty="0"/>
              <a:t>없으면 </a:t>
            </a:r>
            <a:r>
              <a:rPr lang="en-US" altLang="ko-KR" sz="2200" dirty="0"/>
              <a:t>False</a:t>
            </a:r>
          </a:p>
          <a:p>
            <a:pPr lvl="1"/>
            <a:r>
              <a:rPr lang="en-US" altLang="ko-KR" sz="2200" dirty="0"/>
              <a:t>get(): </a:t>
            </a:r>
            <a:r>
              <a:rPr lang="ko-KR" altLang="en-US" sz="2200" dirty="0"/>
              <a:t>키가 있으면 해당 키의 값을 반환하며 없으면 </a:t>
            </a:r>
            <a:r>
              <a:rPr lang="en-US" altLang="ko-KR" sz="2200" dirty="0"/>
              <a:t>None</a:t>
            </a:r>
          </a:p>
          <a:p>
            <a:pPr lvl="1"/>
            <a:r>
              <a:rPr lang="en-US" altLang="ko-KR" sz="2200" dirty="0"/>
              <a:t>keys(): </a:t>
            </a:r>
            <a:r>
              <a:rPr lang="ko-KR" altLang="en-US" sz="2200" dirty="0"/>
              <a:t>모든 키를 반환</a:t>
            </a:r>
            <a:endParaRPr lang="en-US" altLang="ko-KR" sz="2200" dirty="0"/>
          </a:p>
          <a:p>
            <a:pPr lvl="1"/>
            <a:r>
              <a:rPr lang="en-US" altLang="ko-KR" sz="2200" dirty="0"/>
              <a:t>values(): </a:t>
            </a:r>
            <a:r>
              <a:rPr lang="ko-KR" altLang="en-US" sz="2200" dirty="0"/>
              <a:t>모든 값을 반환</a:t>
            </a:r>
            <a:endParaRPr lang="en-US" altLang="ko-KR" sz="2200" dirty="0"/>
          </a:p>
          <a:p>
            <a:pPr lvl="1"/>
            <a:r>
              <a:rPr lang="en-US" altLang="ko-KR" sz="2200" dirty="0"/>
              <a:t>items(): </a:t>
            </a:r>
            <a:r>
              <a:rPr lang="ko-KR" altLang="en-US" sz="2200" dirty="0"/>
              <a:t>모든 키</a:t>
            </a:r>
            <a:r>
              <a:rPr lang="en-US" altLang="ko-KR" sz="2200" dirty="0"/>
              <a:t>:</a:t>
            </a:r>
            <a:r>
              <a:rPr lang="ko-KR" altLang="en-US" sz="2200" dirty="0"/>
              <a:t>값 쌍들을 반환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D7966-20E0-4303-B751-63DCBFF4D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3658922"/>
            <a:ext cx="567769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2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사전 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 병합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update() </a:t>
            </a:r>
            <a:r>
              <a:rPr lang="ko-KR" altLang="en-US" sz="2400" dirty="0"/>
              <a:t>메소드를 이용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EFA238-EE9E-46C4-A86B-1ADA4F6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181051"/>
            <a:ext cx="56681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65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다른 배열로 사전 만들기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다른 배열로 사전 만들기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 err="1"/>
              <a:t>dict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  <a:r>
              <a:rPr lang="en-US" altLang="ko-KR" sz="2400" dirty="0"/>
              <a:t>(</a:t>
            </a:r>
            <a:r>
              <a:rPr lang="ko-KR" altLang="en-US" sz="2400" dirty="0"/>
              <a:t>생성자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이용하여 키</a:t>
            </a:r>
            <a:r>
              <a:rPr lang="en-US" altLang="ko-KR" sz="2400" dirty="0"/>
              <a:t>:</a:t>
            </a:r>
            <a:r>
              <a:rPr lang="ko-KR" altLang="en-US" sz="2400" dirty="0"/>
              <a:t>값 쌍으로 된 배열을</a:t>
            </a:r>
            <a:br>
              <a:rPr lang="en-US" altLang="ko-KR" sz="2400" dirty="0"/>
            </a:br>
            <a:r>
              <a:rPr lang="ko-KR" altLang="en-US" sz="2400" dirty="0"/>
              <a:t>사전 형식으로 만들 수 있음</a:t>
            </a:r>
            <a:endParaRPr lang="en-US" altLang="ko-KR" sz="2400" dirty="0"/>
          </a:p>
          <a:p>
            <a:pPr lvl="1"/>
            <a:r>
              <a:rPr lang="ko-KR" altLang="en-US" sz="2400" dirty="0"/>
              <a:t>리스트나 </a:t>
            </a:r>
            <a:r>
              <a:rPr lang="ko-KR" altLang="en-US" sz="2400" dirty="0" err="1"/>
              <a:t>튜플도</a:t>
            </a:r>
            <a:r>
              <a:rPr lang="ko-KR" altLang="en-US" sz="2400" dirty="0"/>
              <a:t> 사전으로 작성할 수 있음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키와 대응하는 값을 연결시키는 등호</a:t>
            </a:r>
            <a:r>
              <a:rPr lang="en-US" altLang="ko-KR" sz="2400" dirty="0"/>
              <a:t>('=')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19DC6-47AA-457E-A38C-A850FCAF7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826968"/>
            <a:ext cx="5668166" cy="2133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B5D1D1-0C11-4E1C-B241-EA2AA8B19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5497678"/>
            <a:ext cx="568721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4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읽어오기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인덱스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200" dirty="0"/>
              <a:t>문자열을 변수에 저장하면 자동적으로 배열이 만들어짐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n</a:t>
            </a:r>
            <a:r>
              <a:rPr lang="ko-KR" altLang="en-US" sz="2200" dirty="0"/>
              <a:t>개의 저장 장소가 있다면 인덱스는 </a:t>
            </a:r>
            <a:r>
              <a:rPr lang="en-US" altLang="ko-KR" sz="2200" dirty="0"/>
              <a:t>0</a:t>
            </a:r>
            <a:r>
              <a:rPr lang="ko-KR" altLang="en-US" sz="2200" dirty="0"/>
              <a:t>부터 </a:t>
            </a:r>
            <a:r>
              <a:rPr lang="en-US" altLang="ko-KR" sz="2200" dirty="0"/>
              <a:t>n-1</a:t>
            </a:r>
            <a:r>
              <a:rPr lang="ko-KR" altLang="en-US" sz="2200" dirty="0"/>
              <a:t>까지 존재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lvl="1"/>
            <a:r>
              <a:rPr lang="ko-KR" altLang="en-US" sz="2200" dirty="0" err="1"/>
              <a:t>파이썬에서는</a:t>
            </a:r>
            <a:r>
              <a:rPr lang="ko-KR" altLang="en-US" sz="2200" dirty="0"/>
              <a:t> 마지막 항목에서부터 </a:t>
            </a:r>
            <a:r>
              <a:rPr lang="en-US" altLang="ko-KR" sz="2200" dirty="0"/>
              <a:t>-1</a:t>
            </a:r>
            <a:r>
              <a:rPr lang="ko-KR" altLang="en-US" sz="2200" dirty="0"/>
              <a:t>로 시작하여 </a:t>
            </a:r>
            <a:r>
              <a:rPr lang="en-US" altLang="ko-KR" sz="2200" dirty="0"/>
              <a:t>1</a:t>
            </a:r>
            <a:r>
              <a:rPr lang="ko-KR" altLang="en-US" sz="2200" dirty="0"/>
              <a:t>씩</a:t>
            </a:r>
            <a:br>
              <a:rPr lang="en-US" altLang="ko-KR" sz="2200" dirty="0"/>
            </a:br>
            <a:r>
              <a:rPr lang="ko-KR" altLang="en-US" sz="2200" dirty="0"/>
              <a:t>감소하는 인덱싱 방법도 제공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한글에서도 같은 방식으로 동작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17E821-90FC-40A8-B1A1-8D869EEF6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2" y="1986841"/>
            <a:ext cx="5706271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632BD6-18EB-4986-9732-B0860AB33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125" y="3249865"/>
            <a:ext cx="3343742" cy="952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EE9814-DF5A-4052-A529-D0DDACEB3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862" y="5131155"/>
            <a:ext cx="570627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80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집합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(Set)</a:t>
            </a:r>
          </a:p>
          <a:p>
            <a:pPr lvl="1"/>
            <a:r>
              <a:rPr lang="ko-KR" altLang="en-US" sz="2400" dirty="0"/>
              <a:t>중복되지 않고 정렬되지 않은 원소들로 구성됨</a:t>
            </a:r>
            <a:endParaRPr lang="en-US" altLang="ko-KR" sz="2400" dirty="0"/>
          </a:p>
          <a:p>
            <a:pPr lvl="1"/>
            <a:r>
              <a:rPr lang="ko-KR" altLang="en-US" sz="2400" dirty="0"/>
              <a:t>사전과 같이 </a:t>
            </a:r>
            <a:r>
              <a:rPr lang="en-US" altLang="ko-KR" sz="2400" dirty="0"/>
              <a:t>{ } </a:t>
            </a:r>
            <a:r>
              <a:rPr lang="ko-KR" altLang="en-US" sz="2400" dirty="0"/>
              <a:t>기호를 사용하고 원소들을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로 구분</a:t>
            </a:r>
            <a:endParaRPr lang="en-US" altLang="ko-KR" sz="2400" dirty="0"/>
          </a:p>
          <a:p>
            <a:pPr lvl="1"/>
            <a:r>
              <a:rPr lang="ko-KR" altLang="en-US" sz="2400" dirty="0"/>
              <a:t>사전과 달리 키만 있고 값이 없는 형식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set() </a:t>
            </a:r>
            <a:r>
              <a:rPr lang="ko-KR" altLang="en-US" sz="2400" dirty="0"/>
              <a:t>함수를 이용하여 리스트나 </a:t>
            </a:r>
            <a:r>
              <a:rPr lang="ko-KR" altLang="en-US" sz="2400" dirty="0" err="1"/>
              <a:t>튜플을</a:t>
            </a:r>
            <a:r>
              <a:rPr lang="ko-KR" altLang="en-US" sz="2400" dirty="0"/>
              <a:t> 집합 형태로 생성할 수 있음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16494C-36F5-45EC-A7B5-BE917CED7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914578"/>
            <a:ext cx="5668166" cy="1028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19C0AC-B3E5-4697-9D52-4AF7C4BC4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70" y="5109127"/>
            <a:ext cx="564911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18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집합의 원소 추가 및 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추가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add()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/>
              <a:t>update()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remove()</a:t>
            </a:r>
          </a:p>
          <a:p>
            <a:pPr lvl="1"/>
            <a:r>
              <a:rPr lang="en-US" altLang="ko-KR" sz="2400" dirty="0"/>
              <a:t>pop()</a:t>
            </a: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5AD66-18EB-48A5-821B-28E34233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6" y="1276845"/>
            <a:ext cx="5687219" cy="1019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DCA443-888B-4C2E-AC12-12AF18EE2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256" y="2544619"/>
            <a:ext cx="5687219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78E3AA-7DB1-4B58-AFE7-2498C28E0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256" y="4084985"/>
            <a:ext cx="567769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6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존재 여부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해당하는 값이 멤버인지 확인하려면 </a:t>
            </a:r>
            <a:r>
              <a:rPr lang="en-US" altLang="ko-KR" sz="2400" dirty="0"/>
              <a:t>'in'</a:t>
            </a:r>
            <a:r>
              <a:rPr lang="ko-KR" altLang="en-US" sz="2400" dirty="0"/>
              <a:t>이나 </a:t>
            </a:r>
            <a:r>
              <a:rPr lang="en-US" altLang="ko-KR" sz="2400" dirty="0"/>
              <a:t>'not in'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17717C-1CCE-4172-8720-27EA67B8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365200"/>
            <a:ext cx="568721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7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집합의 연산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FAC5D-4614-4BE6-8384-581DF42AF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1477342"/>
            <a:ext cx="5687219" cy="1419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D8C9CD-D6CA-4255-959C-4375E4C8B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3429000"/>
            <a:ext cx="567769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집합의 관계 연산자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B3369-AD33-4A79-AD12-7513B6C79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1628524"/>
            <a:ext cx="5668166" cy="1800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D6C059-C069-46E7-B97A-448BCECF9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91" y="3794028"/>
            <a:ext cx="567769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1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빅데이터 분석 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2400" dirty="0" err="1"/>
              <a:t>training_data</a:t>
            </a:r>
            <a:r>
              <a:rPr lang="en-US" altLang="ko-KR" sz="2400" dirty="0"/>
              <a:t>: </a:t>
            </a:r>
            <a:r>
              <a:rPr lang="ko-KR" altLang="en-US" sz="2400" dirty="0"/>
              <a:t>입력 데이터</a:t>
            </a:r>
            <a:r>
              <a:rPr lang="en-US" altLang="ko-KR" sz="2400" dirty="0"/>
              <a:t>(2</a:t>
            </a:r>
            <a:r>
              <a:rPr lang="ko-KR" altLang="en-US" sz="2400" dirty="0"/>
              <a:t>차원 리스트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err="1"/>
              <a:t>fruit_counts</a:t>
            </a:r>
            <a:r>
              <a:rPr lang="en-US" altLang="ko-KR" sz="2400" dirty="0"/>
              <a:t>() </a:t>
            </a:r>
            <a:r>
              <a:rPr lang="ko-KR" altLang="en-US" sz="2400" dirty="0"/>
              <a:t>입력 데이터에 저장된 과일들의 개수를</a:t>
            </a:r>
            <a:br>
              <a:rPr lang="en-US" altLang="ko-KR" sz="2400" dirty="0"/>
            </a:br>
            <a:r>
              <a:rPr lang="ko-KR" altLang="en-US" sz="2400" dirty="0"/>
              <a:t>카운트하여 그 정보를 사전 형식으로 저장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A290FF-AF41-4F22-A214-C47DD5AE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558768"/>
            <a:ext cx="568721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6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슬라이싱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인자 형식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인자가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개인 경우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인자가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개인 경우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인자가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개인 경우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9BB795-6935-46BE-840A-F40C4516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1" y="1796867"/>
            <a:ext cx="5582429" cy="314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6799A-540A-4445-B671-19394A11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785" y="2679616"/>
            <a:ext cx="5591955" cy="809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ECFC6A-95A9-4B09-B613-DA68F50E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732" y="4084595"/>
            <a:ext cx="5601482" cy="819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AE8D3F-E056-4C8F-BE8C-82CC1EC3A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311" y="5499100"/>
            <a:ext cx="558242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슬라이싱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/>
              <a:t>인자가 생략된 경우</a:t>
            </a:r>
            <a:endParaRPr lang="en-US" altLang="ko-KR" sz="2600" b="1" dirty="0"/>
          </a:p>
          <a:p>
            <a:pPr lvl="1"/>
            <a:r>
              <a:rPr lang="ko-KR" altLang="en-US" sz="2400" dirty="0"/>
              <a:t>콜론</a:t>
            </a:r>
            <a:r>
              <a:rPr lang="en-US" altLang="ko-KR" sz="2400" dirty="0"/>
              <a:t>(:)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개일 경우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콜론</a:t>
            </a:r>
            <a:r>
              <a:rPr lang="en-US" altLang="ko-KR" sz="2400" dirty="0"/>
              <a:t>(:)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개일 경우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CB26FC-8961-432A-9085-81F55D21F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22" y="2249206"/>
            <a:ext cx="5591955" cy="1705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AB6366-1009-45D6-8420-85031EB3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48" y="4519843"/>
            <a:ext cx="558242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문자열의 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문자열 사이에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'+'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기호를 넣으면 앞뒤의 문자열이 병합됨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A8CC17-7178-4C5E-91BF-517A79991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400156"/>
            <a:ext cx="565864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함수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메소드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len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함수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괄호 안의 문자열</a:t>
            </a:r>
            <a:r>
              <a:rPr lang="en-US" altLang="ko-KR" sz="2400" dirty="0"/>
              <a:t>(</a:t>
            </a:r>
            <a:r>
              <a:rPr lang="ko-KR" altLang="en-US" sz="2400" dirty="0"/>
              <a:t>객체</a:t>
            </a:r>
            <a:r>
              <a:rPr lang="en-US" altLang="ko-KR" sz="2400" dirty="0"/>
              <a:t>)</a:t>
            </a:r>
            <a:r>
              <a:rPr lang="ko-KR" altLang="en-US" sz="2400" dirty="0"/>
              <a:t>의 길이를 반환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 호출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문자열형 객체에서 제공하는 다양한 메소드</a:t>
            </a:r>
            <a:r>
              <a:rPr lang="en-US" altLang="ko-KR" sz="2400" dirty="0"/>
              <a:t>(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  <a:r>
              <a:rPr lang="ko-KR" altLang="en-US" sz="2400" dirty="0"/>
              <a:t>를 점</a:t>
            </a:r>
            <a:r>
              <a:rPr lang="en-US" altLang="ko-KR" sz="2400" dirty="0"/>
              <a:t>(.)</a:t>
            </a:r>
            <a:r>
              <a:rPr lang="ko-KR" altLang="en-US" sz="2400" dirty="0"/>
              <a:t>으로 연결하여 호출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BAF66E-4DA1-48C4-BF1E-BCB2EC5FF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405860"/>
            <a:ext cx="5668166" cy="790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58FCE6-6D86-4D80-86F4-C66D641B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338" y="5065665"/>
            <a:ext cx="5696745" cy="333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1A1B79-CD99-4C68-8C3A-7B12FD984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338" y="5505347"/>
            <a:ext cx="569674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1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1059</TotalTime>
  <Words>1209</Words>
  <Application>Microsoft Office PowerPoint</Application>
  <PresentationFormat>화면 슬라이드 쇼(4:3)</PresentationFormat>
  <Paragraphs>513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굴림</vt:lpstr>
      <vt:lpstr>맑은 고딕</vt:lpstr>
      <vt:lpstr>Arial</vt:lpstr>
      <vt:lpstr>Tahoma</vt:lpstr>
      <vt:lpstr>Wingdings</vt:lpstr>
      <vt:lpstr>Office 테마</vt:lpstr>
      <vt:lpstr>1_Office 테마</vt:lpstr>
      <vt:lpstr>Chapter 05 문자열과 배열</vt:lpstr>
      <vt:lpstr>▪학습목차</vt:lpstr>
      <vt:lpstr>5.1 문자열</vt:lpstr>
      <vt:lpstr>문자열</vt:lpstr>
      <vt:lpstr>문자열 읽어오기</vt:lpstr>
      <vt:lpstr>문자열 슬라이싱</vt:lpstr>
      <vt:lpstr>문자열 슬라이싱</vt:lpstr>
      <vt:lpstr>문자열의 병합</vt:lpstr>
      <vt:lpstr>문자열 함수(메소드)</vt:lpstr>
      <vt:lpstr>문자열 함수(메소드)</vt:lpstr>
      <vt:lpstr>문자열 함수(메소드)</vt:lpstr>
      <vt:lpstr>문자열 함수(메소드)</vt:lpstr>
      <vt:lpstr>배열을 무작위로 다루기</vt:lpstr>
      <vt:lpstr>5.2 배열의 종류</vt:lpstr>
      <vt:lpstr>배열형 자료구조</vt:lpstr>
      <vt:lpstr>리스트</vt:lpstr>
      <vt:lpstr>리스트의 복사</vt:lpstr>
      <vt:lpstr>슬라이싱</vt:lpstr>
      <vt:lpstr>리스트에서의 병합 및 삽입</vt:lpstr>
      <vt:lpstr>리스트에 원소 삽입</vt:lpstr>
      <vt:lpstr>리스트에 원소 삽입</vt:lpstr>
      <vt:lpstr>리스트에 원소 삽입</vt:lpstr>
      <vt:lpstr>리스트의 항목 삭제</vt:lpstr>
      <vt:lpstr>리스트의 항목 삭제</vt:lpstr>
      <vt:lpstr>리스트의 항목 삭제</vt:lpstr>
      <vt:lpstr>존재 여부</vt:lpstr>
      <vt:lpstr>원소의 반복</vt:lpstr>
      <vt:lpstr>len()과 count()</vt:lpstr>
      <vt:lpstr>인덱스 번호 찾기</vt:lpstr>
      <vt:lpstr>정렬</vt:lpstr>
      <vt:lpstr>2차원 리스트</vt:lpstr>
      <vt:lpstr>2차원 리스트</vt:lpstr>
      <vt:lpstr>튜플</vt:lpstr>
      <vt:lpstr>튜플</vt:lpstr>
      <vt:lpstr>튜플</vt:lpstr>
      <vt:lpstr>튜플</vt:lpstr>
      <vt:lpstr>리스트와 비교한 튜플의 기능들</vt:lpstr>
      <vt:lpstr>리스트와 비교한 튜플의 기능들</vt:lpstr>
      <vt:lpstr>리스트와 비교한 튜플의 기능들</vt:lpstr>
      <vt:lpstr>2차원 튜플</vt:lpstr>
      <vt:lpstr>요약문제</vt:lpstr>
      <vt:lpstr>요약문제</vt:lpstr>
      <vt:lpstr>사전</vt:lpstr>
      <vt:lpstr>사전의 생성 및 삽입</vt:lpstr>
      <vt:lpstr>사전</vt:lpstr>
      <vt:lpstr>사전 항목 삭제</vt:lpstr>
      <vt:lpstr>사전 항목 검색</vt:lpstr>
      <vt:lpstr>사전 병합</vt:lpstr>
      <vt:lpstr>다른 배열로 사전 만들기</vt:lpstr>
      <vt:lpstr>집합</vt:lpstr>
      <vt:lpstr>집합의 원소 추가 및 삭제</vt:lpstr>
      <vt:lpstr>집합</vt:lpstr>
      <vt:lpstr>집합의 연산</vt:lpstr>
      <vt:lpstr>집합의 관계 연산자</vt:lpstr>
      <vt:lpstr>빅데이터 분석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05 문자열과 배열</dc:title>
  <dc:creator>최 용</dc:creator>
  <cp:lastModifiedBy>최 용</cp:lastModifiedBy>
  <cp:revision>9</cp:revision>
  <dcterms:created xsi:type="dcterms:W3CDTF">2020-01-17T02:45:02Z</dcterms:created>
  <dcterms:modified xsi:type="dcterms:W3CDTF">2020-01-30T07:22:06Z</dcterms:modified>
</cp:coreProperties>
</file>