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1"/>
  </p:notesMasterIdLst>
  <p:sldIdLst>
    <p:sldId id="351" r:id="rId3"/>
    <p:sldId id="297" r:id="rId4"/>
    <p:sldId id="353" r:id="rId5"/>
    <p:sldId id="356" r:id="rId6"/>
    <p:sldId id="355" r:id="rId7"/>
    <p:sldId id="335" r:id="rId8"/>
    <p:sldId id="358" r:id="rId9"/>
    <p:sldId id="359" r:id="rId10"/>
    <p:sldId id="361" r:id="rId11"/>
    <p:sldId id="362" r:id="rId12"/>
    <p:sldId id="371" r:id="rId13"/>
    <p:sldId id="364" r:id="rId14"/>
    <p:sldId id="365" r:id="rId15"/>
    <p:sldId id="367" r:id="rId16"/>
    <p:sldId id="368" r:id="rId17"/>
    <p:sldId id="373" r:id="rId18"/>
    <p:sldId id="375" r:id="rId19"/>
    <p:sldId id="267" r:id="rId20"/>
  </p:sldIdLst>
  <p:sldSz cx="9144000" cy="6858000" type="screen4x3"/>
  <p:notesSz cx="6858000" cy="9144000"/>
  <p:custDataLst>
    <p:tags r:id="rId2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63" autoAdjust="0"/>
    <p:restoredTop sz="86369" autoAdjust="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6700479A-9F23-4782-AEC8-287C96E608BF}"/>
    <pc:docChg chg="delSld modSld">
      <pc:chgData name="최 용" userId="9839d1f755a76e43" providerId="LiveId" clId="{6700479A-9F23-4782-AEC8-287C96E608BF}" dt="2020-01-30T07:16:19.972" v="36" actId="47"/>
      <pc:docMkLst>
        <pc:docMk/>
      </pc:docMkLst>
      <pc:sldChg chg="del">
        <pc:chgData name="최 용" userId="9839d1f755a76e43" providerId="LiveId" clId="{6700479A-9F23-4782-AEC8-287C96E608BF}" dt="2020-01-30T07:16:10.489" v="29" actId="47"/>
        <pc:sldMkLst>
          <pc:docMk/>
          <pc:sldMk cId="2725285325" sldId="354"/>
        </pc:sldMkLst>
      </pc:sldChg>
      <pc:sldChg chg="del">
        <pc:chgData name="최 용" userId="9839d1f755a76e43" providerId="LiveId" clId="{6700479A-9F23-4782-AEC8-287C96E608BF}" dt="2020-01-30T07:16:12.028" v="30" actId="47"/>
        <pc:sldMkLst>
          <pc:docMk/>
          <pc:sldMk cId="388403696" sldId="360"/>
        </pc:sldMkLst>
      </pc:sldChg>
      <pc:sldChg chg="modSp">
        <pc:chgData name="최 용" userId="9839d1f755a76e43" providerId="LiveId" clId="{6700479A-9F23-4782-AEC8-287C96E608BF}" dt="2020-01-23T12:48:24.285" v="26" actId="1076"/>
        <pc:sldMkLst>
          <pc:docMk/>
          <pc:sldMk cId="98215018" sldId="362"/>
        </pc:sldMkLst>
        <pc:spChg chg="mod">
          <ac:chgData name="최 용" userId="9839d1f755a76e43" providerId="LiveId" clId="{6700479A-9F23-4782-AEC8-287C96E608BF}" dt="2020-01-23T12:48:24.285" v="26" actId="1076"/>
          <ac:spMkLst>
            <pc:docMk/>
            <pc:sldMk cId="98215018" sldId="362"/>
            <ac:spMk id="6" creationId="{E49C61DD-57AB-4B77-8482-A6B273317671}"/>
          </ac:spMkLst>
        </pc:spChg>
        <pc:spChg chg="mod">
          <ac:chgData name="최 용" userId="9839d1f755a76e43" providerId="LiveId" clId="{6700479A-9F23-4782-AEC8-287C96E608BF}" dt="2020-01-23T12:48:10.109" v="21" actId="14100"/>
          <ac:spMkLst>
            <pc:docMk/>
            <pc:sldMk cId="98215018" sldId="362"/>
            <ac:spMk id="8" creationId="{685AF587-2CAC-46C6-861C-1E00D3B59B81}"/>
          </ac:spMkLst>
        </pc:spChg>
        <pc:spChg chg="mod">
          <ac:chgData name="최 용" userId="9839d1f755a76e43" providerId="LiveId" clId="{6700479A-9F23-4782-AEC8-287C96E608BF}" dt="2020-01-23T12:48:01.078" v="19" actId="1076"/>
          <ac:spMkLst>
            <pc:docMk/>
            <pc:sldMk cId="98215018" sldId="362"/>
            <ac:spMk id="9" creationId="{BC2B2D5D-F7E6-4128-B3D6-9FF4FEF9EFCC}"/>
          </ac:spMkLst>
        </pc:spChg>
      </pc:sldChg>
      <pc:sldChg chg="del">
        <pc:chgData name="최 용" userId="9839d1f755a76e43" providerId="LiveId" clId="{6700479A-9F23-4782-AEC8-287C96E608BF}" dt="2020-01-30T07:16:14.747" v="32" actId="47"/>
        <pc:sldMkLst>
          <pc:docMk/>
          <pc:sldMk cId="1919092572" sldId="363"/>
        </pc:sldMkLst>
      </pc:sldChg>
      <pc:sldChg chg="del">
        <pc:chgData name="최 용" userId="9839d1f755a76e43" providerId="LiveId" clId="{6700479A-9F23-4782-AEC8-287C96E608BF}" dt="2020-01-30T07:16:16.562" v="33" actId="47"/>
        <pc:sldMkLst>
          <pc:docMk/>
          <pc:sldMk cId="4214271949" sldId="366"/>
        </pc:sldMkLst>
      </pc:sldChg>
      <pc:sldChg chg="modSp del">
        <pc:chgData name="최 용" userId="9839d1f755a76e43" providerId="LiveId" clId="{6700479A-9F23-4782-AEC8-287C96E608BF}" dt="2020-01-30T07:16:17.768" v="34" actId="47"/>
        <pc:sldMkLst>
          <pc:docMk/>
          <pc:sldMk cId="4246295970" sldId="369"/>
        </pc:sldMkLst>
        <pc:spChg chg="mod">
          <ac:chgData name="최 용" userId="9839d1f755a76e43" providerId="LiveId" clId="{6700479A-9F23-4782-AEC8-287C96E608BF}" dt="2020-01-18T05:14:27.038" v="1" actId="6549"/>
          <ac:spMkLst>
            <pc:docMk/>
            <pc:sldMk cId="4246295970" sldId="369"/>
            <ac:spMk id="4" creationId="{6354F877-104B-41AC-8705-47896B7E49E0}"/>
          </ac:spMkLst>
        </pc:spChg>
        <pc:picChg chg="mod">
          <ac:chgData name="최 용" userId="9839d1f755a76e43" providerId="LiveId" clId="{6700479A-9F23-4782-AEC8-287C96E608BF}" dt="2020-01-18T05:14:36.084" v="5" actId="1036"/>
          <ac:picMkLst>
            <pc:docMk/>
            <pc:sldMk cId="4246295970" sldId="369"/>
            <ac:picMk id="2" creationId="{45D9FEE5-4507-46FF-9D89-1B3600B71ACE}"/>
          </ac:picMkLst>
        </pc:picChg>
      </pc:sldChg>
      <pc:sldChg chg="del">
        <pc:chgData name="최 용" userId="9839d1f755a76e43" providerId="LiveId" clId="{6700479A-9F23-4782-AEC8-287C96E608BF}" dt="2020-01-30T07:16:12.875" v="31" actId="47"/>
        <pc:sldMkLst>
          <pc:docMk/>
          <pc:sldMk cId="2130596185" sldId="370"/>
        </pc:sldMkLst>
      </pc:sldChg>
      <pc:sldChg chg="del">
        <pc:chgData name="최 용" userId="9839d1f755a76e43" providerId="LiveId" clId="{6700479A-9F23-4782-AEC8-287C96E608BF}" dt="2020-01-30T07:16:19.148" v="35" actId="47"/>
        <pc:sldMkLst>
          <pc:docMk/>
          <pc:sldMk cId="2706618385" sldId="372"/>
        </pc:sldMkLst>
      </pc:sldChg>
      <pc:sldChg chg="modSp del">
        <pc:chgData name="최 용" userId="9839d1f755a76e43" providerId="LiveId" clId="{6700479A-9F23-4782-AEC8-287C96E608BF}" dt="2020-01-30T07:16:19.972" v="36" actId="47"/>
        <pc:sldMkLst>
          <pc:docMk/>
          <pc:sldMk cId="1430842165" sldId="374"/>
        </pc:sldMkLst>
        <pc:spChg chg="mod">
          <ac:chgData name="최 용" userId="9839d1f755a76e43" providerId="LiveId" clId="{6700479A-9F23-4782-AEC8-287C96E608BF}" dt="2020-01-23T12:48:46.920" v="28" actId="6549"/>
          <ac:spMkLst>
            <pc:docMk/>
            <pc:sldMk cId="1430842165" sldId="374"/>
            <ac:spMk id="4" creationId="{6354F877-104B-41AC-8705-47896B7E4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4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6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99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62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05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7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9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60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78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1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96427" y="1357313"/>
            <a:ext cx="4671361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06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데이터형 객체의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DBE28A-F08C-44E8-BDD0-C3AEFFA0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33" y="1357313"/>
            <a:ext cx="4534533" cy="1524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038863-6C80-4136-BD33-9AE3C339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021" y="4648080"/>
            <a:ext cx="5229955" cy="1705213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E49C61DD-57AB-4B77-8482-A6B273317671}"/>
              </a:ext>
            </a:extLst>
          </p:cNvPr>
          <p:cNvSpPr/>
          <p:nvPr/>
        </p:nvSpPr>
        <p:spPr>
          <a:xfrm>
            <a:off x="438411" y="3443448"/>
            <a:ext cx="2235120" cy="850726"/>
          </a:xfrm>
          <a:prstGeom prst="wedgeRoundRectCallout">
            <a:avLst>
              <a:gd name="adj1" fmla="val 36114"/>
              <a:gd name="adj2" fmla="val 8408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 </a:t>
            </a:r>
            <a:r>
              <a:rPr lang="ko-KR" altLang="en-US" sz="1600" dirty="0">
                <a:solidFill>
                  <a:schemeClr val="tx1"/>
                </a:solidFill>
              </a:rPr>
              <a:t>부분에서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의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값을 저장한 객체를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가 가리킴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685AF587-2CAC-46C6-861C-1E00D3B59B81}"/>
              </a:ext>
            </a:extLst>
          </p:cNvPr>
          <p:cNvSpPr/>
          <p:nvPr/>
        </p:nvSpPr>
        <p:spPr>
          <a:xfrm>
            <a:off x="3254770" y="3323705"/>
            <a:ext cx="2838857" cy="850725"/>
          </a:xfrm>
          <a:prstGeom prst="wedgeRoundRectCallout">
            <a:avLst>
              <a:gd name="adj1" fmla="val -3267"/>
              <a:gd name="adj2" fmla="val 9471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호출하면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 err="1">
                <a:solidFill>
                  <a:schemeClr val="tx1"/>
                </a:solidFill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 내부의 새로운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x </a:t>
            </a:r>
            <a:r>
              <a:rPr lang="ko-KR" altLang="en-US" sz="1600" dirty="0">
                <a:solidFill>
                  <a:schemeClr val="tx1"/>
                </a:solidFill>
              </a:rPr>
              <a:t>변수가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의 객체를 가리킴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C2B2D5D-F7E6-4128-B3D6-9FF4FEF9EFCC}"/>
              </a:ext>
            </a:extLst>
          </p:cNvPr>
          <p:cNvSpPr/>
          <p:nvPr/>
        </p:nvSpPr>
        <p:spPr>
          <a:xfrm>
            <a:off x="6592672" y="3541246"/>
            <a:ext cx="2112917" cy="661313"/>
          </a:xfrm>
          <a:prstGeom prst="wedgeRoundRectCallout">
            <a:avLst>
              <a:gd name="adj1" fmla="val -40416"/>
              <a:gd name="adj2" fmla="val 10290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의 값을 저장하는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새로운 객체가 생성</a:t>
            </a:r>
          </a:p>
        </p:txBody>
      </p:sp>
    </p:spTree>
    <p:extLst>
      <p:ext uri="{BB962C8B-B14F-4D97-AF65-F5344CB8AC3E}">
        <p14:creationId xmlns:p14="http://schemas.microsoft.com/office/powerpoint/2010/main" val="9821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데이터형 객체의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7" y="1357313"/>
            <a:ext cx="5150351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swap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38163" lvl="1"/>
            <a:r>
              <a:rPr lang="en-US" altLang="ko-KR" sz="2000" dirty="0"/>
              <a:t>id()</a:t>
            </a:r>
            <a:r>
              <a:rPr lang="ko-KR" altLang="en-US" sz="2000" dirty="0"/>
              <a:t> 함수</a:t>
            </a:r>
            <a:r>
              <a:rPr lang="en-US" altLang="ko-KR" sz="2000" dirty="0"/>
              <a:t>: </a:t>
            </a:r>
            <a:r>
              <a:rPr lang="ko-KR" altLang="en-US" sz="2000" dirty="0"/>
              <a:t>괄호 안 객체의 주소를 얻음</a:t>
            </a:r>
            <a:endParaRPr lang="en-US" altLang="ko-KR" sz="2000" dirty="0"/>
          </a:p>
          <a:p>
            <a:pPr marL="538163" lvl="1"/>
            <a:r>
              <a:rPr lang="en-US" altLang="ko-KR" sz="2000" dirty="0"/>
              <a:t>main </a:t>
            </a:r>
            <a:r>
              <a:rPr lang="ko-KR" altLang="en-US" sz="2000" dirty="0"/>
              <a:t>부분</a:t>
            </a:r>
            <a:endParaRPr lang="en-US" altLang="ko-KR" sz="2000" dirty="0"/>
          </a:p>
          <a:p>
            <a:pPr marL="801688" lvl="2"/>
            <a:r>
              <a:rPr lang="ko-KR" altLang="en-US" sz="1800" dirty="0"/>
              <a:t>변수 </a:t>
            </a:r>
            <a:r>
              <a:rPr lang="en-US" altLang="ko-KR" sz="1800" dirty="0"/>
              <a:t>a</a:t>
            </a:r>
            <a:r>
              <a:rPr lang="ko-KR" altLang="en-US" sz="1800" dirty="0"/>
              <a:t>는 </a:t>
            </a:r>
            <a:r>
              <a:rPr lang="en-US" altLang="ko-KR" sz="1800" dirty="0"/>
              <a:t>3</a:t>
            </a:r>
            <a:r>
              <a:rPr lang="ko-KR" altLang="en-US" sz="1800" dirty="0"/>
              <a:t>이 저장된 객체를 가리킴</a:t>
            </a:r>
            <a:endParaRPr lang="en-US" altLang="ko-KR" sz="1800" dirty="0"/>
          </a:p>
          <a:p>
            <a:pPr marL="801688" lvl="2"/>
            <a:r>
              <a:rPr lang="ko-KR" altLang="en-US" sz="1800" dirty="0"/>
              <a:t>변수 </a:t>
            </a:r>
            <a:r>
              <a:rPr lang="en-US" altLang="ko-KR" sz="1800" dirty="0"/>
              <a:t>b</a:t>
            </a:r>
            <a:r>
              <a:rPr lang="ko-KR" altLang="en-US" sz="1800" dirty="0"/>
              <a:t>는 </a:t>
            </a:r>
            <a:r>
              <a:rPr lang="en-US" altLang="ko-KR" sz="1800" dirty="0"/>
              <a:t>5</a:t>
            </a:r>
            <a:r>
              <a:rPr lang="ko-KR" altLang="en-US" sz="1800" dirty="0"/>
              <a:t>가 저장된 객체를 가리킴</a:t>
            </a:r>
            <a:endParaRPr lang="en-US" altLang="ko-KR" sz="1800" dirty="0"/>
          </a:p>
          <a:p>
            <a:pPr marL="538163" lvl="1"/>
            <a:r>
              <a:rPr lang="en-US" altLang="ko-KR" sz="2000" dirty="0"/>
              <a:t>swap()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801688" lvl="2" indent="-263525"/>
            <a:r>
              <a:rPr lang="ko-KR" altLang="en-US" sz="1800" dirty="0"/>
              <a:t>첫 줄에서 </a:t>
            </a:r>
            <a:r>
              <a:rPr lang="en-US" altLang="ko-KR" sz="1800" dirty="0"/>
              <a:t>main</a:t>
            </a:r>
            <a:r>
              <a:rPr lang="ko-KR" altLang="en-US" sz="1800" dirty="0"/>
              <a:t>으로부터 받은</a:t>
            </a:r>
            <a:br>
              <a:rPr lang="en-US" altLang="ko-KR" sz="1800" dirty="0"/>
            </a:b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</a:t>
            </a:r>
            <a:r>
              <a:rPr lang="ko-KR" altLang="en-US" sz="1800" dirty="0"/>
              <a:t>의 주소를 각각</a:t>
            </a:r>
            <a:br>
              <a:rPr lang="en-US" altLang="ko-KR" sz="1800" dirty="0"/>
            </a:br>
            <a:r>
              <a:rPr lang="ko-KR" altLang="en-US" sz="1800" dirty="0"/>
              <a:t>변수 </a:t>
            </a:r>
            <a:r>
              <a:rPr lang="en-US" altLang="ko-KR" sz="1800" dirty="0"/>
              <a:t>aa</a:t>
            </a:r>
            <a:r>
              <a:rPr lang="ko-KR" altLang="en-US" sz="1800" dirty="0"/>
              <a:t>와 </a:t>
            </a:r>
            <a:r>
              <a:rPr lang="en-US" altLang="ko-KR" sz="1800" dirty="0"/>
              <a:t>bb</a:t>
            </a:r>
            <a:r>
              <a:rPr lang="ko-KR" altLang="en-US" sz="1800" dirty="0"/>
              <a:t>의 이름으로 저장</a:t>
            </a:r>
            <a:endParaRPr lang="en-US" altLang="ko-KR" sz="1800" dirty="0"/>
          </a:p>
          <a:p>
            <a:pPr marL="801688" lvl="2" indent="-263525"/>
            <a:r>
              <a:rPr lang="ko-KR" altLang="en-US" sz="1800" dirty="0"/>
              <a:t>마지막에 이들을 바꾸어 반환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631057-F27D-45EE-8D17-493C18FB52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402"/>
          <a:stretch/>
        </p:blipFill>
        <p:spPr>
          <a:xfrm>
            <a:off x="4979206" y="2558811"/>
            <a:ext cx="383060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2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43201" y="2103437"/>
            <a:ext cx="6224588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6.5 </a:t>
            </a:r>
            <a:r>
              <a:rPr lang="ko-KR" altLang="en-US" sz="36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다양하고 편리한 기능들</a:t>
            </a:r>
          </a:p>
        </p:txBody>
      </p:sp>
    </p:spTree>
    <p:extLst>
      <p:ext uri="{BB962C8B-B14F-4D97-AF65-F5344CB8AC3E}">
        <p14:creationId xmlns:p14="http://schemas.microsoft.com/office/powerpoint/2010/main" val="29452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다양하고 편리한 기능들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for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문을 반복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리스트에 저장된 원소들을 순서대로 출력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2</a:t>
            </a:r>
            <a:r>
              <a:rPr lang="ko-KR" altLang="en-US" sz="2400" dirty="0"/>
              <a:t>차원 배열로부터 </a:t>
            </a:r>
            <a:r>
              <a:rPr lang="en-US" altLang="ko-KR" sz="2400" dirty="0"/>
              <a:t>2</a:t>
            </a:r>
            <a:r>
              <a:rPr lang="ko-KR" altLang="en-US" sz="2400" dirty="0"/>
              <a:t>개씩의 값을 읽으면서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반복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A000D4-780B-43A4-AD11-A48DF22D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81" y="2308331"/>
            <a:ext cx="4572638" cy="88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106DBB-E848-4F50-BE85-291591729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970" y="4233666"/>
            <a:ext cx="454405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9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43201" y="2103437"/>
            <a:ext cx="6224588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6.6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빈도수</a:t>
            </a:r>
          </a:p>
        </p:txBody>
      </p:sp>
    </p:spTree>
    <p:extLst>
      <p:ext uri="{BB962C8B-B14F-4D97-AF65-F5344CB8AC3E}">
        <p14:creationId xmlns:p14="http://schemas.microsoft.com/office/powerpoint/2010/main" val="64965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빈도수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text </a:t>
            </a:r>
            <a:r>
              <a:rPr lang="ko-KR" altLang="en-US" sz="2400" dirty="0"/>
              <a:t>변수에 저장된 문자열에서 빈도수를 구하는 프로그램</a:t>
            </a:r>
            <a:endParaRPr lang="en-US" altLang="ko-KR" sz="2400" dirty="0"/>
          </a:p>
          <a:p>
            <a:pPr marL="57150" lvl="1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054F6D-FE7B-4C01-983F-0537012D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07" y="2245772"/>
            <a:ext cx="4553585" cy="1514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8889E-6286-472D-9DD2-E471ECE37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970" y="3760458"/>
            <a:ext cx="454405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빈도수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people</a:t>
            </a:r>
            <a:r>
              <a:rPr lang="ko-KR" altLang="en-US" sz="2400" dirty="0"/>
              <a:t>에 저장된 여섯 성씨의 빈도수를 구하는 프로그램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가장 큰 키</a:t>
            </a:r>
            <a:r>
              <a:rPr lang="en-US" altLang="ko-KR" sz="2400" dirty="0"/>
              <a:t>: '</a:t>
            </a:r>
            <a:r>
              <a:rPr lang="ko-KR" altLang="en-US" sz="2400" dirty="0"/>
              <a:t>홍</a:t>
            </a:r>
            <a:r>
              <a:rPr lang="en-US" altLang="ko-KR" sz="2400" dirty="0"/>
              <a:t>' &gt; '</a:t>
            </a:r>
            <a:r>
              <a:rPr lang="ko-KR" altLang="en-US" sz="2400" dirty="0"/>
              <a:t>김</a:t>
            </a:r>
            <a:r>
              <a:rPr lang="en-US" altLang="ko-KR" sz="2400" dirty="0"/>
              <a:t>'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가장 큰 값</a:t>
            </a:r>
            <a:r>
              <a:rPr lang="en-US" altLang="ko-KR" sz="2400" dirty="0"/>
              <a:t>: 3 &gt; 2</a:t>
            </a:r>
          </a:p>
          <a:p>
            <a:pPr marL="5715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2E2836-FA53-473F-B8A5-F161632E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33" y="1897733"/>
            <a:ext cx="4534533" cy="14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8087F5-3AED-4586-A773-60E24ECB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260" y="3408967"/>
            <a:ext cx="4525006" cy="809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3E7182-7D71-4455-998F-CB5360FBB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260" y="4805175"/>
            <a:ext cx="4534533" cy="48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468505-31EB-4F34-AE93-9CEB91B00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681" y="5752228"/>
            <a:ext cx="455358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빈도수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1873"/>
            <a:ext cx="8782050" cy="51996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문자열이 아닌</a:t>
            </a:r>
            <a:br>
              <a:rPr lang="en-US" altLang="ko-KR" sz="2400" dirty="0"/>
            </a:br>
            <a:r>
              <a:rPr lang="ko-KR" altLang="en-US" sz="2400" dirty="0"/>
              <a:t>숫자들의 빈도수를 </a:t>
            </a:r>
            <a:br>
              <a:rPr lang="en-US" altLang="ko-KR" sz="2400" dirty="0"/>
            </a:br>
            <a:r>
              <a:rPr lang="ko-KR" altLang="en-US" sz="2400" dirty="0"/>
              <a:t>출력하는 프로그램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 err="1"/>
              <a:t>scipy</a:t>
            </a:r>
            <a:r>
              <a:rPr lang="ko-KR" altLang="en-US" sz="2000" dirty="0"/>
              <a:t>의 </a:t>
            </a:r>
            <a:r>
              <a:rPr lang="en-US" altLang="ko-KR" sz="2000" dirty="0"/>
              <a:t>mode() </a:t>
            </a:r>
            <a:r>
              <a:rPr lang="ko-KR" altLang="en-US" sz="2000" dirty="0"/>
              <a:t>메소드를 이용해도 구현 가능</a:t>
            </a:r>
            <a:r>
              <a:rPr lang="en-US" altLang="ko-KR" sz="2000" dirty="0"/>
              <a:t>(</a:t>
            </a:r>
            <a:r>
              <a:rPr lang="ko-KR" altLang="en-US" sz="2000" dirty="0"/>
              <a:t>단</a:t>
            </a:r>
            <a:r>
              <a:rPr lang="en-US" altLang="ko-KR" sz="2000" dirty="0"/>
              <a:t>,</a:t>
            </a:r>
            <a:r>
              <a:rPr lang="ko-KR" altLang="en-US" sz="2000" dirty="0"/>
              <a:t> 문자열은 사용할 수 없음</a:t>
            </a:r>
            <a:r>
              <a:rPr lang="en-US" altLang="ko-KR" sz="2000" dirty="0"/>
              <a:t>)</a:t>
            </a: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7150" lvl="1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EC7AB9-43E6-45F6-B2C2-29C37D2B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853" y="1127125"/>
            <a:ext cx="4553585" cy="3848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E26491-C4FD-4002-BEBB-BD845A5F4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8" y="5641681"/>
            <a:ext cx="4534533" cy="1000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34F2D7-0BE8-444B-8B57-FA541B9BD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676" y="5641681"/>
            <a:ext cx="456311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6.1 </a:t>
            </a:r>
            <a:r>
              <a:rPr lang="ko-KR" altLang="en-US" sz="2400" dirty="0" err="1"/>
              <a:t>파이썬의</a:t>
            </a:r>
            <a:r>
              <a:rPr lang="ko-KR" altLang="en-US" sz="2400" dirty="0"/>
              <a:t> 객체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6.2 </a:t>
            </a:r>
            <a:r>
              <a:rPr lang="ko-KR" altLang="en-US" sz="2400" dirty="0"/>
              <a:t>클래스로 객체 만들기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6.3 </a:t>
            </a:r>
            <a:r>
              <a:rPr lang="ko-KR" altLang="en-US" sz="2400" dirty="0"/>
              <a:t>생성자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6.4 </a:t>
            </a:r>
            <a:r>
              <a:rPr lang="ko-KR" altLang="en-US" sz="2400" dirty="0"/>
              <a:t>데이터형 객체의 개념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6.5 </a:t>
            </a:r>
            <a:r>
              <a:rPr lang="ko-KR" altLang="en-US" sz="2400" dirty="0"/>
              <a:t>다양하고 편리한 기능들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6.6 </a:t>
            </a:r>
            <a:r>
              <a:rPr lang="ko-KR" altLang="en-US" sz="2400" dirty="0"/>
              <a:t>빈도수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6.1 </a:t>
            </a:r>
            <a:r>
              <a:rPr lang="ko-KR" altLang="en-US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파이썬의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객체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파이썬의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객체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객체지향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모든 데이터들이 객체화</a:t>
            </a:r>
            <a:endParaRPr lang="en-US" altLang="ko-KR" sz="2400" dirty="0"/>
          </a:p>
          <a:p>
            <a:pPr lvl="1"/>
            <a:r>
              <a:rPr lang="ko-KR" altLang="en-US" sz="2400" dirty="0"/>
              <a:t>객체는 클래스로 생성</a:t>
            </a:r>
            <a:endParaRPr lang="en-US" altLang="ko-KR" sz="2400" dirty="0"/>
          </a:p>
          <a:p>
            <a:pPr lvl="1"/>
            <a:r>
              <a:rPr lang="ko-KR" altLang="en-US" sz="2400" dirty="0"/>
              <a:t>속성</a:t>
            </a:r>
            <a:r>
              <a:rPr lang="en-US" altLang="ko-KR" sz="2400" dirty="0"/>
              <a:t>(attribute): </a:t>
            </a:r>
            <a:r>
              <a:rPr lang="ko-KR" altLang="en-US" sz="2400" dirty="0"/>
              <a:t>특정한 값들을 저장</a:t>
            </a:r>
            <a:endParaRPr lang="en-US" altLang="ko-KR" sz="2400" dirty="0"/>
          </a:p>
          <a:p>
            <a:pPr lvl="1"/>
            <a:r>
              <a:rPr lang="ko-KR" altLang="en-US" sz="2400" dirty="0"/>
              <a:t>메소드</a:t>
            </a:r>
            <a:r>
              <a:rPr lang="en-US" altLang="ko-KR" sz="2400" dirty="0"/>
              <a:t>(method): </a:t>
            </a:r>
            <a:r>
              <a:rPr lang="ko-KR" altLang="en-US" sz="2400" dirty="0"/>
              <a:t>다양한 기능을 수행</a:t>
            </a:r>
            <a:endParaRPr lang="en-US" altLang="ko-KR" sz="2400" dirty="0"/>
          </a:p>
          <a:p>
            <a:pPr lvl="1"/>
            <a:r>
              <a:rPr lang="ko-KR" altLang="en-US" sz="2400" dirty="0"/>
              <a:t>클래스에 정의한 속성과 메소드는 그대로 객체에 존재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ko-KR" altLang="en-US" sz="2400" dirty="0"/>
              <a:t>멤버변수</a:t>
            </a:r>
            <a:r>
              <a:rPr lang="en-US" altLang="ko-KR" sz="2400" dirty="0"/>
              <a:t>, </a:t>
            </a:r>
            <a:r>
              <a:rPr lang="ko-KR" altLang="en-US" sz="2400" dirty="0"/>
              <a:t>멤버함수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03E826-5A7F-4040-BECE-92EC6826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71" y="4454243"/>
            <a:ext cx="291505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6.2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클래스로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39757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클래스로 객체 만들기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000" dirty="0"/>
              <a:t>main</a:t>
            </a:r>
            <a:r>
              <a:rPr lang="ko-KR" altLang="en-US" sz="2000" dirty="0"/>
              <a:t> 부분에서 클래스 </a:t>
            </a:r>
            <a:r>
              <a:rPr lang="en-US" altLang="ko-KR" sz="2000" dirty="0"/>
              <a:t>You</a:t>
            </a:r>
            <a:r>
              <a:rPr lang="ko-KR" altLang="en-US" sz="2000" dirty="0"/>
              <a:t>를 이용하여 객체 </a:t>
            </a:r>
            <a:r>
              <a:rPr lang="en-US" altLang="ko-KR" sz="2000" dirty="0"/>
              <a:t>my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 </a:t>
            </a:r>
            <a:r>
              <a:rPr lang="en-US" altLang="ko-KR" sz="2000" dirty="0"/>
              <a:t>You</a:t>
            </a:r>
            <a:r>
              <a:rPr lang="ko-KR" altLang="en-US" sz="2000" dirty="0"/>
              <a:t>에 정의된 속성과 메소드들을 </a:t>
            </a:r>
            <a:r>
              <a:rPr lang="en-US" altLang="ko-KR" sz="2000" dirty="0"/>
              <a:t>my</a:t>
            </a:r>
            <a:r>
              <a:rPr lang="ko-KR" altLang="en-US" sz="2000" dirty="0"/>
              <a:t>가 사용</a:t>
            </a:r>
            <a:endParaRPr lang="en-US" altLang="ko-KR" sz="2000" dirty="0"/>
          </a:p>
          <a:p>
            <a:pPr lvl="2"/>
            <a:r>
              <a:rPr lang="en-US" altLang="ko-KR" sz="2000" dirty="0"/>
              <a:t>name </a:t>
            </a:r>
            <a:r>
              <a:rPr lang="ko-KR" altLang="en-US" sz="2000" dirty="0"/>
              <a:t>속성</a:t>
            </a:r>
            <a:r>
              <a:rPr lang="en-US" altLang="ko-KR" sz="2000" dirty="0"/>
              <a:t>: </a:t>
            </a:r>
            <a:r>
              <a:rPr lang="ko-KR" altLang="en-US" sz="2000" dirty="0"/>
              <a:t>이름을 저장하는 문자열형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setname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: main</a:t>
            </a:r>
            <a:r>
              <a:rPr lang="ko-KR" altLang="en-US" sz="2000" dirty="0"/>
              <a:t>에서 받아온 문자열 이름을 </a:t>
            </a:r>
            <a:r>
              <a:rPr lang="en-US" altLang="ko-KR" sz="2000" dirty="0"/>
              <a:t>name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 lvl="2"/>
            <a:r>
              <a:rPr lang="en-US" altLang="ko-KR" sz="2000" dirty="0"/>
              <a:t>show()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속성에 저장된 이름을 화면에 출력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클래스에서는 멤버변수 앞에 </a:t>
            </a:r>
            <a:r>
              <a:rPr lang="en-US" altLang="ko-KR" sz="2000" dirty="0"/>
              <a:t>'self.'</a:t>
            </a:r>
            <a:r>
              <a:rPr lang="ko-KR" altLang="en-US" sz="2000" dirty="0"/>
              <a:t>를 붙이므로 별도로 멤버변수</a:t>
            </a:r>
            <a:r>
              <a:rPr lang="en-US" altLang="ko-KR" sz="2000" dirty="0"/>
              <a:t>(</a:t>
            </a:r>
            <a:r>
              <a:rPr lang="ko-KR" altLang="en-US" sz="2000" dirty="0"/>
              <a:t>속성</a:t>
            </a:r>
            <a:r>
              <a:rPr lang="en-US" altLang="ko-KR" sz="2000" dirty="0"/>
              <a:t>)</a:t>
            </a:r>
            <a:r>
              <a:rPr lang="ko-KR" altLang="en-US" sz="2000" dirty="0"/>
              <a:t>를 정의할 필요가 없음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684CA7-DC50-463D-AD2C-DA2909EFD4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69"/>
          <a:stretch/>
        </p:blipFill>
        <p:spPr>
          <a:xfrm>
            <a:off x="786988" y="4231785"/>
            <a:ext cx="3553197" cy="2410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8F5542-3AE6-4605-8B41-D8AFBA921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436" y="4679522"/>
            <a:ext cx="2667372" cy="15146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6.3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108647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생성자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생성자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기본적으로 멤버변수를 초기화하는 메소드</a:t>
            </a:r>
            <a:endParaRPr lang="en-US" altLang="ko-KR" sz="2400" dirty="0"/>
          </a:p>
          <a:p>
            <a:pPr lvl="1"/>
            <a:r>
              <a:rPr lang="ko-KR" altLang="en-US" sz="2400" dirty="0"/>
              <a:t>객체를 생성하면 자동으로 실행됨</a:t>
            </a:r>
            <a:endParaRPr lang="en-US" altLang="ko-KR" sz="2400" dirty="0"/>
          </a:p>
          <a:p>
            <a:pPr lvl="1"/>
            <a:r>
              <a:rPr lang="en-US" altLang="ko-KR" sz="2400" dirty="0"/>
              <a:t>__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__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D7585E-4498-4AF4-8CE1-58A64C7F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07" y="3243273"/>
            <a:ext cx="455358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6.4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데이터형 객체의 개념</a:t>
            </a:r>
          </a:p>
        </p:txBody>
      </p:sp>
    </p:spTree>
    <p:extLst>
      <p:ext uri="{BB962C8B-B14F-4D97-AF65-F5344CB8AC3E}">
        <p14:creationId xmlns:p14="http://schemas.microsoft.com/office/powerpoint/2010/main" val="2134836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246</TotalTime>
  <Words>414</Words>
  <Application>Microsoft Office PowerPoint</Application>
  <PresentationFormat>화면 슬라이드 쇼(4:3)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Tahoma</vt:lpstr>
      <vt:lpstr>Wingdings</vt:lpstr>
      <vt:lpstr>Office 테마</vt:lpstr>
      <vt:lpstr>1_Office 테마</vt:lpstr>
      <vt:lpstr>Chapter 06 객체지향 프로그래밍</vt:lpstr>
      <vt:lpstr>▪학습목차</vt:lpstr>
      <vt:lpstr>6.1 파이썬의 객체</vt:lpstr>
      <vt:lpstr>파이썬의 객체</vt:lpstr>
      <vt:lpstr>6.2 클래스로 객체 만들기</vt:lpstr>
      <vt:lpstr>클래스로 객체 만들기</vt:lpstr>
      <vt:lpstr>6.3 생성자</vt:lpstr>
      <vt:lpstr>생성자</vt:lpstr>
      <vt:lpstr>6.4 데이터형 객체의 개념</vt:lpstr>
      <vt:lpstr>데이터형 객체의 개념</vt:lpstr>
      <vt:lpstr>데이터형 객체의 개념</vt:lpstr>
      <vt:lpstr>6.5 다양하고 편리한 기능들</vt:lpstr>
      <vt:lpstr>다양하고 편리한 기능들</vt:lpstr>
      <vt:lpstr>6.6 빈도수</vt:lpstr>
      <vt:lpstr>빈도수</vt:lpstr>
      <vt:lpstr>빈도수</vt:lpstr>
      <vt:lpstr>빈도수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객체지향 프로그래밍</dc:title>
  <dc:creator>최 용</dc:creator>
  <cp:lastModifiedBy>최 용</cp:lastModifiedBy>
  <cp:revision>11</cp:revision>
  <dcterms:created xsi:type="dcterms:W3CDTF">2020-01-18T01:08:48Z</dcterms:created>
  <dcterms:modified xsi:type="dcterms:W3CDTF">2020-01-30T07:16:31Z</dcterms:modified>
</cp:coreProperties>
</file>