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sldIdLst>
    <p:sldId id="351" r:id="rId3"/>
    <p:sldId id="297" r:id="rId4"/>
    <p:sldId id="353" r:id="rId5"/>
    <p:sldId id="335" r:id="rId6"/>
    <p:sldId id="355" r:id="rId7"/>
    <p:sldId id="356" r:id="rId8"/>
    <p:sldId id="358" r:id="rId9"/>
    <p:sldId id="359" r:id="rId10"/>
    <p:sldId id="360" r:id="rId11"/>
    <p:sldId id="361" r:id="rId12"/>
    <p:sldId id="267" r:id="rId13"/>
  </p:sldIdLst>
  <p:sldSz cx="9144000" cy="6858000" type="screen4x3"/>
  <p:notesSz cx="6858000" cy="9144000"/>
  <p:custDataLst>
    <p:tags r:id="rId15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43"/>
    <a:srgbClr val="175079"/>
    <a:srgbClr val="C5D64C"/>
    <a:srgbClr val="DB4126"/>
    <a:srgbClr val="000000"/>
    <a:srgbClr val="3B3B3B"/>
    <a:srgbClr val="062474"/>
    <a:srgbClr val="D4E64E"/>
    <a:srgbClr val="0D0D0D"/>
    <a:srgbClr val="E69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93A9C-F055-4CA7-BC3D-682AFAF16356}" v="13" dt="2020-01-23T12:57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8" autoAdjust="0"/>
    <p:restoredTop sz="86369" autoAdjust="0"/>
  </p:normalViewPr>
  <p:slideViewPr>
    <p:cSldViewPr snapToGrid="0">
      <p:cViewPr varScale="1">
        <p:scale>
          <a:sx n="110" d="100"/>
          <a:sy n="110" d="100"/>
        </p:scale>
        <p:origin x="1482" y="108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용" userId="9839d1f755a76e43" providerId="LiveId" clId="{7D093A9C-F055-4CA7-BC3D-682AFAF16356}"/>
    <pc:docChg chg="undo custSel modSld">
      <pc:chgData name="최 용" userId="9839d1f755a76e43" providerId="LiveId" clId="{7D093A9C-F055-4CA7-BC3D-682AFAF16356}" dt="2020-01-23T12:57:54.871" v="245" actId="1076"/>
      <pc:docMkLst>
        <pc:docMk/>
      </pc:docMkLst>
      <pc:sldChg chg="modSp">
        <pc:chgData name="최 용" userId="9839d1f755a76e43" providerId="LiveId" clId="{7D093A9C-F055-4CA7-BC3D-682AFAF16356}" dt="2020-01-23T12:51:50.113" v="43" actId="179"/>
        <pc:sldMkLst>
          <pc:docMk/>
          <pc:sldMk cId="0" sldId="335"/>
        </pc:sldMkLst>
        <pc:spChg chg="mod">
          <ac:chgData name="최 용" userId="9839d1f755a76e43" providerId="LiveId" clId="{7D093A9C-F055-4CA7-BC3D-682AFAF16356}" dt="2020-01-23T12:51:50.113" v="43" actId="179"/>
          <ac:spMkLst>
            <pc:docMk/>
            <pc:sldMk cId="0" sldId="335"/>
            <ac:spMk id="4" creationId="{6354F877-104B-41AC-8705-47896B7E49E0}"/>
          </ac:spMkLst>
        </pc:spChg>
      </pc:sldChg>
      <pc:sldChg chg="delSp modSp">
        <pc:chgData name="최 용" userId="9839d1f755a76e43" providerId="LiveId" clId="{7D093A9C-F055-4CA7-BC3D-682AFAF16356}" dt="2020-01-23T12:57:54.871" v="245" actId="1076"/>
        <pc:sldMkLst>
          <pc:docMk/>
          <pc:sldMk cId="3813129579" sldId="356"/>
        </pc:sldMkLst>
        <pc:spChg chg="mod">
          <ac:chgData name="최 용" userId="9839d1f755a76e43" providerId="LiveId" clId="{7D093A9C-F055-4CA7-BC3D-682AFAF16356}" dt="2020-01-23T12:57:21.290" v="243" actId="20577"/>
          <ac:spMkLst>
            <pc:docMk/>
            <pc:sldMk cId="3813129579" sldId="356"/>
            <ac:spMk id="4" creationId="{6354F877-104B-41AC-8705-47896B7E49E0}"/>
          </ac:spMkLst>
        </pc:spChg>
        <pc:picChg chg="del mod">
          <ac:chgData name="최 용" userId="9839d1f755a76e43" providerId="LiveId" clId="{7D093A9C-F055-4CA7-BC3D-682AFAF16356}" dt="2020-01-23T12:56:26.523" v="164" actId="478"/>
          <ac:picMkLst>
            <pc:docMk/>
            <pc:sldMk cId="3813129579" sldId="356"/>
            <ac:picMk id="5" creationId="{6E44E64C-98CC-4798-BB15-4E7F26998BD5}"/>
          </ac:picMkLst>
        </pc:picChg>
        <pc:picChg chg="mod">
          <ac:chgData name="최 용" userId="9839d1f755a76e43" providerId="LiveId" clId="{7D093A9C-F055-4CA7-BC3D-682AFAF16356}" dt="2020-01-23T12:57:54.871" v="245" actId="1076"/>
          <ac:picMkLst>
            <pc:docMk/>
            <pc:sldMk cId="3813129579" sldId="356"/>
            <ac:picMk id="7" creationId="{280754F4-4934-4574-8590-D78151CF9A6F}"/>
          </ac:picMkLst>
        </pc:picChg>
        <pc:picChg chg="del mod">
          <ac:chgData name="최 용" userId="9839d1f755a76e43" providerId="LiveId" clId="{7D093A9C-F055-4CA7-BC3D-682AFAF16356}" dt="2020-01-23T12:57:35.965" v="244" actId="478"/>
          <ac:picMkLst>
            <pc:docMk/>
            <pc:sldMk cId="3813129579" sldId="356"/>
            <ac:picMk id="8" creationId="{B8D293D9-AD9C-47D6-A173-8DFBA4452B5A}"/>
          </ac:picMkLst>
        </pc:picChg>
      </pc:sldChg>
      <pc:sldChg chg="modSp">
        <pc:chgData name="최 용" userId="9839d1f755a76e43" providerId="LiveId" clId="{7D093A9C-F055-4CA7-BC3D-682AFAF16356}" dt="2020-01-23T12:51:07.682" v="41" actId="1035"/>
        <pc:sldMkLst>
          <pc:docMk/>
          <pc:sldMk cId="1373760121" sldId="358"/>
        </pc:sldMkLst>
        <pc:spChg chg="mod">
          <ac:chgData name="최 용" userId="9839d1f755a76e43" providerId="LiveId" clId="{7D093A9C-F055-4CA7-BC3D-682AFAF16356}" dt="2020-01-23T12:51:02.803" v="38" actId="14100"/>
          <ac:spMkLst>
            <pc:docMk/>
            <pc:sldMk cId="1373760121" sldId="358"/>
            <ac:spMk id="4" creationId="{6354F877-104B-41AC-8705-47896B7E49E0}"/>
          </ac:spMkLst>
        </pc:spChg>
        <pc:picChg chg="mod">
          <ac:chgData name="최 용" userId="9839d1f755a76e43" providerId="LiveId" clId="{7D093A9C-F055-4CA7-BC3D-682AFAF16356}" dt="2020-01-23T12:51:07.682" v="41" actId="1035"/>
          <ac:picMkLst>
            <pc:docMk/>
            <pc:sldMk cId="1373760121" sldId="358"/>
            <ac:picMk id="1025" creationId="{CD5953A5-03CA-4E63-9075-5FE3E285FF25}"/>
          </ac:picMkLst>
        </pc:picChg>
        <pc:picChg chg="mod">
          <ac:chgData name="최 용" userId="9839d1f755a76e43" providerId="LiveId" clId="{7D093A9C-F055-4CA7-BC3D-682AFAF16356}" dt="2020-01-23T12:51:07.682" v="41" actId="1035"/>
          <ac:picMkLst>
            <pc:docMk/>
            <pc:sldMk cId="1373760121" sldId="358"/>
            <ac:picMk id="1027" creationId="{14F584AD-E57C-4B2A-B4AC-D7A70F6EE31F}"/>
          </ac:picMkLst>
        </pc:picChg>
        <pc:picChg chg="mod">
          <ac:chgData name="최 용" userId="9839d1f755a76e43" providerId="LiveId" clId="{7D093A9C-F055-4CA7-BC3D-682AFAF16356}" dt="2020-01-23T12:51:07.682" v="41" actId="1035"/>
          <ac:picMkLst>
            <pc:docMk/>
            <pc:sldMk cId="1373760121" sldId="358"/>
            <ac:picMk id="1029" creationId="{F2C8E44E-26BE-428B-8A62-801E29F0000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2020-01-23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38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08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58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6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62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030CEF-DD1E-42F7-A72F-FEF9E199F7A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70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20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07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30CEF-DD1E-42F7-A72F-FEF9E199F7A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1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56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3142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622331"/>
            <a:chOff x="998433" y="4259690"/>
            <a:chExt cx="2234181" cy="622331"/>
          </a:xfrm>
        </p:grpSpPr>
        <p:sp>
          <p:nvSpPr>
            <p:cNvPr id="36" name="Rectangle 3"/>
            <p:cNvSpPr txBox="1">
              <a:spLocks noChangeArrowheads="1"/>
            </p:cNvSpPr>
            <p:nvPr/>
          </p:nvSpPr>
          <p:spPr bwMode="auto">
            <a:xfrm flipH="1">
              <a:off x="998433" y="4543467"/>
              <a:ext cx="2234181" cy="33855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Stylish templates can be a valuable aid to  creative professionals</a:t>
              </a:r>
            </a:p>
          </p:txBody>
        </p:sp>
        <p:sp>
          <p:nvSpPr>
            <p:cNvPr id="37" name="speed"/>
            <p:cNvSpPr txBox="1">
              <a:spLocks noChangeArrowheads="1"/>
            </p:cNvSpPr>
            <p:nvPr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itchFamily="34" charset="0"/>
                  <a:ea typeface="나눔고딕" pitchFamily="50" charset="-127"/>
                  <a:cs typeface="Tahoma" pitchFamily="34" charset="0"/>
                  <a:sym typeface="Wingdings" pitchFamily="2" charset="2"/>
                </a:rPr>
                <a:t>Stylish Design</a:t>
              </a: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016E85-709D-4CD0-8F1F-586C9878ED48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그룹 246"/>
          <p:cNvGrpSpPr/>
          <p:nvPr userDrawn="1"/>
        </p:nvGrpSpPr>
        <p:grpSpPr>
          <a:xfrm>
            <a:off x="361615" y="2536648"/>
            <a:ext cx="579636" cy="577158"/>
            <a:chOff x="-536575" y="1812925"/>
            <a:chExt cx="2228850" cy="2219325"/>
          </a:xfrm>
          <a:solidFill>
            <a:srgbClr val="0E3954"/>
          </a:solidFill>
        </p:grpSpPr>
        <p:sp>
          <p:nvSpPr>
            <p:cNvPr id="248" name="Freeform 581"/>
            <p:cNvSpPr>
              <a:spLocks noEditPoints="1"/>
            </p:cNvSpPr>
            <p:nvPr userDrawn="1"/>
          </p:nvSpPr>
          <p:spPr bwMode="auto">
            <a:xfrm>
              <a:off x="-536575" y="1812925"/>
              <a:ext cx="2228850" cy="2219325"/>
            </a:xfrm>
            <a:custGeom>
              <a:avLst/>
              <a:gdLst/>
              <a:ahLst/>
              <a:cxnLst>
                <a:cxn ang="0">
                  <a:pos x="336" y="102"/>
                </a:cxn>
                <a:cxn ang="0">
                  <a:pos x="240" y="378"/>
                </a:cxn>
                <a:cxn ang="0">
                  <a:pos x="12" y="560"/>
                </a:cxn>
                <a:cxn ang="0">
                  <a:pos x="150" y="818"/>
                </a:cxn>
                <a:cxn ang="0">
                  <a:pos x="126" y="1108"/>
                </a:cxn>
                <a:cxn ang="0">
                  <a:pos x="408" y="1184"/>
                </a:cxn>
                <a:cxn ang="0">
                  <a:pos x="606" y="1398"/>
                </a:cxn>
                <a:cxn ang="0">
                  <a:pos x="854" y="1246"/>
                </a:cxn>
                <a:cxn ang="0">
                  <a:pos x="1144" y="1246"/>
                </a:cxn>
                <a:cxn ang="0">
                  <a:pos x="1202" y="962"/>
                </a:cxn>
                <a:cxn ang="0">
                  <a:pos x="1404" y="750"/>
                </a:cxn>
                <a:cxn ang="0">
                  <a:pos x="1232" y="514"/>
                </a:cxn>
                <a:cxn ang="0">
                  <a:pos x="1214" y="222"/>
                </a:cxn>
                <a:cxn ang="0">
                  <a:pos x="926" y="184"/>
                </a:cxn>
                <a:cxn ang="0">
                  <a:pos x="702" y="0"/>
                </a:cxn>
                <a:cxn ang="0">
                  <a:pos x="512" y="26"/>
                </a:cxn>
                <a:cxn ang="0">
                  <a:pos x="198" y="670"/>
                </a:cxn>
                <a:cxn ang="0">
                  <a:pos x="206" y="596"/>
                </a:cxn>
                <a:cxn ang="0">
                  <a:pos x="228" y="524"/>
                </a:cxn>
                <a:cxn ang="0">
                  <a:pos x="282" y="414"/>
                </a:cxn>
                <a:cxn ang="0">
                  <a:pos x="380" y="308"/>
                </a:cxn>
                <a:cxn ang="0">
                  <a:pos x="506" y="232"/>
                </a:cxn>
                <a:cxn ang="0">
                  <a:pos x="576" y="208"/>
                </a:cxn>
                <a:cxn ang="0">
                  <a:pos x="650" y="196"/>
                </a:cxn>
                <a:cxn ang="0">
                  <a:pos x="702" y="192"/>
                </a:cxn>
                <a:cxn ang="0">
                  <a:pos x="778" y="198"/>
                </a:cxn>
                <a:cxn ang="0">
                  <a:pos x="852" y="216"/>
                </a:cxn>
                <a:cxn ang="0">
                  <a:pos x="942" y="254"/>
                </a:cxn>
                <a:cxn ang="0">
                  <a:pos x="1058" y="340"/>
                </a:cxn>
                <a:cxn ang="0">
                  <a:pos x="1144" y="456"/>
                </a:cxn>
                <a:cxn ang="0">
                  <a:pos x="1182" y="546"/>
                </a:cxn>
                <a:cxn ang="0">
                  <a:pos x="1200" y="620"/>
                </a:cxn>
                <a:cxn ang="0">
                  <a:pos x="1206" y="696"/>
                </a:cxn>
                <a:cxn ang="0">
                  <a:pos x="1202" y="748"/>
                </a:cxn>
                <a:cxn ang="0">
                  <a:pos x="1190" y="822"/>
                </a:cxn>
                <a:cxn ang="0">
                  <a:pos x="1166" y="892"/>
                </a:cxn>
                <a:cxn ang="0">
                  <a:pos x="1090" y="1018"/>
                </a:cxn>
                <a:cxn ang="0">
                  <a:pos x="984" y="1114"/>
                </a:cxn>
                <a:cxn ang="0">
                  <a:pos x="876" y="1170"/>
                </a:cxn>
                <a:cxn ang="0">
                  <a:pos x="804" y="1190"/>
                </a:cxn>
                <a:cxn ang="0">
                  <a:pos x="728" y="1200"/>
                </a:cxn>
                <a:cxn ang="0">
                  <a:pos x="676" y="1200"/>
                </a:cxn>
                <a:cxn ang="0">
                  <a:pos x="600" y="1190"/>
                </a:cxn>
                <a:cxn ang="0">
                  <a:pos x="528" y="1170"/>
                </a:cxn>
                <a:cxn ang="0">
                  <a:pos x="420" y="1114"/>
                </a:cxn>
                <a:cxn ang="0">
                  <a:pos x="312" y="1018"/>
                </a:cxn>
                <a:cxn ang="0">
                  <a:pos x="236" y="892"/>
                </a:cxn>
                <a:cxn ang="0">
                  <a:pos x="212" y="822"/>
                </a:cxn>
                <a:cxn ang="0">
                  <a:pos x="200" y="748"/>
                </a:cxn>
                <a:cxn ang="0">
                  <a:pos x="196" y="696"/>
                </a:cxn>
              </a:cxnLst>
              <a:rect l="0" t="0" r="r" b="b"/>
              <a:pathLst>
                <a:path w="1404" h="1398">
                  <a:moveTo>
                    <a:pt x="512" y="26"/>
                  </a:moveTo>
                  <a:lnTo>
                    <a:pt x="476" y="184"/>
                  </a:lnTo>
                  <a:lnTo>
                    <a:pt x="336" y="102"/>
                  </a:lnTo>
                  <a:lnTo>
                    <a:pt x="344" y="264"/>
                  </a:lnTo>
                  <a:lnTo>
                    <a:pt x="188" y="222"/>
                  </a:lnTo>
                  <a:lnTo>
                    <a:pt x="240" y="378"/>
                  </a:lnTo>
                  <a:lnTo>
                    <a:pt x="78" y="378"/>
                  </a:lnTo>
                  <a:lnTo>
                    <a:pt x="168" y="514"/>
                  </a:lnTo>
                  <a:lnTo>
                    <a:pt x="12" y="560"/>
                  </a:lnTo>
                  <a:lnTo>
                    <a:pt x="138" y="664"/>
                  </a:lnTo>
                  <a:lnTo>
                    <a:pt x="0" y="750"/>
                  </a:lnTo>
                  <a:lnTo>
                    <a:pt x="150" y="818"/>
                  </a:lnTo>
                  <a:lnTo>
                    <a:pt x="38" y="938"/>
                  </a:lnTo>
                  <a:lnTo>
                    <a:pt x="202" y="962"/>
                  </a:lnTo>
                  <a:lnTo>
                    <a:pt x="126" y="1108"/>
                  </a:lnTo>
                  <a:lnTo>
                    <a:pt x="288" y="1086"/>
                  </a:lnTo>
                  <a:lnTo>
                    <a:pt x="258" y="1246"/>
                  </a:lnTo>
                  <a:lnTo>
                    <a:pt x="408" y="1184"/>
                  </a:lnTo>
                  <a:lnTo>
                    <a:pt x="420" y="1346"/>
                  </a:lnTo>
                  <a:lnTo>
                    <a:pt x="548" y="1246"/>
                  </a:lnTo>
                  <a:lnTo>
                    <a:pt x="606" y="1398"/>
                  </a:lnTo>
                  <a:lnTo>
                    <a:pt x="702" y="1266"/>
                  </a:lnTo>
                  <a:lnTo>
                    <a:pt x="798" y="1398"/>
                  </a:lnTo>
                  <a:lnTo>
                    <a:pt x="854" y="1246"/>
                  </a:lnTo>
                  <a:lnTo>
                    <a:pt x="982" y="1346"/>
                  </a:lnTo>
                  <a:lnTo>
                    <a:pt x="994" y="1184"/>
                  </a:lnTo>
                  <a:lnTo>
                    <a:pt x="1144" y="1246"/>
                  </a:lnTo>
                  <a:lnTo>
                    <a:pt x="1114" y="1086"/>
                  </a:lnTo>
                  <a:lnTo>
                    <a:pt x="1276" y="1108"/>
                  </a:lnTo>
                  <a:lnTo>
                    <a:pt x="1202" y="962"/>
                  </a:lnTo>
                  <a:lnTo>
                    <a:pt x="1364" y="938"/>
                  </a:lnTo>
                  <a:lnTo>
                    <a:pt x="1252" y="818"/>
                  </a:lnTo>
                  <a:lnTo>
                    <a:pt x="1404" y="750"/>
                  </a:lnTo>
                  <a:lnTo>
                    <a:pt x="1264" y="664"/>
                  </a:lnTo>
                  <a:lnTo>
                    <a:pt x="1390" y="560"/>
                  </a:lnTo>
                  <a:lnTo>
                    <a:pt x="1232" y="514"/>
                  </a:lnTo>
                  <a:lnTo>
                    <a:pt x="1324" y="378"/>
                  </a:lnTo>
                  <a:lnTo>
                    <a:pt x="1162" y="378"/>
                  </a:lnTo>
                  <a:lnTo>
                    <a:pt x="1214" y="222"/>
                  </a:lnTo>
                  <a:lnTo>
                    <a:pt x="1056" y="264"/>
                  </a:lnTo>
                  <a:lnTo>
                    <a:pt x="1068" y="102"/>
                  </a:lnTo>
                  <a:lnTo>
                    <a:pt x="926" y="184"/>
                  </a:lnTo>
                  <a:lnTo>
                    <a:pt x="890" y="26"/>
                  </a:lnTo>
                  <a:lnTo>
                    <a:pt x="778" y="144"/>
                  </a:lnTo>
                  <a:lnTo>
                    <a:pt x="702" y="0"/>
                  </a:lnTo>
                  <a:lnTo>
                    <a:pt x="626" y="144"/>
                  </a:lnTo>
                  <a:lnTo>
                    <a:pt x="512" y="26"/>
                  </a:lnTo>
                  <a:lnTo>
                    <a:pt x="512" y="26"/>
                  </a:lnTo>
                  <a:close/>
                  <a:moveTo>
                    <a:pt x="196" y="696"/>
                  </a:moveTo>
                  <a:lnTo>
                    <a:pt x="196" y="696"/>
                  </a:lnTo>
                  <a:lnTo>
                    <a:pt x="198" y="670"/>
                  </a:lnTo>
                  <a:lnTo>
                    <a:pt x="200" y="646"/>
                  </a:lnTo>
                  <a:lnTo>
                    <a:pt x="202" y="620"/>
                  </a:lnTo>
                  <a:lnTo>
                    <a:pt x="206" y="596"/>
                  </a:lnTo>
                  <a:lnTo>
                    <a:pt x="212" y="570"/>
                  </a:lnTo>
                  <a:lnTo>
                    <a:pt x="220" y="546"/>
                  </a:lnTo>
                  <a:lnTo>
                    <a:pt x="228" y="524"/>
                  </a:lnTo>
                  <a:lnTo>
                    <a:pt x="236" y="500"/>
                  </a:lnTo>
                  <a:lnTo>
                    <a:pt x="258" y="456"/>
                  </a:lnTo>
                  <a:lnTo>
                    <a:pt x="282" y="414"/>
                  </a:lnTo>
                  <a:lnTo>
                    <a:pt x="312" y="376"/>
                  </a:lnTo>
                  <a:lnTo>
                    <a:pt x="344" y="340"/>
                  </a:lnTo>
                  <a:lnTo>
                    <a:pt x="380" y="308"/>
                  </a:lnTo>
                  <a:lnTo>
                    <a:pt x="420" y="278"/>
                  </a:lnTo>
                  <a:lnTo>
                    <a:pt x="462" y="254"/>
                  </a:lnTo>
                  <a:lnTo>
                    <a:pt x="506" y="232"/>
                  </a:lnTo>
                  <a:lnTo>
                    <a:pt x="528" y="224"/>
                  </a:lnTo>
                  <a:lnTo>
                    <a:pt x="552" y="216"/>
                  </a:lnTo>
                  <a:lnTo>
                    <a:pt x="576" y="208"/>
                  </a:lnTo>
                  <a:lnTo>
                    <a:pt x="600" y="202"/>
                  </a:lnTo>
                  <a:lnTo>
                    <a:pt x="624" y="198"/>
                  </a:lnTo>
                  <a:lnTo>
                    <a:pt x="650" y="196"/>
                  </a:lnTo>
                  <a:lnTo>
                    <a:pt x="676" y="194"/>
                  </a:lnTo>
                  <a:lnTo>
                    <a:pt x="702" y="192"/>
                  </a:lnTo>
                  <a:lnTo>
                    <a:pt x="702" y="192"/>
                  </a:lnTo>
                  <a:lnTo>
                    <a:pt x="728" y="194"/>
                  </a:lnTo>
                  <a:lnTo>
                    <a:pt x="754" y="196"/>
                  </a:lnTo>
                  <a:lnTo>
                    <a:pt x="778" y="198"/>
                  </a:lnTo>
                  <a:lnTo>
                    <a:pt x="804" y="202"/>
                  </a:lnTo>
                  <a:lnTo>
                    <a:pt x="828" y="208"/>
                  </a:lnTo>
                  <a:lnTo>
                    <a:pt x="852" y="216"/>
                  </a:lnTo>
                  <a:lnTo>
                    <a:pt x="876" y="224"/>
                  </a:lnTo>
                  <a:lnTo>
                    <a:pt x="898" y="232"/>
                  </a:lnTo>
                  <a:lnTo>
                    <a:pt x="942" y="254"/>
                  </a:lnTo>
                  <a:lnTo>
                    <a:pt x="984" y="278"/>
                  </a:lnTo>
                  <a:lnTo>
                    <a:pt x="1022" y="308"/>
                  </a:lnTo>
                  <a:lnTo>
                    <a:pt x="1058" y="340"/>
                  </a:lnTo>
                  <a:lnTo>
                    <a:pt x="1090" y="376"/>
                  </a:lnTo>
                  <a:lnTo>
                    <a:pt x="1120" y="414"/>
                  </a:lnTo>
                  <a:lnTo>
                    <a:pt x="1144" y="456"/>
                  </a:lnTo>
                  <a:lnTo>
                    <a:pt x="1166" y="500"/>
                  </a:lnTo>
                  <a:lnTo>
                    <a:pt x="1176" y="524"/>
                  </a:lnTo>
                  <a:lnTo>
                    <a:pt x="1182" y="546"/>
                  </a:lnTo>
                  <a:lnTo>
                    <a:pt x="1190" y="570"/>
                  </a:lnTo>
                  <a:lnTo>
                    <a:pt x="1196" y="596"/>
                  </a:lnTo>
                  <a:lnTo>
                    <a:pt x="1200" y="620"/>
                  </a:lnTo>
                  <a:lnTo>
                    <a:pt x="1202" y="646"/>
                  </a:lnTo>
                  <a:lnTo>
                    <a:pt x="1204" y="670"/>
                  </a:lnTo>
                  <a:lnTo>
                    <a:pt x="1206" y="696"/>
                  </a:lnTo>
                  <a:lnTo>
                    <a:pt x="1206" y="696"/>
                  </a:lnTo>
                  <a:lnTo>
                    <a:pt x="1204" y="722"/>
                  </a:lnTo>
                  <a:lnTo>
                    <a:pt x="1202" y="748"/>
                  </a:lnTo>
                  <a:lnTo>
                    <a:pt x="1200" y="774"/>
                  </a:lnTo>
                  <a:lnTo>
                    <a:pt x="1196" y="798"/>
                  </a:lnTo>
                  <a:lnTo>
                    <a:pt x="1190" y="822"/>
                  </a:lnTo>
                  <a:lnTo>
                    <a:pt x="1182" y="846"/>
                  </a:lnTo>
                  <a:lnTo>
                    <a:pt x="1176" y="870"/>
                  </a:lnTo>
                  <a:lnTo>
                    <a:pt x="1166" y="892"/>
                  </a:lnTo>
                  <a:lnTo>
                    <a:pt x="1144" y="936"/>
                  </a:lnTo>
                  <a:lnTo>
                    <a:pt x="1120" y="978"/>
                  </a:lnTo>
                  <a:lnTo>
                    <a:pt x="1090" y="1018"/>
                  </a:lnTo>
                  <a:lnTo>
                    <a:pt x="1058" y="1054"/>
                  </a:lnTo>
                  <a:lnTo>
                    <a:pt x="1022" y="1086"/>
                  </a:lnTo>
                  <a:lnTo>
                    <a:pt x="984" y="1114"/>
                  </a:lnTo>
                  <a:lnTo>
                    <a:pt x="942" y="1140"/>
                  </a:lnTo>
                  <a:lnTo>
                    <a:pt x="898" y="1162"/>
                  </a:lnTo>
                  <a:lnTo>
                    <a:pt x="876" y="1170"/>
                  </a:lnTo>
                  <a:lnTo>
                    <a:pt x="852" y="1178"/>
                  </a:lnTo>
                  <a:lnTo>
                    <a:pt x="828" y="1186"/>
                  </a:lnTo>
                  <a:lnTo>
                    <a:pt x="804" y="1190"/>
                  </a:lnTo>
                  <a:lnTo>
                    <a:pt x="778" y="1196"/>
                  </a:lnTo>
                  <a:lnTo>
                    <a:pt x="754" y="1198"/>
                  </a:lnTo>
                  <a:lnTo>
                    <a:pt x="728" y="1200"/>
                  </a:lnTo>
                  <a:lnTo>
                    <a:pt x="702" y="1202"/>
                  </a:lnTo>
                  <a:lnTo>
                    <a:pt x="702" y="1202"/>
                  </a:lnTo>
                  <a:lnTo>
                    <a:pt x="676" y="1200"/>
                  </a:lnTo>
                  <a:lnTo>
                    <a:pt x="650" y="1198"/>
                  </a:lnTo>
                  <a:lnTo>
                    <a:pt x="624" y="1196"/>
                  </a:lnTo>
                  <a:lnTo>
                    <a:pt x="600" y="1190"/>
                  </a:lnTo>
                  <a:lnTo>
                    <a:pt x="576" y="1186"/>
                  </a:lnTo>
                  <a:lnTo>
                    <a:pt x="552" y="1178"/>
                  </a:lnTo>
                  <a:lnTo>
                    <a:pt x="528" y="1170"/>
                  </a:lnTo>
                  <a:lnTo>
                    <a:pt x="506" y="1162"/>
                  </a:lnTo>
                  <a:lnTo>
                    <a:pt x="462" y="1140"/>
                  </a:lnTo>
                  <a:lnTo>
                    <a:pt x="420" y="1114"/>
                  </a:lnTo>
                  <a:lnTo>
                    <a:pt x="380" y="1086"/>
                  </a:lnTo>
                  <a:lnTo>
                    <a:pt x="344" y="1054"/>
                  </a:lnTo>
                  <a:lnTo>
                    <a:pt x="312" y="1018"/>
                  </a:lnTo>
                  <a:lnTo>
                    <a:pt x="282" y="978"/>
                  </a:lnTo>
                  <a:lnTo>
                    <a:pt x="258" y="936"/>
                  </a:lnTo>
                  <a:lnTo>
                    <a:pt x="236" y="892"/>
                  </a:lnTo>
                  <a:lnTo>
                    <a:pt x="228" y="870"/>
                  </a:lnTo>
                  <a:lnTo>
                    <a:pt x="220" y="846"/>
                  </a:lnTo>
                  <a:lnTo>
                    <a:pt x="212" y="822"/>
                  </a:lnTo>
                  <a:lnTo>
                    <a:pt x="206" y="798"/>
                  </a:lnTo>
                  <a:lnTo>
                    <a:pt x="202" y="774"/>
                  </a:lnTo>
                  <a:lnTo>
                    <a:pt x="200" y="748"/>
                  </a:lnTo>
                  <a:lnTo>
                    <a:pt x="198" y="722"/>
                  </a:lnTo>
                  <a:lnTo>
                    <a:pt x="196" y="696"/>
                  </a:lnTo>
                  <a:lnTo>
                    <a:pt x="196" y="69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9" name="그룹 824"/>
            <p:cNvGrpSpPr/>
            <p:nvPr userDrawn="1"/>
          </p:nvGrpSpPr>
          <p:grpSpPr>
            <a:xfrm>
              <a:off x="-193675" y="2117725"/>
              <a:ext cx="1539875" cy="1463675"/>
              <a:chOff x="-193675" y="2117725"/>
              <a:chExt cx="1539875" cy="1463675"/>
            </a:xfrm>
            <a:grpFill/>
          </p:grpSpPr>
          <p:sp>
            <p:nvSpPr>
              <p:cNvPr id="250" name="Freeform 582"/>
              <p:cNvSpPr>
                <a:spLocks noEditPoints="1"/>
              </p:cNvSpPr>
              <p:nvPr userDrawn="1"/>
            </p:nvSpPr>
            <p:spPr bwMode="auto">
              <a:xfrm>
                <a:off x="146050" y="2489200"/>
                <a:ext cx="860425" cy="860425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166" y="20"/>
                  </a:cxn>
                  <a:cxn ang="0">
                    <a:pos x="100" y="62"/>
                  </a:cxn>
                  <a:cxn ang="0">
                    <a:pos x="46" y="120"/>
                  </a:cxn>
                  <a:cxn ang="0">
                    <a:pos x="12" y="190"/>
                  </a:cxn>
                  <a:cxn ang="0">
                    <a:pos x="0" y="270"/>
                  </a:cxn>
                  <a:cxn ang="0">
                    <a:pos x="6" y="326"/>
                  </a:cxn>
                  <a:cxn ang="0">
                    <a:pos x="34" y="400"/>
                  </a:cxn>
                  <a:cxn ang="0">
                    <a:pos x="80" y="462"/>
                  </a:cxn>
                  <a:cxn ang="0">
                    <a:pos x="142" y="510"/>
                  </a:cxn>
                  <a:cxn ang="0">
                    <a:pos x="216" y="536"/>
                  </a:cxn>
                  <a:cxn ang="0">
                    <a:pos x="272" y="542"/>
                  </a:cxn>
                  <a:cxn ang="0">
                    <a:pos x="352" y="530"/>
                  </a:cxn>
                  <a:cxn ang="0">
                    <a:pos x="424" y="496"/>
                  </a:cxn>
                  <a:cxn ang="0">
                    <a:pos x="480" y="444"/>
                  </a:cxn>
                  <a:cxn ang="0">
                    <a:pos x="522" y="376"/>
                  </a:cxn>
                  <a:cxn ang="0">
                    <a:pos x="542" y="298"/>
                  </a:cxn>
                  <a:cxn ang="0">
                    <a:pos x="542" y="242"/>
                  </a:cxn>
                  <a:cxn ang="0">
                    <a:pos x="522" y="166"/>
                  </a:cxn>
                  <a:cxn ang="0">
                    <a:pos x="480" y="98"/>
                  </a:cxn>
                  <a:cxn ang="0">
                    <a:pos x="424" y="46"/>
                  </a:cxn>
                  <a:cxn ang="0">
                    <a:pos x="352" y="12"/>
                  </a:cxn>
                  <a:cxn ang="0">
                    <a:pos x="272" y="0"/>
                  </a:cxn>
                  <a:cxn ang="0">
                    <a:pos x="272" y="138"/>
                  </a:cxn>
                  <a:cxn ang="0">
                    <a:pos x="310" y="144"/>
                  </a:cxn>
                  <a:cxn ang="0">
                    <a:pos x="346" y="162"/>
                  </a:cxn>
                  <a:cxn ang="0">
                    <a:pos x="374" y="188"/>
                  </a:cxn>
                  <a:cxn ang="0">
                    <a:pos x="394" y="220"/>
                  </a:cxn>
                  <a:cxn ang="0">
                    <a:pos x="404" y="260"/>
                  </a:cxn>
                  <a:cxn ang="0">
                    <a:pos x="404" y="286"/>
                  </a:cxn>
                  <a:cxn ang="0">
                    <a:pos x="394" y="326"/>
                  </a:cxn>
                  <a:cxn ang="0">
                    <a:pos x="374" y="358"/>
                  </a:cxn>
                  <a:cxn ang="0">
                    <a:pos x="346" y="384"/>
                  </a:cxn>
                  <a:cxn ang="0">
                    <a:pos x="310" y="400"/>
                  </a:cxn>
                  <a:cxn ang="0">
                    <a:pos x="272" y="406"/>
                  </a:cxn>
                  <a:cxn ang="0">
                    <a:pos x="244" y="404"/>
                  </a:cxn>
                  <a:cxn ang="0">
                    <a:pos x="208" y="390"/>
                  </a:cxn>
                  <a:cxn ang="0">
                    <a:pos x="178" y="368"/>
                  </a:cxn>
                  <a:cxn ang="0">
                    <a:pos x="154" y="336"/>
                  </a:cxn>
                  <a:cxn ang="0">
                    <a:pos x="142" y="300"/>
                  </a:cxn>
                  <a:cxn ang="0">
                    <a:pos x="138" y="272"/>
                  </a:cxn>
                  <a:cxn ang="0">
                    <a:pos x="144" y="234"/>
                  </a:cxn>
                  <a:cxn ang="0">
                    <a:pos x="162" y="198"/>
                  </a:cxn>
                  <a:cxn ang="0">
                    <a:pos x="186" y="170"/>
                  </a:cxn>
                  <a:cxn ang="0">
                    <a:pos x="220" y="150"/>
                  </a:cxn>
                  <a:cxn ang="0">
                    <a:pos x="258" y="140"/>
                  </a:cxn>
                </a:cxnLst>
                <a:rect l="0" t="0" r="r" b="b"/>
                <a:pathLst>
                  <a:path w="542" h="542">
                    <a:moveTo>
                      <a:pt x="272" y="0"/>
                    </a:moveTo>
                    <a:lnTo>
                      <a:pt x="272" y="0"/>
                    </a:lnTo>
                    <a:lnTo>
                      <a:pt x="244" y="0"/>
                    </a:lnTo>
                    <a:lnTo>
                      <a:pt x="216" y="6"/>
                    </a:lnTo>
                    <a:lnTo>
                      <a:pt x="190" y="12"/>
                    </a:lnTo>
                    <a:lnTo>
                      <a:pt x="166" y="20"/>
                    </a:lnTo>
                    <a:lnTo>
                      <a:pt x="142" y="32"/>
                    </a:lnTo>
                    <a:lnTo>
                      <a:pt x="120" y="46"/>
                    </a:lnTo>
                    <a:lnTo>
                      <a:pt x="100" y="62"/>
                    </a:lnTo>
                    <a:lnTo>
                      <a:pt x="80" y="80"/>
                    </a:lnTo>
                    <a:lnTo>
                      <a:pt x="62" y="98"/>
                    </a:lnTo>
                    <a:lnTo>
                      <a:pt x="46" y="120"/>
                    </a:lnTo>
                    <a:lnTo>
                      <a:pt x="34" y="142"/>
                    </a:lnTo>
                    <a:lnTo>
                      <a:pt x="22" y="166"/>
                    </a:lnTo>
                    <a:lnTo>
                      <a:pt x="12" y="190"/>
                    </a:lnTo>
                    <a:lnTo>
                      <a:pt x="6" y="216"/>
                    </a:lnTo>
                    <a:lnTo>
                      <a:pt x="2" y="242"/>
                    </a:lnTo>
                    <a:lnTo>
                      <a:pt x="0" y="270"/>
                    </a:lnTo>
                    <a:lnTo>
                      <a:pt x="0" y="270"/>
                    </a:lnTo>
                    <a:lnTo>
                      <a:pt x="2" y="298"/>
                    </a:lnTo>
                    <a:lnTo>
                      <a:pt x="6" y="326"/>
                    </a:lnTo>
                    <a:lnTo>
                      <a:pt x="12" y="352"/>
                    </a:lnTo>
                    <a:lnTo>
                      <a:pt x="22" y="376"/>
                    </a:lnTo>
                    <a:lnTo>
                      <a:pt x="34" y="400"/>
                    </a:lnTo>
                    <a:lnTo>
                      <a:pt x="46" y="422"/>
                    </a:lnTo>
                    <a:lnTo>
                      <a:pt x="62" y="444"/>
                    </a:lnTo>
                    <a:lnTo>
                      <a:pt x="80" y="462"/>
                    </a:lnTo>
                    <a:lnTo>
                      <a:pt x="100" y="480"/>
                    </a:lnTo>
                    <a:lnTo>
                      <a:pt x="120" y="496"/>
                    </a:lnTo>
                    <a:lnTo>
                      <a:pt x="142" y="510"/>
                    </a:lnTo>
                    <a:lnTo>
                      <a:pt x="166" y="520"/>
                    </a:lnTo>
                    <a:lnTo>
                      <a:pt x="190" y="530"/>
                    </a:lnTo>
                    <a:lnTo>
                      <a:pt x="216" y="536"/>
                    </a:lnTo>
                    <a:lnTo>
                      <a:pt x="244" y="540"/>
                    </a:lnTo>
                    <a:lnTo>
                      <a:pt x="272" y="542"/>
                    </a:lnTo>
                    <a:lnTo>
                      <a:pt x="272" y="542"/>
                    </a:lnTo>
                    <a:lnTo>
                      <a:pt x="300" y="540"/>
                    </a:lnTo>
                    <a:lnTo>
                      <a:pt x="326" y="536"/>
                    </a:lnTo>
                    <a:lnTo>
                      <a:pt x="352" y="530"/>
                    </a:lnTo>
                    <a:lnTo>
                      <a:pt x="378" y="520"/>
                    </a:lnTo>
                    <a:lnTo>
                      <a:pt x="400" y="510"/>
                    </a:lnTo>
                    <a:lnTo>
                      <a:pt x="424" y="496"/>
                    </a:lnTo>
                    <a:lnTo>
                      <a:pt x="444" y="480"/>
                    </a:lnTo>
                    <a:lnTo>
                      <a:pt x="464" y="462"/>
                    </a:lnTo>
                    <a:lnTo>
                      <a:pt x="480" y="444"/>
                    </a:lnTo>
                    <a:lnTo>
                      <a:pt x="496" y="422"/>
                    </a:lnTo>
                    <a:lnTo>
                      <a:pt x="510" y="400"/>
                    </a:lnTo>
                    <a:lnTo>
                      <a:pt x="522" y="376"/>
                    </a:lnTo>
                    <a:lnTo>
                      <a:pt x="530" y="352"/>
                    </a:lnTo>
                    <a:lnTo>
                      <a:pt x="538" y="326"/>
                    </a:lnTo>
                    <a:lnTo>
                      <a:pt x="542" y="298"/>
                    </a:lnTo>
                    <a:lnTo>
                      <a:pt x="542" y="270"/>
                    </a:lnTo>
                    <a:lnTo>
                      <a:pt x="542" y="270"/>
                    </a:lnTo>
                    <a:lnTo>
                      <a:pt x="542" y="242"/>
                    </a:lnTo>
                    <a:lnTo>
                      <a:pt x="538" y="216"/>
                    </a:lnTo>
                    <a:lnTo>
                      <a:pt x="530" y="190"/>
                    </a:lnTo>
                    <a:lnTo>
                      <a:pt x="522" y="166"/>
                    </a:lnTo>
                    <a:lnTo>
                      <a:pt x="510" y="142"/>
                    </a:lnTo>
                    <a:lnTo>
                      <a:pt x="496" y="120"/>
                    </a:lnTo>
                    <a:lnTo>
                      <a:pt x="480" y="98"/>
                    </a:lnTo>
                    <a:lnTo>
                      <a:pt x="464" y="80"/>
                    </a:lnTo>
                    <a:lnTo>
                      <a:pt x="444" y="62"/>
                    </a:lnTo>
                    <a:lnTo>
                      <a:pt x="424" y="46"/>
                    </a:lnTo>
                    <a:lnTo>
                      <a:pt x="400" y="32"/>
                    </a:lnTo>
                    <a:lnTo>
                      <a:pt x="378" y="20"/>
                    </a:lnTo>
                    <a:lnTo>
                      <a:pt x="352" y="12"/>
                    </a:lnTo>
                    <a:lnTo>
                      <a:pt x="326" y="6"/>
                    </a:lnTo>
                    <a:lnTo>
                      <a:pt x="300" y="0"/>
                    </a:lnTo>
                    <a:lnTo>
                      <a:pt x="272" y="0"/>
                    </a:lnTo>
                    <a:lnTo>
                      <a:pt x="272" y="0"/>
                    </a:lnTo>
                    <a:close/>
                    <a:moveTo>
                      <a:pt x="272" y="138"/>
                    </a:moveTo>
                    <a:lnTo>
                      <a:pt x="272" y="138"/>
                    </a:lnTo>
                    <a:lnTo>
                      <a:pt x="286" y="140"/>
                    </a:lnTo>
                    <a:lnTo>
                      <a:pt x="298" y="142"/>
                    </a:lnTo>
                    <a:lnTo>
                      <a:pt x="310" y="144"/>
                    </a:lnTo>
                    <a:lnTo>
                      <a:pt x="322" y="150"/>
                    </a:lnTo>
                    <a:lnTo>
                      <a:pt x="334" y="156"/>
                    </a:lnTo>
                    <a:lnTo>
                      <a:pt x="346" y="162"/>
                    </a:lnTo>
                    <a:lnTo>
                      <a:pt x="356" y="170"/>
                    </a:lnTo>
                    <a:lnTo>
                      <a:pt x="366" y="178"/>
                    </a:lnTo>
                    <a:lnTo>
                      <a:pt x="374" y="188"/>
                    </a:lnTo>
                    <a:lnTo>
                      <a:pt x="382" y="198"/>
                    </a:lnTo>
                    <a:lnTo>
                      <a:pt x="388" y="210"/>
                    </a:lnTo>
                    <a:lnTo>
                      <a:pt x="394" y="220"/>
                    </a:lnTo>
                    <a:lnTo>
                      <a:pt x="398" y="234"/>
                    </a:lnTo>
                    <a:lnTo>
                      <a:pt x="402" y="246"/>
                    </a:lnTo>
                    <a:lnTo>
                      <a:pt x="404" y="260"/>
                    </a:lnTo>
                    <a:lnTo>
                      <a:pt x="404" y="272"/>
                    </a:lnTo>
                    <a:lnTo>
                      <a:pt x="404" y="272"/>
                    </a:lnTo>
                    <a:lnTo>
                      <a:pt x="404" y="286"/>
                    </a:lnTo>
                    <a:lnTo>
                      <a:pt x="402" y="300"/>
                    </a:lnTo>
                    <a:lnTo>
                      <a:pt x="398" y="312"/>
                    </a:lnTo>
                    <a:lnTo>
                      <a:pt x="394" y="326"/>
                    </a:lnTo>
                    <a:lnTo>
                      <a:pt x="388" y="336"/>
                    </a:lnTo>
                    <a:lnTo>
                      <a:pt x="382" y="348"/>
                    </a:lnTo>
                    <a:lnTo>
                      <a:pt x="374" y="358"/>
                    </a:lnTo>
                    <a:lnTo>
                      <a:pt x="366" y="368"/>
                    </a:lnTo>
                    <a:lnTo>
                      <a:pt x="356" y="376"/>
                    </a:lnTo>
                    <a:lnTo>
                      <a:pt x="346" y="384"/>
                    </a:lnTo>
                    <a:lnTo>
                      <a:pt x="334" y="390"/>
                    </a:lnTo>
                    <a:lnTo>
                      <a:pt x="322" y="396"/>
                    </a:lnTo>
                    <a:lnTo>
                      <a:pt x="310" y="400"/>
                    </a:lnTo>
                    <a:lnTo>
                      <a:pt x="298" y="404"/>
                    </a:lnTo>
                    <a:lnTo>
                      <a:pt x="286" y="406"/>
                    </a:lnTo>
                    <a:lnTo>
                      <a:pt x="272" y="406"/>
                    </a:lnTo>
                    <a:lnTo>
                      <a:pt x="272" y="406"/>
                    </a:lnTo>
                    <a:lnTo>
                      <a:pt x="258" y="406"/>
                    </a:lnTo>
                    <a:lnTo>
                      <a:pt x="244" y="404"/>
                    </a:lnTo>
                    <a:lnTo>
                      <a:pt x="232" y="400"/>
                    </a:lnTo>
                    <a:lnTo>
                      <a:pt x="220" y="396"/>
                    </a:lnTo>
                    <a:lnTo>
                      <a:pt x="208" y="390"/>
                    </a:lnTo>
                    <a:lnTo>
                      <a:pt x="198" y="384"/>
                    </a:lnTo>
                    <a:lnTo>
                      <a:pt x="186" y="376"/>
                    </a:lnTo>
                    <a:lnTo>
                      <a:pt x="178" y="368"/>
                    </a:lnTo>
                    <a:lnTo>
                      <a:pt x="168" y="358"/>
                    </a:lnTo>
                    <a:lnTo>
                      <a:pt x="162" y="348"/>
                    </a:lnTo>
                    <a:lnTo>
                      <a:pt x="154" y="336"/>
                    </a:lnTo>
                    <a:lnTo>
                      <a:pt x="148" y="326"/>
                    </a:lnTo>
                    <a:lnTo>
                      <a:pt x="144" y="312"/>
                    </a:lnTo>
                    <a:lnTo>
                      <a:pt x="142" y="300"/>
                    </a:lnTo>
                    <a:lnTo>
                      <a:pt x="140" y="286"/>
                    </a:lnTo>
                    <a:lnTo>
                      <a:pt x="138" y="272"/>
                    </a:lnTo>
                    <a:lnTo>
                      <a:pt x="138" y="272"/>
                    </a:lnTo>
                    <a:lnTo>
                      <a:pt x="140" y="260"/>
                    </a:lnTo>
                    <a:lnTo>
                      <a:pt x="142" y="246"/>
                    </a:lnTo>
                    <a:lnTo>
                      <a:pt x="144" y="234"/>
                    </a:lnTo>
                    <a:lnTo>
                      <a:pt x="148" y="220"/>
                    </a:lnTo>
                    <a:lnTo>
                      <a:pt x="154" y="210"/>
                    </a:lnTo>
                    <a:lnTo>
                      <a:pt x="162" y="198"/>
                    </a:lnTo>
                    <a:lnTo>
                      <a:pt x="168" y="188"/>
                    </a:lnTo>
                    <a:lnTo>
                      <a:pt x="178" y="178"/>
                    </a:lnTo>
                    <a:lnTo>
                      <a:pt x="186" y="170"/>
                    </a:lnTo>
                    <a:lnTo>
                      <a:pt x="198" y="162"/>
                    </a:lnTo>
                    <a:lnTo>
                      <a:pt x="208" y="156"/>
                    </a:lnTo>
                    <a:lnTo>
                      <a:pt x="220" y="150"/>
                    </a:lnTo>
                    <a:lnTo>
                      <a:pt x="232" y="144"/>
                    </a:lnTo>
                    <a:lnTo>
                      <a:pt x="244" y="142"/>
                    </a:lnTo>
                    <a:lnTo>
                      <a:pt x="258" y="140"/>
                    </a:lnTo>
                    <a:lnTo>
                      <a:pt x="272" y="138"/>
                    </a:lnTo>
                    <a:lnTo>
                      <a:pt x="272" y="138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1" name="Freeform 583"/>
              <p:cNvSpPr>
                <a:spLocks/>
              </p:cNvSpPr>
              <p:nvPr userDrawn="1"/>
            </p:nvSpPr>
            <p:spPr bwMode="auto">
              <a:xfrm>
                <a:off x="530225" y="2117725"/>
                <a:ext cx="92075" cy="374650"/>
              </a:xfrm>
              <a:custGeom>
                <a:avLst/>
                <a:gdLst/>
                <a:ahLst/>
                <a:cxnLst>
                  <a:cxn ang="0">
                    <a:pos x="58" y="236"/>
                  </a:cxn>
                  <a:cxn ang="0">
                    <a:pos x="42" y="0"/>
                  </a:cxn>
                  <a:cxn ang="0">
                    <a:pos x="42" y="0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16" y="0"/>
                  </a:cxn>
                  <a:cxn ang="0">
                    <a:pos x="0" y="236"/>
                  </a:cxn>
                  <a:cxn ang="0">
                    <a:pos x="0" y="236"/>
                  </a:cxn>
                  <a:cxn ang="0">
                    <a:pos x="30" y="234"/>
                  </a:cxn>
                  <a:cxn ang="0">
                    <a:pos x="30" y="234"/>
                  </a:cxn>
                  <a:cxn ang="0">
                    <a:pos x="58" y="236"/>
                  </a:cxn>
                  <a:cxn ang="0">
                    <a:pos x="58" y="236"/>
                  </a:cxn>
                </a:cxnLst>
                <a:rect l="0" t="0" r="r" b="b"/>
                <a:pathLst>
                  <a:path w="58" h="236">
                    <a:moveTo>
                      <a:pt x="58" y="236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6" y="0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30" y="234"/>
                    </a:lnTo>
                    <a:lnTo>
                      <a:pt x="30" y="234"/>
                    </a:lnTo>
                    <a:lnTo>
                      <a:pt x="58" y="236"/>
                    </a:lnTo>
                    <a:lnTo>
                      <a:pt x="58" y="2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2" name="Freeform 584"/>
              <p:cNvSpPr>
                <a:spLocks/>
              </p:cNvSpPr>
              <p:nvPr userDrawn="1"/>
            </p:nvSpPr>
            <p:spPr bwMode="auto">
              <a:xfrm>
                <a:off x="974725" y="2660650"/>
                <a:ext cx="371475" cy="177800"/>
              </a:xfrm>
              <a:custGeom>
                <a:avLst/>
                <a:gdLst/>
                <a:ahLst/>
                <a:cxnLst>
                  <a:cxn ang="0">
                    <a:pos x="228" y="0"/>
                  </a:cxn>
                  <a:cxn ang="0">
                    <a:pos x="0" y="56"/>
                  </a:cxn>
                  <a:cxn ang="0">
                    <a:pos x="0" y="56"/>
                  </a:cxn>
                  <a:cxn ang="0">
                    <a:pos x="8" y="84"/>
                  </a:cxn>
                  <a:cxn ang="0">
                    <a:pos x="16" y="112"/>
                  </a:cxn>
                  <a:cxn ang="0">
                    <a:pos x="234" y="24"/>
                  </a:cxn>
                  <a:cxn ang="0">
                    <a:pos x="234" y="24"/>
                  </a:cxn>
                  <a:cxn ang="0">
                    <a:pos x="230" y="12"/>
                  </a:cxn>
                  <a:cxn ang="0">
                    <a:pos x="228" y="0"/>
                  </a:cxn>
                  <a:cxn ang="0">
                    <a:pos x="228" y="0"/>
                  </a:cxn>
                </a:cxnLst>
                <a:rect l="0" t="0" r="r" b="b"/>
                <a:pathLst>
                  <a:path w="234" h="112">
                    <a:moveTo>
                      <a:pt x="228" y="0"/>
                    </a:moveTo>
                    <a:lnTo>
                      <a:pt x="0" y="56"/>
                    </a:lnTo>
                    <a:lnTo>
                      <a:pt x="0" y="56"/>
                    </a:lnTo>
                    <a:lnTo>
                      <a:pt x="8" y="84"/>
                    </a:lnTo>
                    <a:lnTo>
                      <a:pt x="16" y="112"/>
                    </a:lnTo>
                    <a:lnTo>
                      <a:pt x="234" y="24"/>
                    </a:lnTo>
                    <a:lnTo>
                      <a:pt x="234" y="24"/>
                    </a:lnTo>
                    <a:lnTo>
                      <a:pt x="230" y="12"/>
                    </a:lnTo>
                    <a:lnTo>
                      <a:pt x="228" y="0"/>
                    </a:ln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3" name="Freeform 585"/>
              <p:cNvSpPr>
                <a:spLocks/>
              </p:cNvSpPr>
              <p:nvPr userDrawn="1"/>
            </p:nvSpPr>
            <p:spPr bwMode="auto">
              <a:xfrm>
                <a:off x="787400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172" y="200"/>
                  </a:cxn>
                  <a:cxn ang="0">
                    <a:pos x="46" y="0"/>
                  </a:cxn>
                  <a:cxn ang="0">
                    <a:pos x="46" y="0"/>
                  </a:cxn>
                  <a:cxn ang="0">
                    <a:pos x="24" y="18"/>
                  </a:cxn>
                  <a:cxn ang="0">
                    <a:pos x="0" y="34"/>
                  </a:cxn>
                  <a:cxn ang="0">
                    <a:pos x="150" y="214"/>
                  </a:cxn>
                  <a:cxn ang="0">
                    <a:pos x="150" y="214"/>
                  </a:cxn>
                  <a:cxn ang="0">
                    <a:pos x="172" y="200"/>
                  </a:cxn>
                  <a:cxn ang="0">
                    <a:pos x="172" y="200"/>
                  </a:cxn>
                </a:cxnLst>
                <a:rect l="0" t="0" r="r" b="b"/>
                <a:pathLst>
                  <a:path w="172" h="214">
                    <a:moveTo>
                      <a:pt x="172" y="200"/>
                    </a:moveTo>
                    <a:lnTo>
                      <a:pt x="46" y="0"/>
                    </a:lnTo>
                    <a:lnTo>
                      <a:pt x="46" y="0"/>
                    </a:lnTo>
                    <a:lnTo>
                      <a:pt x="24" y="18"/>
                    </a:lnTo>
                    <a:lnTo>
                      <a:pt x="0" y="34"/>
                    </a:lnTo>
                    <a:lnTo>
                      <a:pt x="150" y="214"/>
                    </a:lnTo>
                    <a:lnTo>
                      <a:pt x="150" y="214"/>
                    </a:lnTo>
                    <a:lnTo>
                      <a:pt x="172" y="200"/>
                    </a:lnTo>
                    <a:lnTo>
                      <a:pt x="172" y="20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4" name="Freeform 586"/>
              <p:cNvSpPr>
                <a:spLocks/>
              </p:cNvSpPr>
              <p:nvPr userDrawn="1"/>
            </p:nvSpPr>
            <p:spPr bwMode="auto">
              <a:xfrm>
                <a:off x="92075" y="3241675"/>
                <a:ext cx="273050" cy="339725"/>
              </a:xfrm>
              <a:custGeom>
                <a:avLst/>
                <a:gdLst/>
                <a:ahLst/>
                <a:cxnLst>
                  <a:cxn ang="0">
                    <a:pos x="22" y="214"/>
                  </a:cxn>
                  <a:cxn ang="0">
                    <a:pos x="172" y="34"/>
                  </a:cxn>
                  <a:cxn ang="0">
                    <a:pos x="172" y="34"/>
                  </a:cxn>
                  <a:cxn ang="0">
                    <a:pos x="148" y="18"/>
                  </a:cxn>
                  <a:cxn ang="0">
                    <a:pos x="126" y="0"/>
                  </a:cxn>
                  <a:cxn ang="0">
                    <a:pos x="0" y="200"/>
                  </a:cxn>
                  <a:cxn ang="0">
                    <a:pos x="0" y="200"/>
                  </a:cxn>
                  <a:cxn ang="0">
                    <a:pos x="12" y="208"/>
                  </a:cxn>
                  <a:cxn ang="0">
                    <a:pos x="22" y="214"/>
                  </a:cxn>
                  <a:cxn ang="0">
                    <a:pos x="22" y="214"/>
                  </a:cxn>
                </a:cxnLst>
                <a:rect l="0" t="0" r="r" b="b"/>
                <a:pathLst>
                  <a:path w="172" h="214">
                    <a:moveTo>
                      <a:pt x="22" y="214"/>
                    </a:moveTo>
                    <a:lnTo>
                      <a:pt x="172" y="34"/>
                    </a:lnTo>
                    <a:lnTo>
                      <a:pt x="172" y="34"/>
                    </a:lnTo>
                    <a:lnTo>
                      <a:pt x="148" y="18"/>
                    </a:lnTo>
                    <a:lnTo>
                      <a:pt x="126" y="0"/>
                    </a:lnTo>
                    <a:lnTo>
                      <a:pt x="0" y="200"/>
                    </a:lnTo>
                    <a:lnTo>
                      <a:pt x="0" y="200"/>
                    </a:lnTo>
                    <a:lnTo>
                      <a:pt x="12" y="208"/>
                    </a:lnTo>
                    <a:lnTo>
                      <a:pt x="22" y="214"/>
                    </a:lnTo>
                    <a:lnTo>
                      <a:pt x="22" y="21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5" name="Freeform 587"/>
              <p:cNvSpPr>
                <a:spLocks/>
              </p:cNvSpPr>
              <p:nvPr userDrawn="1"/>
            </p:nvSpPr>
            <p:spPr bwMode="auto">
              <a:xfrm>
                <a:off x="-193675" y="2660650"/>
                <a:ext cx="374650" cy="1778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20" y="112"/>
                  </a:cxn>
                  <a:cxn ang="0">
                    <a:pos x="220" y="112"/>
                  </a:cxn>
                  <a:cxn ang="0">
                    <a:pos x="226" y="84"/>
                  </a:cxn>
                  <a:cxn ang="0">
                    <a:pos x="236" y="56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12"/>
                  </a:cxn>
                  <a:cxn ang="0">
                    <a:pos x="0" y="24"/>
                  </a:cxn>
                  <a:cxn ang="0">
                    <a:pos x="0" y="24"/>
                  </a:cxn>
                </a:cxnLst>
                <a:rect l="0" t="0" r="r" b="b"/>
                <a:pathLst>
                  <a:path w="236" h="112">
                    <a:moveTo>
                      <a:pt x="0" y="24"/>
                    </a:moveTo>
                    <a:lnTo>
                      <a:pt x="220" y="112"/>
                    </a:lnTo>
                    <a:lnTo>
                      <a:pt x="220" y="112"/>
                    </a:lnTo>
                    <a:lnTo>
                      <a:pt x="226" y="84"/>
                    </a:lnTo>
                    <a:lnTo>
                      <a:pt x="236" y="56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12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6" name="Freeform 588"/>
              <p:cNvSpPr>
                <a:spLocks/>
              </p:cNvSpPr>
              <p:nvPr userDrawn="1"/>
            </p:nvSpPr>
            <p:spPr bwMode="auto">
              <a:xfrm>
                <a:off x="476250" y="2825750"/>
                <a:ext cx="196850" cy="19367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64" y="0"/>
                  </a:cxn>
                  <a:cxn ang="0">
                    <a:pos x="52" y="0"/>
                  </a:cxn>
                  <a:cxn ang="0">
                    <a:pos x="40" y="4"/>
                  </a:cxn>
                  <a:cxn ang="0">
                    <a:pos x="28" y="10"/>
                  </a:cxn>
                  <a:cxn ang="0">
                    <a:pos x="20" y="18"/>
                  </a:cxn>
                  <a:cxn ang="0">
                    <a:pos x="12" y="26"/>
                  </a:cxn>
                  <a:cxn ang="0">
                    <a:pos x="6" y="38"/>
                  </a:cxn>
                  <a:cxn ang="0">
                    <a:pos x="2" y="4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74"/>
                  </a:cxn>
                  <a:cxn ang="0">
                    <a:pos x="6" y="86"/>
                  </a:cxn>
                  <a:cxn ang="0">
                    <a:pos x="12" y="96"/>
                  </a:cxn>
                  <a:cxn ang="0">
                    <a:pos x="20" y="104"/>
                  </a:cxn>
                  <a:cxn ang="0">
                    <a:pos x="28" y="112"/>
                  </a:cxn>
                  <a:cxn ang="0">
                    <a:pos x="40" y="118"/>
                  </a:cxn>
                  <a:cxn ang="0">
                    <a:pos x="52" y="122"/>
                  </a:cxn>
                  <a:cxn ang="0">
                    <a:pos x="64" y="122"/>
                  </a:cxn>
                  <a:cxn ang="0">
                    <a:pos x="64" y="122"/>
                  </a:cxn>
                  <a:cxn ang="0">
                    <a:pos x="76" y="122"/>
                  </a:cxn>
                  <a:cxn ang="0">
                    <a:pos x="86" y="118"/>
                  </a:cxn>
                  <a:cxn ang="0">
                    <a:pos x="98" y="112"/>
                  </a:cxn>
                  <a:cxn ang="0">
                    <a:pos x="106" y="104"/>
                  </a:cxn>
                  <a:cxn ang="0">
                    <a:pos x="114" y="96"/>
                  </a:cxn>
                  <a:cxn ang="0">
                    <a:pos x="120" y="86"/>
                  </a:cxn>
                  <a:cxn ang="0">
                    <a:pos x="124" y="74"/>
                  </a:cxn>
                  <a:cxn ang="0">
                    <a:pos x="124" y="60"/>
                  </a:cxn>
                  <a:cxn ang="0">
                    <a:pos x="124" y="60"/>
                  </a:cxn>
                  <a:cxn ang="0">
                    <a:pos x="124" y="48"/>
                  </a:cxn>
                  <a:cxn ang="0">
                    <a:pos x="120" y="38"/>
                  </a:cxn>
                  <a:cxn ang="0">
                    <a:pos x="114" y="26"/>
                  </a:cxn>
                  <a:cxn ang="0">
                    <a:pos x="106" y="18"/>
                  </a:cxn>
                  <a:cxn ang="0">
                    <a:pos x="98" y="10"/>
                  </a:cxn>
                  <a:cxn ang="0">
                    <a:pos x="86" y="4"/>
                  </a:cxn>
                  <a:cxn ang="0">
                    <a:pos x="76" y="0"/>
                  </a:cxn>
                  <a:cxn ang="0">
                    <a:pos x="64" y="0"/>
                  </a:cxn>
                  <a:cxn ang="0">
                    <a:pos x="64" y="0"/>
                  </a:cxn>
                </a:cxnLst>
                <a:rect l="0" t="0" r="r" b="b"/>
                <a:pathLst>
                  <a:path w="124" h="122">
                    <a:moveTo>
                      <a:pt x="64" y="0"/>
                    </a:move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20" y="18"/>
                    </a:lnTo>
                    <a:lnTo>
                      <a:pt x="12" y="26"/>
                    </a:lnTo>
                    <a:lnTo>
                      <a:pt x="6" y="38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74"/>
                    </a:lnTo>
                    <a:lnTo>
                      <a:pt x="6" y="86"/>
                    </a:lnTo>
                    <a:lnTo>
                      <a:pt x="12" y="96"/>
                    </a:lnTo>
                    <a:lnTo>
                      <a:pt x="20" y="104"/>
                    </a:lnTo>
                    <a:lnTo>
                      <a:pt x="28" y="112"/>
                    </a:lnTo>
                    <a:lnTo>
                      <a:pt x="40" y="118"/>
                    </a:lnTo>
                    <a:lnTo>
                      <a:pt x="52" y="122"/>
                    </a:lnTo>
                    <a:lnTo>
                      <a:pt x="64" y="122"/>
                    </a:lnTo>
                    <a:lnTo>
                      <a:pt x="64" y="122"/>
                    </a:lnTo>
                    <a:lnTo>
                      <a:pt x="76" y="122"/>
                    </a:lnTo>
                    <a:lnTo>
                      <a:pt x="86" y="118"/>
                    </a:lnTo>
                    <a:lnTo>
                      <a:pt x="98" y="112"/>
                    </a:lnTo>
                    <a:lnTo>
                      <a:pt x="106" y="104"/>
                    </a:lnTo>
                    <a:lnTo>
                      <a:pt x="114" y="96"/>
                    </a:lnTo>
                    <a:lnTo>
                      <a:pt x="120" y="86"/>
                    </a:lnTo>
                    <a:lnTo>
                      <a:pt x="124" y="74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4" y="48"/>
                    </a:lnTo>
                    <a:lnTo>
                      <a:pt x="120" y="38"/>
                    </a:lnTo>
                    <a:lnTo>
                      <a:pt x="114" y="26"/>
                    </a:lnTo>
                    <a:lnTo>
                      <a:pt x="106" y="18"/>
                    </a:lnTo>
                    <a:lnTo>
                      <a:pt x="98" y="10"/>
                    </a:lnTo>
                    <a:lnTo>
                      <a:pt x="86" y="4"/>
                    </a:lnTo>
                    <a:lnTo>
                      <a:pt x="76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7" name="그룹 256"/>
          <p:cNvGrpSpPr/>
          <p:nvPr userDrawn="1"/>
        </p:nvGrpSpPr>
        <p:grpSpPr>
          <a:xfrm>
            <a:off x="875863" y="1538928"/>
            <a:ext cx="691516" cy="649956"/>
            <a:chOff x="5013325" y="3798888"/>
            <a:chExt cx="950913" cy="893763"/>
          </a:xfrm>
        </p:grpSpPr>
        <p:sp>
          <p:nvSpPr>
            <p:cNvPr id="258" name="Freeform 508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Freeform 509"/>
            <p:cNvSpPr>
              <a:spLocks/>
            </p:cNvSpPr>
            <p:nvPr userDrawn="1"/>
          </p:nvSpPr>
          <p:spPr bwMode="auto">
            <a:xfrm>
              <a:off x="5013325" y="3798888"/>
              <a:ext cx="950913" cy="593725"/>
            </a:xfrm>
            <a:custGeom>
              <a:avLst/>
              <a:gdLst/>
              <a:ahLst/>
              <a:cxnLst>
                <a:cxn ang="0">
                  <a:pos x="300" y="0"/>
                </a:cxn>
                <a:cxn ang="0">
                  <a:pos x="0" y="187"/>
                </a:cxn>
                <a:cxn ang="0">
                  <a:pos x="300" y="374"/>
                </a:cxn>
                <a:cxn ang="0">
                  <a:pos x="599" y="187"/>
                </a:cxn>
                <a:cxn ang="0">
                  <a:pos x="300" y="0"/>
                </a:cxn>
              </a:cxnLst>
              <a:rect l="0" t="0" r="r" b="b"/>
              <a:pathLst>
                <a:path w="599" h="374">
                  <a:moveTo>
                    <a:pt x="300" y="0"/>
                  </a:moveTo>
                  <a:lnTo>
                    <a:pt x="0" y="187"/>
                  </a:lnTo>
                  <a:lnTo>
                    <a:pt x="300" y="374"/>
                  </a:lnTo>
                  <a:lnTo>
                    <a:pt x="599" y="187"/>
                  </a:lnTo>
                  <a:lnTo>
                    <a:pt x="30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510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F4F4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511"/>
            <p:cNvSpPr>
              <a:spLocks/>
            </p:cNvSpPr>
            <p:nvPr userDrawn="1"/>
          </p:nvSpPr>
          <p:spPr bwMode="auto">
            <a:xfrm>
              <a:off x="5075238" y="3835400"/>
              <a:ext cx="815975" cy="593725"/>
            </a:xfrm>
            <a:custGeom>
              <a:avLst/>
              <a:gdLst/>
              <a:ahLst/>
              <a:cxnLst>
                <a:cxn ang="0">
                  <a:pos x="422" y="0"/>
                </a:cxn>
                <a:cxn ang="0">
                  <a:pos x="0" y="0"/>
                </a:cxn>
                <a:cxn ang="0">
                  <a:pos x="0" y="374"/>
                </a:cxn>
                <a:cxn ang="0">
                  <a:pos x="514" y="374"/>
                </a:cxn>
                <a:cxn ang="0">
                  <a:pos x="514" y="92"/>
                </a:cxn>
                <a:cxn ang="0">
                  <a:pos x="422" y="0"/>
                </a:cxn>
              </a:cxnLst>
              <a:rect l="0" t="0" r="r" b="b"/>
              <a:pathLst>
                <a:path w="514" h="374">
                  <a:moveTo>
                    <a:pt x="422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14" y="374"/>
                  </a:lnTo>
                  <a:lnTo>
                    <a:pt x="514" y="92"/>
                  </a:lnTo>
                  <a:lnTo>
                    <a:pt x="42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512"/>
            <p:cNvSpPr>
              <a:spLocks/>
            </p:cNvSpPr>
            <p:nvPr userDrawn="1"/>
          </p:nvSpPr>
          <p:spPr bwMode="auto">
            <a:xfrm>
              <a:off x="5451475" y="4171950"/>
              <a:ext cx="74613" cy="1016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9" y="1"/>
                </a:cxn>
                <a:cxn ang="0">
                  <a:pos x="14" y="3"/>
                </a:cxn>
                <a:cxn ang="0">
                  <a:pos x="9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3" y="15"/>
                </a:cxn>
                <a:cxn ang="0">
                  <a:pos x="1" y="21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46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8" y="59"/>
                </a:cxn>
                <a:cxn ang="0">
                  <a:pos x="11" y="62"/>
                </a:cxn>
                <a:cxn ang="0">
                  <a:pos x="14" y="62"/>
                </a:cxn>
                <a:cxn ang="0">
                  <a:pos x="19" y="64"/>
                </a:cxn>
                <a:cxn ang="0">
                  <a:pos x="19" y="64"/>
                </a:cxn>
                <a:cxn ang="0">
                  <a:pos x="24" y="62"/>
                </a:cxn>
                <a:cxn ang="0">
                  <a:pos x="29" y="61"/>
                </a:cxn>
                <a:cxn ang="0">
                  <a:pos x="34" y="57"/>
                </a:cxn>
                <a:cxn ang="0">
                  <a:pos x="39" y="52"/>
                </a:cxn>
                <a:cxn ang="0">
                  <a:pos x="39" y="52"/>
                </a:cxn>
                <a:cxn ang="0">
                  <a:pos x="42" y="47"/>
                </a:cxn>
                <a:cxn ang="0">
                  <a:pos x="45" y="41"/>
                </a:cxn>
                <a:cxn ang="0">
                  <a:pos x="47" y="33"/>
                </a:cxn>
                <a:cxn ang="0">
                  <a:pos x="47" y="26"/>
                </a:cxn>
                <a:cxn ang="0">
                  <a:pos x="47" y="26"/>
                </a:cxn>
                <a:cxn ang="0">
                  <a:pos x="45" y="16"/>
                </a:cxn>
                <a:cxn ang="0">
                  <a:pos x="41" y="8"/>
                </a:cxn>
                <a:cxn ang="0">
                  <a:pos x="41" y="8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7" h="64">
                  <a:moveTo>
                    <a:pt x="24" y="0"/>
                  </a:moveTo>
                  <a:lnTo>
                    <a:pt x="24" y="0"/>
                  </a:lnTo>
                  <a:lnTo>
                    <a:pt x="19" y="1"/>
                  </a:lnTo>
                  <a:lnTo>
                    <a:pt x="14" y="3"/>
                  </a:lnTo>
                  <a:lnTo>
                    <a:pt x="9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3" y="15"/>
                  </a:lnTo>
                  <a:lnTo>
                    <a:pt x="1" y="21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4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8" y="59"/>
                  </a:lnTo>
                  <a:lnTo>
                    <a:pt x="11" y="62"/>
                  </a:lnTo>
                  <a:lnTo>
                    <a:pt x="14" y="62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24" y="62"/>
                  </a:lnTo>
                  <a:lnTo>
                    <a:pt x="29" y="61"/>
                  </a:lnTo>
                  <a:lnTo>
                    <a:pt x="34" y="57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2" y="47"/>
                  </a:lnTo>
                  <a:lnTo>
                    <a:pt x="45" y="41"/>
                  </a:lnTo>
                  <a:lnTo>
                    <a:pt x="47" y="33"/>
                  </a:lnTo>
                  <a:lnTo>
                    <a:pt x="47" y="26"/>
                  </a:lnTo>
                  <a:lnTo>
                    <a:pt x="47" y="26"/>
                  </a:lnTo>
                  <a:lnTo>
                    <a:pt x="45" y="16"/>
                  </a:lnTo>
                  <a:lnTo>
                    <a:pt x="41" y="8"/>
                  </a:lnTo>
                  <a:lnTo>
                    <a:pt x="41" y="8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Freeform 513"/>
            <p:cNvSpPr>
              <a:spLocks noEditPoints="1"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31" y="3"/>
                </a:cxn>
                <a:cxn ang="0">
                  <a:pos x="72" y="28"/>
                </a:cxn>
                <a:cxn ang="0">
                  <a:pos x="28" y="72"/>
                </a:cxn>
                <a:cxn ang="0">
                  <a:pos x="3" y="130"/>
                </a:cxn>
                <a:cxn ang="0">
                  <a:pos x="2" y="179"/>
                </a:cxn>
                <a:cxn ang="0">
                  <a:pos x="20" y="240"/>
                </a:cxn>
                <a:cxn ang="0">
                  <a:pos x="61" y="287"/>
                </a:cxn>
                <a:cxn ang="0">
                  <a:pos x="115" y="318"/>
                </a:cxn>
                <a:cxn ang="0">
                  <a:pos x="164" y="325"/>
                </a:cxn>
                <a:cxn ang="0">
                  <a:pos x="226" y="312"/>
                </a:cxn>
                <a:cxn ang="0">
                  <a:pos x="279" y="277"/>
                </a:cxn>
                <a:cxn ang="0">
                  <a:pos x="313" y="226"/>
                </a:cxn>
                <a:cxn ang="0">
                  <a:pos x="327" y="162"/>
                </a:cxn>
                <a:cxn ang="0">
                  <a:pos x="318" y="115"/>
                </a:cxn>
                <a:cxn ang="0">
                  <a:pos x="289" y="59"/>
                </a:cxn>
                <a:cxn ang="0">
                  <a:pos x="241" y="20"/>
                </a:cxn>
                <a:cxn ang="0">
                  <a:pos x="181" y="0"/>
                </a:cxn>
                <a:cxn ang="0">
                  <a:pos x="238" y="207"/>
                </a:cxn>
                <a:cxn ang="0">
                  <a:pos x="208" y="218"/>
                </a:cxn>
                <a:cxn ang="0">
                  <a:pos x="185" y="203"/>
                </a:cxn>
                <a:cxn ang="0">
                  <a:pos x="164" y="218"/>
                </a:cxn>
                <a:cxn ang="0">
                  <a:pos x="141" y="215"/>
                </a:cxn>
                <a:cxn ang="0">
                  <a:pos x="122" y="197"/>
                </a:cxn>
                <a:cxn ang="0">
                  <a:pos x="115" y="166"/>
                </a:cxn>
                <a:cxn ang="0">
                  <a:pos x="128" y="126"/>
                </a:cxn>
                <a:cxn ang="0">
                  <a:pos x="153" y="112"/>
                </a:cxn>
                <a:cxn ang="0">
                  <a:pos x="177" y="115"/>
                </a:cxn>
                <a:cxn ang="0">
                  <a:pos x="189" y="121"/>
                </a:cxn>
                <a:cxn ang="0">
                  <a:pos x="194" y="113"/>
                </a:cxn>
                <a:cxn ang="0">
                  <a:pos x="208" y="113"/>
                </a:cxn>
                <a:cxn ang="0">
                  <a:pos x="212" y="120"/>
                </a:cxn>
                <a:cxn ang="0">
                  <a:pos x="205" y="190"/>
                </a:cxn>
                <a:cxn ang="0">
                  <a:pos x="212" y="198"/>
                </a:cxn>
                <a:cxn ang="0">
                  <a:pos x="226" y="190"/>
                </a:cxn>
                <a:cxn ang="0">
                  <a:pos x="240" y="169"/>
                </a:cxn>
                <a:cxn ang="0">
                  <a:pos x="240" y="136"/>
                </a:cxn>
                <a:cxn ang="0">
                  <a:pos x="220" y="102"/>
                </a:cxn>
                <a:cxn ang="0">
                  <a:pos x="167" y="84"/>
                </a:cxn>
                <a:cxn ang="0">
                  <a:pos x="123" y="95"/>
                </a:cxn>
                <a:cxn ang="0">
                  <a:pos x="95" y="131"/>
                </a:cxn>
                <a:cxn ang="0">
                  <a:pos x="90" y="177"/>
                </a:cxn>
                <a:cxn ang="0">
                  <a:pos x="110" y="218"/>
                </a:cxn>
                <a:cxn ang="0">
                  <a:pos x="171" y="241"/>
                </a:cxn>
                <a:cxn ang="0">
                  <a:pos x="207" y="235"/>
                </a:cxn>
                <a:cxn ang="0">
                  <a:pos x="226" y="228"/>
                </a:cxn>
                <a:cxn ang="0">
                  <a:pos x="235" y="233"/>
                </a:cxn>
                <a:cxn ang="0">
                  <a:pos x="236" y="241"/>
                </a:cxn>
                <a:cxn ang="0">
                  <a:pos x="226" y="249"/>
                </a:cxn>
                <a:cxn ang="0">
                  <a:pos x="184" y="259"/>
                </a:cxn>
                <a:cxn ang="0">
                  <a:pos x="138" y="256"/>
                </a:cxn>
                <a:cxn ang="0">
                  <a:pos x="102" y="238"/>
                </a:cxn>
                <a:cxn ang="0">
                  <a:pos x="74" y="200"/>
                </a:cxn>
                <a:cxn ang="0">
                  <a:pos x="67" y="143"/>
                </a:cxn>
                <a:cxn ang="0">
                  <a:pos x="82" y="108"/>
                </a:cxn>
                <a:cxn ang="0">
                  <a:pos x="128" y="72"/>
                </a:cxn>
                <a:cxn ang="0">
                  <a:pos x="185" y="66"/>
                </a:cxn>
                <a:cxn ang="0">
                  <a:pos x="233" y="89"/>
                </a:cxn>
                <a:cxn ang="0">
                  <a:pos x="261" y="149"/>
                </a:cxn>
                <a:cxn ang="0">
                  <a:pos x="253" y="187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  <a:close/>
                  <a:moveTo>
                    <a:pt x="245" y="197"/>
                  </a:moveTo>
                  <a:lnTo>
                    <a:pt x="245" y="197"/>
                  </a:lnTo>
                  <a:lnTo>
                    <a:pt x="238" y="207"/>
                  </a:lnTo>
                  <a:lnTo>
                    <a:pt x="228" y="213"/>
                  </a:lnTo>
                  <a:lnTo>
                    <a:pt x="218" y="217"/>
                  </a:lnTo>
                  <a:lnTo>
                    <a:pt x="208" y="218"/>
                  </a:lnTo>
                  <a:lnTo>
                    <a:pt x="208" y="218"/>
                  </a:lnTo>
                  <a:lnTo>
                    <a:pt x="200" y="218"/>
                  </a:lnTo>
                  <a:lnTo>
                    <a:pt x="194" y="215"/>
                  </a:lnTo>
                  <a:lnTo>
                    <a:pt x="189" y="210"/>
                  </a:lnTo>
                  <a:lnTo>
                    <a:pt x="185" y="203"/>
                  </a:lnTo>
                  <a:lnTo>
                    <a:pt x="185" y="203"/>
                  </a:lnTo>
                  <a:lnTo>
                    <a:pt x="179" y="210"/>
                  </a:lnTo>
                  <a:lnTo>
                    <a:pt x="172" y="215"/>
                  </a:lnTo>
                  <a:lnTo>
                    <a:pt x="164" y="218"/>
                  </a:lnTo>
                  <a:lnTo>
                    <a:pt x="156" y="218"/>
                  </a:lnTo>
                  <a:lnTo>
                    <a:pt x="156" y="218"/>
                  </a:lnTo>
                  <a:lnTo>
                    <a:pt x="148" y="218"/>
                  </a:lnTo>
                  <a:lnTo>
                    <a:pt x="141" y="215"/>
                  </a:lnTo>
                  <a:lnTo>
                    <a:pt x="133" y="210"/>
                  </a:lnTo>
                  <a:lnTo>
                    <a:pt x="126" y="205"/>
                  </a:lnTo>
                  <a:lnTo>
                    <a:pt x="126" y="205"/>
                  </a:lnTo>
                  <a:lnTo>
                    <a:pt x="122" y="197"/>
                  </a:lnTo>
                  <a:lnTo>
                    <a:pt x="118" y="187"/>
                  </a:lnTo>
                  <a:lnTo>
                    <a:pt x="115" y="177"/>
                  </a:lnTo>
                  <a:lnTo>
                    <a:pt x="115" y="166"/>
                  </a:lnTo>
                  <a:lnTo>
                    <a:pt x="115" y="166"/>
                  </a:lnTo>
                  <a:lnTo>
                    <a:pt x="115" y="154"/>
                  </a:lnTo>
                  <a:lnTo>
                    <a:pt x="118" y="144"/>
                  </a:lnTo>
                  <a:lnTo>
                    <a:pt x="123" y="134"/>
                  </a:lnTo>
                  <a:lnTo>
                    <a:pt x="128" y="126"/>
                  </a:lnTo>
                  <a:lnTo>
                    <a:pt x="128" y="126"/>
                  </a:lnTo>
                  <a:lnTo>
                    <a:pt x="136" y="120"/>
                  </a:lnTo>
                  <a:lnTo>
                    <a:pt x="144" y="115"/>
                  </a:lnTo>
                  <a:lnTo>
                    <a:pt x="153" y="112"/>
                  </a:lnTo>
                  <a:lnTo>
                    <a:pt x="163" y="112"/>
                  </a:lnTo>
                  <a:lnTo>
                    <a:pt x="163" y="112"/>
                  </a:lnTo>
                  <a:lnTo>
                    <a:pt x="171" y="112"/>
                  </a:lnTo>
                  <a:lnTo>
                    <a:pt x="177" y="115"/>
                  </a:lnTo>
                  <a:lnTo>
                    <a:pt x="184" y="118"/>
                  </a:lnTo>
                  <a:lnTo>
                    <a:pt x="189" y="123"/>
                  </a:lnTo>
                  <a:lnTo>
                    <a:pt x="189" y="121"/>
                  </a:lnTo>
                  <a:lnTo>
                    <a:pt x="189" y="121"/>
                  </a:lnTo>
                  <a:lnTo>
                    <a:pt x="190" y="118"/>
                  </a:lnTo>
                  <a:lnTo>
                    <a:pt x="192" y="115"/>
                  </a:lnTo>
                  <a:lnTo>
                    <a:pt x="192" y="115"/>
                  </a:lnTo>
                  <a:lnTo>
                    <a:pt x="194" y="113"/>
                  </a:lnTo>
                  <a:lnTo>
                    <a:pt x="197" y="113"/>
                  </a:lnTo>
                  <a:lnTo>
                    <a:pt x="207" y="113"/>
                  </a:lnTo>
                  <a:lnTo>
                    <a:pt x="207" y="113"/>
                  </a:lnTo>
                  <a:lnTo>
                    <a:pt x="208" y="113"/>
                  </a:lnTo>
                  <a:lnTo>
                    <a:pt x="210" y="115"/>
                  </a:lnTo>
                  <a:lnTo>
                    <a:pt x="210" y="115"/>
                  </a:lnTo>
                  <a:lnTo>
                    <a:pt x="212" y="118"/>
                  </a:lnTo>
                  <a:lnTo>
                    <a:pt x="212" y="120"/>
                  </a:lnTo>
                  <a:lnTo>
                    <a:pt x="205" y="177"/>
                  </a:lnTo>
                  <a:lnTo>
                    <a:pt x="205" y="177"/>
                  </a:lnTo>
                  <a:lnTo>
                    <a:pt x="205" y="190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7" y="197"/>
                  </a:lnTo>
                  <a:lnTo>
                    <a:pt x="208" y="198"/>
                  </a:lnTo>
                  <a:lnTo>
                    <a:pt x="212" y="198"/>
                  </a:lnTo>
                  <a:lnTo>
                    <a:pt x="212" y="198"/>
                  </a:lnTo>
                  <a:lnTo>
                    <a:pt x="217" y="198"/>
                  </a:lnTo>
                  <a:lnTo>
                    <a:pt x="222" y="195"/>
                  </a:lnTo>
                  <a:lnTo>
                    <a:pt x="226" y="190"/>
                  </a:lnTo>
                  <a:lnTo>
                    <a:pt x="231" y="185"/>
                  </a:lnTo>
                  <a:lnTo>
                    <a:pt x="231" y="185"/>
                  </a:lnTo>
                  <a:lnTo>
                    <a:pt x="236" y="177"/>
                  </a:lnTo>
                  <a:lnTo>
                    <a:pt x="240" y="169"/>
                  </a:lnTo>
                  <a:lnTo>
                    <a:pt x="241" y="159"/>
                  </a:lnTo>
                  <a:lnTo>
                    <a:pt x="241" y="149"/>
                  </a:lnTo>
                  <a:lnTo>
                    <a:pt x="241" y="149"/>
                  </a:lnTo>
                  <a:lnTo>
                    <a:pt x="240" y="136"/>
                  </a:lnTo>
                  <a:lnTo>
                    <a:pt x="236" y="123"/>
                  </a:lnTo>
                  <a:lnTo>
                    <a:pt x="230" y="112"/>
                  </a:lnTo>
                  <a:lnTo>
                    <a:pt x="220" y="102"/>
                  </a:lnTo>
                  <a:lnTo>
                    <a:pt x="220" y="102"/>
                  </a:lnTo>
                  <a:lnTo>
                    <a:pt x="208" y="93"/>
                  </a:lnTo>
                  <a:lnTo>
                    <a:pt x="195" y="87"/>
                  </a:lnTo>
                  <a:lnTo>
                    <a:pt x="182" y="84"/>
                  </a:lnTo>
                  <a:lnTo>
                    <a:pt x="167" y="84"/>
                  </a:lnTo>
                  <a:lnTo>
                    <a:pt x="167" y="84"/>
                  </a:lnTo>
                  <a:lnTo>
                    <a:pt x="151" y="84"/>
                  </a:lnTo>
                  <a:lnTo>
                    <a:pt x="136" y="89"/>
                  </a:lnTo>
                  <a:lnTo>
                    <a:pt x="123" y="95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02" y="118"/>
                  </a:lnTo>
                  <a:lnTo>
                    <a:pt x="95" y="131"/>
                  </a:lnTo>
                  <a:lnTo>
                    <a:pt x="90" y="146"/>
                  </a:lnTo>
                  <a:lnTo>
                    <a:pt x="89" y="162"/>
                  </a:lnTo>
                  <a:lnTo>
                    <a:pt x="89" y="162"/>
                  </a:lnTo>
                  <a:lnTo>
                    <a:pt x="90" y="177"/>
                  </a:lnTo>
                  <a:lnTo>
                    <a:pt x="94" y="192"/>
                  </a:lnTo>
                  <a:lnTo>
                    <a:pt x="100" y="205"/>
                  </a:lnTo>
                  <a:lnTo>
                    <a:pt x="110" y="218"/>
                  </a:lnTo>
                  <a:lnTo>
                    <a:pt x="110" y="218"/>
                  </a:lnTo>
                  <a:lnTo>
                    <a:pt x="122" y="228"/>
                  </a:lnTo>
                  <a:lnTo>
                    <a:pt x="136" y="235"/>
                  </a:lnTo>
                  <a:lnTo>
                    <a:pt x="153" y="240"/>
                  </a:lnTo>
                  <a:lnTo>
                    <a:pt x="171" y="241"/>
                  </a:lnTo>
                  <a:lnTo>
                    <a:pt x="171" y="241"/>
                  </a:lnTo>
                  <a:lnTo>
                    <a:pt x="182" y="240"/>
                  </a:lnTo>
                  <a:lnTo>
                    <a:pt x="194" y="238"/>
                  </a:lnTo>
                  <a:lnTo>
                    <a:pt x="207" y="235"/>
                  </a:lnTo>
                  <a:lnTo>
                    <a:pt x="218" y="231"/>
                  </a:lnTo>
                  <a:lnTo>
                    <a:pt x="225" y="228"/>
                  </a:lnTo>
                  <a:lnTo>
                    <a:pt x="225" y="228"/>
                  </a:lnTo>
                  <a:lnTo>
                    <a:pt x="226" y="228"/>
                  </a:lnTo>
                  <a:lnTo>
                    <a:pt x="230" y="228"/>
                  </a:lnTo>
                  <a:lnTo>
                    <a:pt x="230" y="228"/>
                  </a:lnTo>
                  <a:lnTo>
                    <a:pt x="233" y="230"/>
                  </a:lnTo>
                  <a:lnTo>
                    <a:pt x="235" y="233"/>
                  </a:lnTo>
                  <a:lnTo>
                    <a:pt x="236" y="236"/>
                  </a:lnTo>
                  <a:lnTo>
                    <a:pt x="236" y="236"/>
                  </a:lnTo>
                  <a:lnTo>
                    <a:pt x="238" y="238"/>
                  </a:lnTo>
                  <a:lnTo>
                    <a:pt x="236" y="241"/>
                  </a:lnTo>
                  <a:lnTo>
                    <a:pt x="236" y="241"/>
                  </a:lnTo>
                  <a:lnTo>
                    <a:pt x="235" y="244"/>
                  </a:lnTo>
                  <a:lnTo>
                    <a:pt x="233" y="246"/>
                  </a:lnTo>
                  <a:lnTo>
                    <a:pt x="226" y="249"/>
                  </a:lnTo>
                  <a:lnTo>
                    <a:pt x="226" y="249"/>
                  </a:lnTo>
                  <a:lnTo>
                    <a:pt x="212" y="254"/>
                  </a:lnTo>
                  <a:lnTo>
                    <a:pt x="199" y="258"/>
                  </a:lnTo>
                  <a:lnTo>
                    <a:pt x="184" y="259"/>
                  </a:lnTo>
                  <a:lnTo>
                    <a:pt x="171" y="261"/>
                  </a:lnTo>
                  <a:lnTo>
                    <a:pt x="171" y="261"/>
                  </a:lnTo>
                  <a:lnTo>
                    <a:pt x="148" y="258"/>
                  </a:lnTo>
                  <a:lnTo>
                    <a:pt x="138" y="256"/>
                  </a:lnTo>
                  <a:lnTo>
                    <a:pt x="128" y="253"/>
                  </a:lnTo>
                  <a:lnTo>
                    <a:pt x="118" y="249"/>
                  </a:lnTo>
                  <a:lnTo>
                    <a:pt x="110" y="244"/>
                  </a:lnTo>
                  <a:lnTo>
                    <a:pt x="102" y="238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82" y="217"/>
                  </a:lnTo>
                  <a:lnTo>
                    <a:pt x="74" y="200"/>
                  </a:lnTo>
                  <a:lnTo>
                    <a:pt x="67" y="182"/>
                  </a:lnTo>
                  <a:lnTo>
                    <a:pt x="66" y="162"/>
                  </a:lnTo>
                  <a:lnTo>
                    <a:pt x="66" y="162"/>
                  </a:lnTo>
                  <a:lnTo>
                    <a:pt x="67" y="143"/>
                  </a:lnTo>
                  <a:lnTo>
                    <a:pt x="71" y="133"/>
                  </a:lnTo>
                  <a:lnTo>
                    <a:pt x="74" y="125"/>
                  </a:lnTo>
                  <a:lnTo>
                    <a:pt x="77" y="116"/>
                  </a:lnTo>
                  <a:lnTo>
                    <a:pt x="82" y="108"/>
                  </a:lnTo>
                  <a:lnTo>
                    <a:pt x="95" y="93"/>
                  </a:lnTo>
                  <a:lnTo>
                    <a:pt x="95" y="93"/>
                  </a:lnTo>
                  <a:lnTo>
                    <a:pt x="112" y="80"/>
                  </a:lnTo>
                  <a:lnTo>
                    <a:pt x="128" y="72"/>
                  </a:lnTo>
                  <a:lnTo>
                    <a:pt x="148" y="66"/>
                  </a:lnTo>
                  <a:lnTo>
                    <a:pt x="167" y="64"/>
                  </a:lnTo>
                  <a:lnTo>
                    <a:pt x="167" y="64"/>
                  </a:lnTo>
                  <a:lnTo>
                    <a:pt x="185" y="66"/>
                  </a:lnTo>
                  <a:lnTo>
                    <a:pt x="204" y="71"/>
                  </a:lnTo>
                  <a:lnTo>
                    <a:pt x="220" y="79"/>
                  </a:lnTo>
                  <a:lnTo>
                    <a:pt x="233" y="89"/>
                  </a:lnTo>
                  <a:lnTo>
                    <a:pt x="233" y="89"/>
                  </a:lnTo>
                  <a:lnTo>
                    <a:pt x="245" y="102"/>
                  </a:lnTo>
                  <a:lnTo>
                    <a:pt x="254" y="116"/>
                  </a:lnTo>
                  <a:lnTo>
                    <a:pt x="259" y="133"/>
                  </a:lnTo>
                  <a:lnTo>
                    <a:pt x="261" y="149"/>
                  </a:lnTo>
                  <a:lnTo>
                    <a:pt x="261" y="149"/>
                  </a:lnTo>
                  <a:lnTo>
                    <a:pt x="259" y="162"/>
                  </a:lnTo>
                  <a:lnTo>
                    <a:pt x="256" y="176"/>
                  </a:lnTo>
                  <a:lnTo>
                    <a:pt x="253" y="187"/>
                  </a:lnTo>
                  <a:lnTo>
                    <a:pt x="245" y="197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Freeform 514"/>
            <p:cNvSpPr>
              <a:spLocks/>
            </p:cNvSpPr>
            <p:nvPr userDrawn="1"/>
          </p:nvSpPr>
          <p:spPr bwMode="auto">
            <a:xfrm>
              <a:off x="5229225" y="3960813"/>
              <a:ext cx="519113" cy="515937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1" y="3"/>
                </a:cxn>
                <a:cxn ang="0">
                  <a:pos x="100" y="13"/>
                </a:cxn>
                <a:cxn ang="0">
                  <a:pos x="72" y="28"/>
                </a:cxn>
                <a:cxn ang="0">
                  <a:pos x="48" y="48"/>
                </a:cxn>
                <a:cxn ang="0">
                  <a:pos x="28" y="72"/>
                </a:cxn>
                <a:cxn ang="0">
                  <a:pos x="13" y="98"/>
                </a:cxn>
                <a:cxn ang="0">
                  <a:pos x="3" y="130"/>
                </a:cxn>
                <a:cxn ang="0">
                  <a:pos x="0" y="162"/>
                </a:cxn>
                <a:cxn ang="0">
                  <a:pos x="2" y="179"/>
                </a:cxn>
                <a:cxn ang="0">
                  <a:pos x="8" y="210"/>
                </a:cxn>
                <a:cxn ang="0">
                  <a:pos x="20" y="240"/>
                </a:cxn>
                <a:cxn ang="0">
                  <a:pos x="38" y="266"/>
                </a:cxn>
                <a:cxn ang="0">
                  <a:pos x="61" y="287"/>
                </a:cxn>
                <a:cxn ang="0">
                  <a:pos x="85" y="305"/>
                </a:cxn>
                <a:cxn ang="0">
                  <a:pos x="115" y="318"/>
                </a:cxn>
                <a:cxn ang="0">
                  <a:pos x="146" y="325"/>
                </a:cxn>
                <a:cxn ang="0">
                  <a:pos x="164" y="325"/>
                </a:cxn>
                <a:cxn ang="0">
                  <a:pos x="195" y="322"/>
                </a:cxn>
                <a:cxn ang="0">
                  <a:pos x="226" y="312"/>
                </a:cxn>
                <a:cxn ang="0">
                  <a:pos x="254" y="297"/>
                </a:cxn>
                <a:cxn ang="0">
                  <a:pos x="279" y="277"/>
                </a:cxn>
                <a:cxn ang="0">
                  <a:pos x="299" y="253"/>
                </a:cxn>
                <a:cxn ang="0">
                  <a:pos x="313" y="226"/>
                </a:cxn>
                <a:cxn ang="0">
                  <a:pos x="323" y="195"/>
                </a:cxn>
                <a:cxn ang="0">
                  <a:pos x="327" y="162"/>
                </a:cxn>
                <a:cxn ang="0">
                  <a:pos x="325" y="146"/>
                </a:cxn>
                <a:cxn ang="0">
                  <a:pos x="318" y="115"/>
                </a:cxn>
                <a:cxn ang="0">
                  <a:pos x="307" y="85"/>
                </a:cxn>
                <a:cxn ang="0">
                  <a:pos x="289" y="59"/>
                </a:cxn>
                <a:cxn ang="0">
                  <a:pos x="267" y="38"/>
                </a:cxn>
                <a:cxn ang="0">
                  <a:pos x="241" y="20"/>
                </a:cxn>
                <a:cxn ang="0">
                  <a:pos x="212" y="7"/>
                </a:cxn>
                <a:cxn ang="0">
                  <a:pos x="181" y="0"/>
                </a:cxn>
              </a:cxnLst>
              <a:rect l="0" t="0" r="r" b="b"/>
              <a:pathLst>
                <a:path w="327" h="325">
                  <a:moveTo>
                    <a:pt x="164" y="0"/>
                  </a:moveTo>
                  <a:lnTo>
                    <a:pt x="164" y="0"/>
                  </a:lnTo>
                  <a:lnTo>
                    <a:pt x="146" y="0"/>
                  </a:lnTo>
                  <a:lnTo>
                    <a:pt x="131" y="3"/>
                  </a:lnTo>
                  <a:lnTo>
                    <a:pt x="115" y="7"/>
                  </a:lnTo>
                  <a:lnTo>
                    <a:pt x="100" y="13"/>
                  </a:lnTo>
                  <a:lnTo>
                    <a:pt x="85" y="20"/>
                  </a:lnTo>
                  <a:lnTo>
                    <a:pt x="72" y="28"/>
                  </a:lnTo>
                  <a:lnTo>
                    <a:pt x="61" y="38"/>
                  </a:lnTo>
                  <a:lnTo>
                    <a:pt x="48" y="48"/>
                  </a:lnTo>
                  <a:lnTo>
                    <a:pt x="38" y="59"/>
                  </a:lnTo>
                  <a:lnTo>
                    <a:pt x="28" y="72"/>
                  </a:lnTo>
                  <a:lnTo>
                    <a:pt x="20" y="85"/>
                  </a:lnTo>
                  <a:lnTo>
                    <a:pt x="13" y="98"/>
                  </a:lnTo>
                  <a:lnTo>
                    <a:pt x="8" y="115"/>
                  </a:lnTo>
                  <a:lnTo>
                    <a:pt x="3" y="130"/>
                  </a:lnTo>
                  <a:lnTo>
                    <a:pt x="2" y="146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2" y="179"/>
                  </a:lnTo>
                  <a:lnTo>
                    <a:pt x="3" y="195"/>
                  </a:lnTo>
                  <a:lnTo>
                    <a:pt x="8" y="210"/>
                  </a:lnTo>
                  <a:lnTo>
                    <a:pt x="13" y="226"/>
                  </a:lnTo>
                  <a:lnTo>
                    <a:pt x="20" y="240"/>
                  </a:lnTo>
                  <a:lnTo>
                    <a:pt x="28" y="253"/>
                  </a:lnTo>
                  <a:lnTo>
                    <a:pt x="38" y="266"/>
                  </a:lnTo>
                  <a:lnTo>
                    <a:pt x="48" y="277"/>
                  </a:lnTo>
                  <a:lnTo>
                    <a:pt x="61" y="287"/>
                  </a:lnTo>
                  <a:lnTo>
                    <a:pt x="72" y="297"/>
                  </a:lnTo>
                  <a:lnTo>
                    <a:pt x="85" y="305"/>
                  </a:lnTo>
                  <a:lnTo>
                    <a:pt x="100" y="312"/>
                  </a:lnTo>
                  <a:lnTo>
                    <a:pt x="115" y="318"/>
                  </a:lnTo>
                  <a:lnTo>
                    <a:pt x="131" y="322"/>
                  </a:lnTo>
                  <a:lnTo>
                    <a:pt x="146" y="325"/>
                  </a:lnTo>
                  <a:lnTo>
                    <a:pt x="164" y="325"/>
                  </a:lnTo>
                  <a:lnTo>
                    <a:pt x="164" y="325"/>
                  </a:lnTo>
                  <a:lnTo>
                    <a:pt x="181" y="325"/>
                  </a:lnTo>
                  <a:lnTo>
                    <a:pt x="195" y="322"/>
                  </a:lnTo>
                  <a:lnTo>
                    <a:pt x="212" y="318"/>
                  </a:lnTo>
                  <a:lnTo>
                    <a:pt x="226" y="312"/>
                  </a:lnTo>
                  <a:lnTo>
                    <a:pt x="241" y="305"/>
                  </a:lnTo>
                  <a:lnTo>
                    <a:pt x="254" y="297"/>
                  </a:lnTo>
                  <a:lnTo>
                    <a:pt x="267" y="287"/>
                  </a:lnTo>
                  <a:lnTo>
                    <a:pt x="279" y="277"/>
                  </a:lnTo>
                  <a:lnTo>
                    <a:pt x="289" y="266"/>
                  </a:lnTo>
                  <a:lnTo>
                    <a:pt x="299" y="253"/>
                  </a:lnTo>
                  <a:lnTo>
                    <a:pt x="307" y="240"/>
                  </a:lnTo>
                  <a:lnTo>
                    <a:pt x="313" y="226"/>
                  </a:lnTo>
                  <a:lnTo>
                    <a:pt x="318" y="210"/>
                  </a:lnTo>
                  <a:lnTo>
                    <a:pt x="323" y="195"/>
                  </a:lnTo>
                  <a:lnTo>
                    <a:pt x="325" y="179"/>
                  </a:lnTo>
                  <a:lnTo>
                    <a:pt x="327" y="162"/>
                  </a:lnTo>
                  <a:lnTo>
                    <a:pt x="327" y="162"/>
                  </a:lnTo>
                  <a:lnTo>
                    <a:pt x="325" y="146"/>
                  </a:lnTo>
                  <a:lnTo>
                    <a:pt x="323" y="130"/>
                  </a:lnTo>
                  <a:lnTo>
                    <a:pt x="318" y="115"/>
                  </a:lnTo>
                  <a:lnTo>
                    <a:pt x="313" y="98"/>
                  </a:lnTo>
                  <a:lnTo>
                    <a:pt x="307" y="85"/>
                  </a:lnTo>
                  <a:lnTo>
                    <a:pt x="299" y="72"/>
                  </a:lnTo>
                  <a:lnTo>
                    <a:pt x="289" y="59"/>
                  </a:lnTo>
                  <a:lnTo>
                    <a:pt x="279" y="48"/>
                  </a:lnTo>
                  <a:lnTo>
                    <a:pt x="267" y="38"/>
                  </a:lnTo>
                  <a:lnTo>
                    <a:pt x="254" y="28"/>
                  </a:lnTo>
                  <a:lnTo>
                    <a:pt x="241" y="20"/>
                  </a:lnTo>
                  <a:lnTo>
                    <a:pt x="226" y="13"/>
                  </a:lnTo>
                  <a:lnTo>
                    <a:pt x="212" y="7"/>
                  </a:lnTo>
                  <a:lnTo>
                    <a:pt x="195" y="3"/>
                  </a:lnTo>
                  <a:lnTo>
                    <a:pt x="181" y="0"/>
                  </a:lnTo>
                  <a:lnTo>
                    <a:pt x="1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515"/>
            <p:cNvSpPr>
              <a:spLocks/>
            </p:cNvSpPr>
            <p:nvPr userDrawn="1"/>
          </p:nvSpPr>
          <p:spPr bwMode="auto">
            <a:xfrm>
              <a:off x="5334000" y="4062413"/>
              <a:ext cx="309563" cy="312737"/>
            </a:xfrm>
            <a:custGeom>
              <a:avLst/>
              <a:gdLst/>
              <a:ahLst/>
              <a:cxnLst>
                <a:cxn ang="0">
                  <a:pos x="172" y="143"/>
                </a:cxn>
                <a:cxn ang="0">
                  <a:pos x="142" y="154"/>
                </a:cxn>
                <a:cxn ang="0">
                  <a:pos x="128" y="151"/>
                </a:cxn>
                <a:cxn ang="0">
                  <a:pos x="119" y="139"/>
                </a:cxn>
                <a:cxn ang="0">
                  <a:pos x="98" y="154"/>
                </a:cxn>
                <a:cxn ang="0">
                  <a:pos x="82" y="154"/>
                </a:cxn>
                <a:cxn ang="0">
                  <a:pos x="60" y="141"/>
                </a:cxn>
                <a:cxn ang="0">
                  <a:pos x="52" y="123"/>
                </a:cxn>
                <a:cxn ang="0">
                  <a:pos x="49" y="102"/>
                </a:cxn>
                <a:cxn ang="0">
                  <a:pos x="57" y="70"/>
                </a:cxn>
                <a:cxn ang="0">
                  <a:pos x="70" y="56"/>
                </a:cxn>
                <a:cxn ang="0">
                  <a:pos x="97" y="48"/>
                </a:cxn>
                <a:cxn ang="0">
                  <a:pos x="111" y="51"/>
                </a:cxn>
                <a:cxn ang="0">
                  <a:pos x="123" y="57"/>
                </a:cxn>
                <a:cxn ang="0">
                  <a:pos x="126" y="51"/>
                </a:cxn>
                <a:cxn ang="0">
                  <a:pos x="131" y="49"/>
                </a:cxn>
                <a:cxn ang="0">
                  <a:pos x="142" y="49"/>
                </a:cxn>
                <a:cxn ang="0">
                  <a:pos x="146" y="54"/>
                </a:cxn>
                <a:cxn ang="0">
                  <a:pos x="139" y="113"/>
                </a:cxn>
                <a:cxn ang="0">
                  <a:pos x="139" y="130"/>
                </a:cxn>
                <a:cxn ang="0">
                  <a:pos x="146" y="134"/>
                </a:cxn>
                <a:cxn ang="0">
                  <a:pos x="156" y="131"/>
                </a:cxn>
                <a:cxn ang="0">
                  <a:pos x="165" y="121"/>
                </a:cxn>
                <a:cxn ang="0">
                  <a:pos x="175" y="95"/>
                </a:cxn>
                <a:cxn ang="0">
                  <a:pos x="174" y="72"/>
                </a:cxn>
                <a:cxn ang="0">
                  <a:pos x="154" y="38"/>
                </a:cxn>
                <a:cxn ang="0">
                  <a:pos x="129" y="23"/>
                </a:cxn>
                <a:cxn ang="0">
                  <a:pos x="101" y="20"/>
                </a:cxn>
                <a:cxn ang="0">
                  <a:pos x="57" y="31"/>
                </a:cxn>
                <a:cxn ang="0">
                  <a:pos x="36" y="54"/>
                </a:cxn>
                <a:cxn ang="0">
                  <a:pos x="23" y="98"/>
                </a:cxn>
                <a:cxn ang="0">
                  <a:pos x="28" y="128"/>
                </a:cxn>
                <a:cxn ang="0">
                  <a:pos x="44" y="154"/>
                </a:cxn>
                <a:cxn ang="0">
                  <a:pos x="87" y="176"/>
                </a:cxn>
                <a:cxn ang="0">
                  <a:pos x="116" y="176"/>
                </a:cxn>
                <a:cxn ang="0">
                  <a:pos x="152" y="167"/>
                </a:cxn>
                <a:cxn ang="0">
                  <a:pos x="160" y="164"/>
                </a:cxn>
                <a:cxn ang="0">
                  <a:pos x="167" y="166"/>
                </a:cxn>
                <a:cxn ang="0">
                  <a:pos x="170" y="172"/>
                </a:cxn>
                <a:cxn ang="0">
                  <a:pos x="170" y="177"/>
                </a:cxn>
                <a:cxn ang="0">
                  <a:pos x="160" y="185"/>
                </a:cxn>
                <a:cxn ang="0">
                  <a:pos x="133" y="194"/>
                </a:cxn>
                <a:cxn ang="0">
                  <a:pos x="105" y="197"/>
                </a:cxn>
                <a:cxn ang="0">
                  <a:pos x="62" y="189"/>
                </a:cxn>
                <a:cxn ang="0">
                  <a:pos x="36" y="174"/>
                </a:cxn>
                <a:cxn ang="0">
                  <a:pos x="16" y="153"/>
                </a:cxn>
                <a:cxn ang="0">
                  <a:pos x="0" y="98"/>
                </a:cxn>
                <a:cxn ang="0">
                  <a:pos x="5" y="69"/>
                </a:cxn>
                <a:cxn ang="0">
                  <a:pos x="16" y="44"/>
                </a:cxn>
                <a:cxn ang="0">
                  <a:pos x="46" y="16"/>
                </a:cxn>
                <a:cxn ang="0">
                  <a:pos x="101" y="0"/>
                </a:cxn>
                <a:cxn ang="0">
                  <a:pos x="138" y="7"/>
                </a:cxn>
                <a:cxn ang="0">
                  <a:pos x="167" y="25"/>
                </a:cxn>
                <a:cxn ang="0">
                  <a:pos x="193" y="69"/>
                </a:cxn>
                <a:cxn ang="0">
                  <a:pos x="193" y="98"/>
                </a:cxn>
                <a:cxn ang="0">
                  <a:pos x="179" y="133"/>
                </a:cxn>
              </a:cxnLst>
              <a:rect l="0" t="0" r="r" b="b"/>
              <a:pathLst>
                <a:path w="195" h="197">
                  <a:moveTo>
                    <a:pt x="179" y="133"/>
                  </a:moveTo>
                  <a:lnTo>
                    <a:pt x="179" y="133"/>
                  </a:lnTo>
                  <a:lnTo>
                    <a:pt x="172" y="143"/>
                  </a:lnTo>
                  <a:lnTo>
                    <a:pt x="162" y="149"/>
                  </a:lnTo>
                  <a:lnTo>
                    <a:pt x="152" y="153"/>
                  </a:lnTo>
                  <a:lnTo>
                    <a:pt x="142" y="154"/>
                  </a:lnTo>
                  <a:lnTo>
                    <a:pt x="142" y="154"/>
                  </a:lnTo>
                  <a:lnTo>
                    <a:pt x="134" y="154"/>
                  </a:lnTo>
                  <a:lnTo>
                    <a:pt x="128" y="151"/>
                  </a:lnTo>
                  <a:lnTo>
                    <a:pt x="123" y="146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3" y="146"/>
                  </a:lnTo>
                  <a:lnTo>
                    <a:pt x="106" y="151"/>
                  </a:lnTo>
                  <a:lnTo>
                    <a:pt x="98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2" y="154"/>
                  </a:lnTo>
                  <a:lnTo>
                    <a:pt x="75" y="151"/>
                  </a:lnTo>
                  <a:lnTo>
                    <a:pt x="67" y="146"/>
                  </a:lnTo>
                  <a:lnTo>
                    <a:pt x="60" y="141"/>
                  </a:lnTo>
                  <a:lnTo>
                    <a:pt x="60" y="141"/>
                  </a:lnTo>
                  <a:lnTo>
                    <a:pt x="56" y="133"/>
                  </a:lnTo>
                  <a:lnTo>
                    <a:pt x="52" y="123"/>
                  </a:lnTo>
                  <a:lnTo>
                    <a:pt x="49" y="113"/>
                  </a:lnTo>
                  <a:lnTo>
                    <a:pt x="49" y="102"/>
                  </a:lnTo>
                  <a:lnTo>
                    <a:pt x="49" y="102"/>
                  </a:lnTo>
                  <a:lnTo>
                    <a:pt x="49" y="90"/>
                  </a:lnTo>
                  <a:lnTo>
                    <a:pt x="52" y="80"/>
                  </a:lnTo>
                  <a:lnTo>
                    <a:pt x="57" y="7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70" y="56"/>
                  </a:lnTo>
                  <a:lnTo>
                    <a:pt x="78" y="51"/>
                  </a:lnTo>
                  <a:lnTo>
                    <a:pt x="87" y="48"/>
                  </a:lnTo>
                  <a:lnTo>
                    <a:pt x="97" y="48"/>
                  </a:lnTo>
                  <a:lnTo>
                    <a:pt x="97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8" y="54"/>
                  </a:lnTo>
                  <a:lnTo>
                    <a:pt x="123" y="59"/>
                  </a:lnTo>
                  <a:lnTo>
                    <a:pt x="123" y="57"/>
                  </a:lnTo>
                  <a:lnTo>
                    <a:pt x="123" y="57"/>
                  </a:lnTo>
                  <a:lnTo>
                    <a:pt x="124" y="54"/>
                  </a:lnTo>
                  <a:lnTo>
                    <a:pt x="126" y="51"/>
                  </a:lnTo>
                  <a:lnTo>
                    <a:pt x="126" y="51"/>
                  </a:lnTo>
                  <a:lnTo>
                    <a:pt x="128" y="49"/>
                  </a:lnTo>
                  <a:lnTo>
                    <a:pt x="131" y="49"/>
                  </a:lnTo>
                  <a:lnTo>
                    <a:pt x="141" y="49"/>
                  </a:lnTo>
                  <a:lnTo>
                    <a:pt x="141" y="49"/>
                  </a:lnTo>
                  <a:lnTo>
                    <a:pt x="142" y="49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6" y="54"/>
                  </a:lnTo>
                  <a:lnTo>
                    <a:pt x="146" y="56"/>
                  </a:lnTo>
                  <a:lnTo>
                    <a:pt x="139" y="113"/>
                  </a:lnTo>
                  <a:lnTo>
                    <a:pt x="139" y="113"/>
                  </a:lnTo>
                  <a:lnTo>
                    <a:pt x="139" y="126"/>
                  </a:lnTo>
                  <a:lnTo>
                    <a:pt x="139" y="126"/>
                  </a:lnTo>
                  <a:lnTo>
                    <a:pt x="139" y="130"/>
                  </a:lnTo>
                  <a:lnTo>
                    <a:pt x="141" y="133"/>
                  </a:lnTo>
                  <a:lnTo>
                    <a:pt x="142" y="134"/>
                  </a:lnTo>
                  <a:lnTo>
                    <a:pt x="146" y="134"/>
                  </a:lnTo>
                  <a:lnTo>
                    <a:pt x="146" y="134"/>
                  </a:lnTo>
                  <a:lnTo>
                    <a:pt x="151" y="134"/>
                  </a:lnTo>
                  <a:lnTo>
                    <a:pt x="156" y="131"/>
                  </a:lnTo>
                  <a:lnTo>
                    <a:pt x="160" y="126"/>
                  </a:lnTo>
                  <a:lnTo>
                    <a:pt x="165" y="121"/>
                  </a:lnTo>
                  <a:lnTo>
                    <a:pt x="165" y="121"/>
                  </a:lnTo>
                  <a:lnTo>
                    <a:pt x="170" y="113"/>
                  </a:lnTo>
                  <a:lnTo>
                    <a:pt x="174" y="105"/>
                  </a:lnTo>
                  <a:lnTo>
                    <a:pt x="175" y="95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4" y="72"/>
                  </a:lnTo>
                  <a:lnTo>
                    <a:pt x="170" y="59"/>
                  </a:lnTo>
                  <a:lnTo>
                    <a:pt x="164" y="48"/>
                  </a:lnTo>
                  <a:lnTo>
                    <a:pt x="154" y="38"/>
                  </a:lnTo>
                  <a:lnTo>
                    <a:pt x="154" y="38"/>
                  </a:lnTo>
                  <a:lnTo>
                    <a:pt x="142" y="29"/>
                  </a:lnTo>
                  <a:lnTo>
                    <a:pt x="129" y="23"/>
                  </a:lnTo>
                  <a:lnTo>
                    <a:pt x="116" y="20"/>
                  </a:lnTo>
                  <a:lnTo>
                    <a:pt x="101" y="20"/>
                  </a:lnTo>
                  <a:lnTo>
                    <a:pt x="101" y="20"/>
                  </a:lnTo>
                  <a:lnTo>
                    <a:pt x="85" y="20"/>
                  </a:lnTo>
                  <a:lnTo>
                    <a:pt x="70" y="25"/>
                  </a:lnTo>
                  <a:lnTo>
                    <a:pt x="57" y="31"/>
                  </a:lnTo>
                  <a:lnTo>
                    <a:pt x="46" y="43"/>
                  </a:lnTo>
                  <a:lnTo>
                    <a:pt x="46" y="43"/>
                  </a:lnTo>
                  <a:lnTo>
                    <a:pt x="36" y="54"/>
                  </a:lnTo>
                  <a:lnTo>
                    <a:pt x="29" y="67"/>
                  </a:lnTo>
                  <a:lnTo>
                    <a:pt x="24" y="82"/>
                  </a:lnTo>
                  <a:lnTo>
                    <a:pt x="23" y="98"/>
                  </a:lnTo>
                  <a:lnTo>
                    <a:pt x="23" y="98"/>
                  </a:lnTo>
                  <a:lnTo>
                    <a:pt x="24" y="113"/>
                  </a:lnTo>
                  <a:lnTo>
                    <a:pt x="28" y="128"/>
                  </a:lnTo>
                  <a:lnTo>
                    <a:pt x="34" y="141"/>
                  </a:lnTo>
                  <a:lnTo>
                    <a:pt x="44" y="154"/>
                  </a:lnTo>
                  <a:lnTo>
                    <a:pt x="44" y="154"/>
                  </a:lnTo>
                  <a:lnTo>
                    <a:pt x="56" y="164"/>
                  </a:lnTo>
                  <a:lnTo>
                    <a:pt x="70" y="171"/>
                  </a:lnTo>
                  <a:lnTo>
                    <a:pt x="87" y="176"/>
                  </a:lnTo>
                  <a:lnTo>
                    <a:pt x="105" y="177"/>
                  </a:lnTo>
                  <a:lnTo>
                    <a:pt x="105" y="177"/>
                  </a:lnTo>
                  <a:lnTo>
                    <a:pt x="116" y="176"/>
                  </a:lnTo>
                  <a:lnTo>
                    <a:pt x="128" y="174"/>
                  </a:lnTo>
                  <a:lnTo>
                    <a:pt x="141" y="171"/>
                  </a:lnTo>
                  <a:lnTo>
                    <a:pt x="152" y="167"/>
                  </a:lnTo>
                  <a:lnTo>
                    <a:pt x="159" y="164"/>
                  </a:lnTo>
                  <a:lnTo>
                    <a:pt x="159" y="164"/>
                  </a:lnTo>
                  <a:lnTo>
                    <a:pt x="160" y="164"/>
                  </a:lnTo>
                  <a:lnTo>
                    <a:pt x="164" y="164"/>
                  </a:lnTo>
                  <a:lnTo>
                    <a:pt x="164" y="164"/>
                  </a:lnTo>
                  <a:lnTo>
                    <a:pt x="167" y="166"/>
                  </a:lnTo>
                  <a:lnTo>
                    <a:pt x="169" y="169"/>
                  </a:lnTo>
                  <a:lnTo>
                    <a:pt x="170" y="172"/>
                  </a:lnTo>
                  <a:lnTo>
                    <a:pt x="170" y="172"/>
                  </a:lnTo>
                  <a:lnTo>
                    <a:pt x="172" y="174"/>
                  </a:lnTo>
                  <a:lnTo>
                    <a:pt x="170" y="177"/>
                  </a:lnTo>
                  <a:lnTo>
                    <a:pt x="170" y="177"/>
                  </a:lnTo>
                  <a:lnTo>
                    <a:pt x="169" y="180"/>
                  </a:lnTo>
                  <a:lnTo>
                    <a:pt x="167" y="182"/>
                  </a:lnTo>
                  <a:lnTo>
                    <a:pt x="160" y="185"/>
                  </a:lnTo>
                  <a:lnTo>
                    <a:pt x="160" y="185"/>
                  </a:lnTo>
                  <a:lnTo>
                    <a:pt x="146" y="190"/>
                  </a:lnTo>
                  <a:lnTo>
                    <a:pt x="133" y="194"/>
                  </a:lnTo>
                  <a:lnTo>
                    <a:pt x="118" y="195"/>
                  </a:lnTo>
                  <a:lnTo>
                    <a:pt x="105" y="197"/>
                  </a:lnTo>
                  <a:lnTo>
                    <a:pt x="105" y="197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189"/>
                  </a:lnTo>
                  <a:lnTo>
                    <a:pt x="52" y="185"/>
                  </a:lnTo>
                  <a:lnTo>
                    <a:pt x="44" y="180"/>
                  </a:lnTo>
                  <a:lnTo>
                    <a:pt x="36" y="174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16" y="153"/>
                  </a:lnTo>
                  <a:lnTo>
                    <a:pt x="8" y="136"/>
                  </a:lnTo>
                  <a:lnTo>
                    <a:pt x="1" y="11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1" y="79"/>
                  </a:lnTo>
                  <a:lnTo>
                    <a:pt x="5" y="69"/>
                  </a:lnTo>
                  <a:lnTo>
                    <a:pt x="8" y="61"/>
                  </a:lnTo>
                  <a:lnTo>
                    <a:pt x="11" y="52"/>
                  </a:lnTo>
                  <a:lnTo>
                    <a:pt x="16" y="44"/>
                  </a:lnTo>
                  <a:lnTo>
                    <a:pt x="29" y="29"/>
                  </a:lnTo>
                  <a:lnTo>
                    <a:pt x="29" y="29"/>
                  </a:lnTo>
                  <a:lnTo>
                    <a:pt x="46" y="16"/>
                  </a:lnTo>
                  <a:lnTo>
                    <a:pt x="62" y="8"/>
                  </a:lnTo>
                  <a:lnTo>
                    <a:pt x="82" y="2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9" y="2"/>
                  </a:lnTo>
                  <a:lnTo>
                    <a:pt x="138" y="7"/>
                  </a:lnTo>
                  <a:lnTo>
                    <a:pt x="154" y="15"/>
                  </a:lnTo>
                  <a:lnTo>
                    <a:pt x="167" y="25"/>
                  </a:lnTo>
                  <a:lnTo>
                    <a:pt x="167" y="25"/>
                  </a:lnTo>
                  <a:lnTo>
                    <a:pt x="179" y="38"/>
                  </a:lnTo>
                  <a:lnTo>
                    <a:pt x="188" y="52"/>
                  </a:lnTo>
                  <a:lnTo>
                    <a:pt x="193" y="69"/>
                  </a:lnTo>
                  <a:lnTo>
                    <a:pt x="195" y="85"/>
                  </a:lnTo>
                  <a:lnTo>
                    <a:pt x="195" y="85"/>
                  </a:lnTo>
                  <a:lnTo>
                    <a:pt x="193" y="98"/>
                  </a:lnTo>
                  <a:lnTo>
                    <a:pt x="190" y="112"/>
                  </a:lnTo>
                  <a:lnTo>
                    <a:pt x="187" y="123"/>
                  </a:lnTo>
                  <a:lnTo>
                    <a:pt x="179" y="133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516"/>
            <p:cNvSpPr>
              <a:spLocks/>
            </p:cNvSpPr>
            <p:nvPr userDrawn="1"/>
          </p:nvSpPr>
          <p:spPr bwMode="auto">
            <a:xfrm>
              <a:off x="5745163" y="3835400"/>
              <a:ext cx="146050" cy="1460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2"/>
                </a:cxn>
                <a:cxn ang="0">
                  <a:pos x="92" y="92"/>
                </a:cxn>
                <a:cxn ang="0">
                  <a:pos x="0" y="0"/>
                </a:cxn>
              </a:cxnLst>
              <a:rect l="0" t="0" r="r" b="b"/>
              <a:pathLst>
                <a:path w="92" h="92">
                  <a:moveTo>
                    <a:pt x="0" y="0"/>
                  </a:moveTo>
                  <a:lnTo>
                    <a:pt x="0" y="92"/>
                  </a:lnTo>
                  <a:lnTo>
                    <a:pt x="92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983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7" name="Freeform 517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DCD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Freeform 518"/>
            <p:cNvSpPr>
              <a:spLocks/>
            </p:cNvSpPr>
            <p:nvPr userDrawn="1"/>
          </p:nvSpPr>
          <p:spPr bwMode="auto">
            <a:xfrm>
              <a:off x="5013325" y="4095750"/>
              <a:ext cx="950913" cy="596900"/>
            </a:xfrm>
            <a:custGeom>
              <a:avLst/>
              <a:gdLst/>
              <a:ahLst/>
              <a:cxnLst>
                <a:cxn ang="0">
                  <a:pos x="599" y="0"/>
                </a:cxn>
                <a:cxn ang="0">
                  <a:pos x="599" y="0"/>
                </a:cxn>
                <a:cxn ang="0">
                  <a:pos x="553" y="30"/>
                </a:cxn>
                <a:cxn ang="0">
                  <a:pos x="553" y="210"/>
                </a:cxn>
                <a:cxn ang="0">
                  <a:pos x="392" y="210"/>
                </a:cxn>
                <a:cxn ang="0">
                  <a:pos x="392" y="210"/>
                </a:cxn>
                <a:cxn ang="0">
                  <a:pos x="372" y="223"/>
                </a:cxn>
                <a:cxn ang="0">
                  <a:pos x="349" y="232"/>
                </a:cxn>
                <a:cxn ang="0">
                  <a:pos x="325" y="238"/>
                </a:cxn>
                <a:cxn ang="0">
                  <a:pos x="312" y="240"/>
                </a:cxn>
                <a:cxn ang="0">
                  <a:pos x="300" y="240"/>
                </a:cxn>
                <a:cxn ang="0">
                  <a:pos x="300" y="240"/>
                </a:cxn>
                <a:cxn ang="0">
                  <a:pos x="287" y="240"/>
                </a:cxn>
                <a:cxn ang="0">
                  <a:pos x="274" y="238"/>
                </a:cxn>
                <a:cxn ang="0">
                  <a:pos x="249" y="232"/>
                </a:cxn>
                <a:cxn ang="0">
                  <a:pos x="226" y="223"/>
                </a:cxn>
                <a:cxn ang="0">
                  <a:pos x="207" y="210"/>
                </a:cxn>
                <a:cxn ang="0">
                  <a:pos x="39" y="210"/>
                </a:cxn>
                <a:cxn ang="0">
                  <a:pos x="39" y="25"/>
                </a:cxn>
                <a:cxn ang="0">
                  <a:pos x="0" y="0"/>
                </a:cxn>
                <a:cxn ang="0">
                  <a:pos x="0" y="376"/>
                </a:cxn>
                <a:cxn ang="0">
                  <a:pos x="599" y="376"/>
                </a:cxn>
                <a:cxn ang="0">
                  <a:pos x="599" y="0"/>
                </a:cxn>
              </a:cxnLst>
              <a:rect l="0" t="0" r="r" b="b"/>
              <a:pathLst>
                <a:path w="599" h="376">
                  <a:moveTo>
                    <a:pt x="599" y="0"/>
                  </a:moveTo>
                  <a:lnTo>
                    <a:pt x="599" y="0"/>
                  </a:lnTo>
                  <a:lnTo>
                    <a:pt x="553" y="30"/>
                  </a:lnTo>
                  <a:lnTo>
                    <a:pt x="553" y="210"/>
                  </a:lnTo>
                  <a:lnTo>
                    <a:pt x="392" y="210"/>
                  </a:lnTo>
                  <a:lnTo>
                    <a:pt x="392" y="210"/>
                  </a:lnTo>
                  <a:lnTo>
                    <a:pt x="372" y="223"/>
                  </a:lnTo>
                  <a:lnTo>
                    <a:pt x="349" y="232"/>
                  </a:lnTo>
                  <a:lnTo>
                    <a:pt x="325" y="238"/>
                  </a:lnTo>
                  <a:lnTo>
                    <a:pt x="312" y="240"/>
                  </a:lnTo>
                  <a:lnTo>
                    <a:pt x="300" y="240"/>
                  </a:lnTo>
                  <a:lnTo>
                    <a:pt x="300" y="240"/>
                  </a:lnTo>
                  <a:lnTo>
                    <a:pt x="287" y="240"/>
                  </a:lnTo>
                  <a:lnTo>
                    <a:pt x="274" y="238"/>
                  </a:lnTo>
                  <a:lnTo>
                    <a:pt x="249" y="232"/>
                  </a:lnTo>
                  <a:lnTo>
                    <a:pt x="226" y="223"/>
                  </a:lnTo>
                  <a:lnTo>
                    <a:pt x="207" y="210"/>
                  </a:lnTo>
                  <a:lnTo>
                    <a:pt x="39" y="210"/>
                  </a:lnTo>
                  <a:lnTo>
                    <a:pt x="39" y="25"/>
                  </a:lnTo>
                  <a:lnTo>
                    <a:pt x="0" y="0"/>
                  </a:lnTo>
                  <a:lnTo>
                    <a:pt x="0" y="376"/>
                  </a:lnTo>
                  <a:lnTo>
                    <a:pt x="599" y="376"/>
                  </a:lnTo>
                  <a:lnTo>
                    <a:pt x="599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519"/>
            <p:cNvSpPr>
              <a:spLocks noEditPoints="1"/>
            </p:cNvSpPr>
            <p:nvPr userDrawn="1"/>
          </p:nvSpPr>
          <p:spPr bwMode="auto">
            <a:xfrm>
              <a:off x="5013325" y="4095750"/>
              <a:ext cx="950913" cy="47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  <a:cxn ang="0">
                  <a:pos x="599" y="0"/>
                </a:cxn>
                <a:cxn ang="0">
                  <a:pos x="553" y="25"/>
                </a:cxn>
                <a:cxn ang="0">
                  <a:pos x="553" y="30"/>
                </a:cxn>
                <a:cxn ang="0">
                  <a:pos x="599" y="0"/>
                </a:cxn>
              </a:cxnLst>
              <a:rect l="0" t="0" r="r" b="b"/>
              <a:pathLst>
                <a:path w="599" h="30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  <a:close/>
                  <a:moveTo>
                    <a:pt x="599" y="0"/>
                  </a:moveTo>
                  <a:lnTo>
                    <a:pt x="553" y="25"/>
                  </a:lnTo>
                  <a:lnTo>
                    <a:pt x="553" y="30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C881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Freeform 520"/>
            <p:cNvSpPr>
              <a:spLocks/>
            </p:cNvSpPr>
            <p:nvPr userDrawn="1"/>
          </p:nvSpPr>
          <p:spPr bwMode="auto">
            <a:xfrm>
              <a:off x="5013325" y="4095750"/>
              <a:ext cx="61913" cy="39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9" y="25"/>
                </a:cxn>
                <a:cxn ang="0">
                  <a:pos x="39" y="22"/>
                </a:cxn>
                <a:cxn ang="0">
                  <a:pos x="0" y="0"/>
                </a:cxn>
              </a:cxnLst>
              <a:rect l="0" t="0" r="r" b="b"/>
              <a:pathLst>
                <a:path w="39" h="25">
                  <a:moveTo>
                    <a:pt x="0" y="0"/>
                  </a:moveTo>
                  <a:lnTo>
                    <a:pt x="0" y="0"/>
                  </a:lnTo>
                  <a:lnTo>
                    <a:pt x="39" y="25"/>
                  </a:lnTo>
                  <a:lnTo>
                    <a:pt x="39" y="22"/>
                  </a:lnTo>
                  <a:lnTo>
                    <a:pt x="0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1" name="Freeform 521"/>
            <p:cNvSpPr>
              <a:spLocks/>
            </p:cNvSpPr>
            <p:nvPr userDrawn="1"/>
          </p:nvSpPr>
          <p:spPr bwMode="auto">
            <a:xfrm>
              <a:off x="5891213" y="4095750"/>
              <a:ext cx="73025" cy="4762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46" y="0"/>
                </a:cxn>
              </a:cxnLst>
              <a:rect l="0" t="0" r="r" b="b"/>
              <a:pathLst>
                <a:path w="46" h="30">
                  <a:moveTo>
                    <a:pt x="46" y="0"/>
                  </a:moveTo>
                  <a:lnTo>
                    <a:pt x="0" y="25"/>
                  </a:lnTo>
                  <a:lnTo>
                    <a:pt x="0" y="30"/>
                  </a:lnTo>
                  <a:lnTo>
                    <a:pt x="46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2" name="Freeform 522"/>
            <p:cNvSpPr>
              <a:spLocks noEditPoints="1"/>
            </p:cNvSpPr>
            <p:nvPr userDrawn="1"/>
          </p:nvSpPr>
          <p:spPr bwMode="auto">
            <a:xfrm>
              <a:off x="5075238" y="4130675"/>
              <a:ext cx="815975" cy="298450"/>
            </a:xfrm>
            <a:custGeom>
              <a:avLst/>
              <a:gdLst/>
              <a:ahLst/>
              <a:cxnLst>
                <a:cxn ang="0">
                  <a:pos x="302" y="111"/>
                </a:cxn>
                <a:cxn ang="0">
                  <a:pos x="305" y="111"/>
                </a:cxn>
                <a:cxn ang="0">
                  <a:pos x="315" y="110"/>
                </a:cxn>
                <a:cxn ang="0">
                  <a:pos x="333" y="100"/>
                </a:cxn>
                <a:cxn ang="0">
                  <a:pos x="168" y="85"/>
                </a:cxn>
                <a:cxn ang="0">
                  <a:pos x="171" y="96"/>
                </a:cxn>
                <a:cxn ang="0">
                  <a:pos x="184" y="116"/>
                </a:cxn>
                <a:cxn ang="0">
                  <a:pos x="192" y="124"/>
                </a:cxn>
                <a:cxn ang="0">
                  <a:pos x="207" y="137"/>
                </a:cxn>
                <a:cxn ang="0">
                  <a:pos x="225" y="146"/>
                </a:cxn>
                <a:cxn ang="0">
                  <a:pos x="245" y="151"/>
                </a:cxn>
                <a:cxn ang="0">
                  <a:pos x="268" y="154"/>
                </a:cxn>
                <a:cxn ang="0">
                  <a:pos x="296" y="151"/>
                </a:cxn>
                <a:cxn ang="0">
                  <a:pos x="323" y="142"/>
                </a:cxn>
                <a:cxn ang="0">
                  <a:pos x="330" y="139"/>
                </a:cxn>
                <a:cxn ang="0">
                  <a:pos x="333" y="134"/>
                </a:cxn>
                <a:cxn ang="0">
                  <a:pos x="335" y="131"/>
                </a:cxn>
                <a:cxn ang="0">
                  <a:pos x="332" y="126"/>
                </a:cxn>
                <a:cxn ang="0">
                  <a:pos x="330" y="123"/>
                </a:cxn>
                <a:cxn ang="0">
                  <a:pos x="327" y="121"/>
                </a:cxn>
                <a:cxn ang="0">
                  <a:pos x="325" y="121"/>
                </a:cxn>
                <a:cxn ang="0">
                  <a:pos x="315" y="124"/>
                </a:cxn>
                <a:cxn ang="0">
                  <a:pos x="304" y="128"/>
                </a:cxn>
                <a:cxn ang="0">
                  <a:pos x="279" y="133"/>
                </a:cxn>
                <a:cxn ang="0">
                  <a:pos x="268" y="134"/>
                </a:cxn>
                <a:cxn ang="0">
                  <a:pos x="233" y="128"/>
                </a:cxn>
                <a:cxn ang="0">
                  <a:pos x="207" y="111"/>
                </a:cxn>
                <a:cxn ang="0">
                  <a:pos x="200" y="103"/>
                </a:cxn>
                <a:cxn ang="0">
                  <a:pos x="514" y="3"/>
                </a:cxn>
                <a:cxn ang="0">
                  <a:pos x="422" y="49"/>
                </a:cxn>
                <a:cxn ang="0">
                  <a:pos x="424" y="55"/>
                </a:cxn>
                <a:cxn ang="0">
                  <a:pos x="419" y="95"/>
                </a:cxn>
                <a:cxn ang="0">
                  <a:pos x="404" y="131"/>
                </a:cxn>
                <a:cxn ang="0">
                  <a:pos x="383" y="164"/>
                </a:cxn>
                <a:cxn ang="0">
                  <a:pos x="353" y="188"/>
                </a:cxn>
                <a:cxn ang="0">
                  <a:pos x="514" y="8"/>
                </a:cxn>
                <a:cxn ang="0">
                  <a:pos x="0" y="0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38" y="164"/>
                </a:cxn>
                <a:cxn ang="0">
                  <a:pos x="117" y="131"/>
                </a:cxn>
                <a:cxn ang="0">
                  <a:pos x="102" y="95"/>
                </a:cxn>
                <a:cxn ang="0">
                  <a:pos x="97" y="55"/>
                </a:cxn>
                <a:cxn ang="0">
                  <a:pos x="99" y="49"/>
                </a:cxn>
              </a:cxnLst>
              <a:rect l="0" t="0" r="r" b="b"/>
              <a:pathLst>
                <a:path w="514" h="188">
                  <a:moveTo>
                    <a:pt x="342" y="91"/>
                  </a:moveTo>
                  <a:lnTo>
                    <a:pt x="302" y="111"/>
                  </a:lnTo>
                  <a:lnTo>
                    <a:pt x="302" y="111"/>
                  </a:lnTo>
                  <a:lnTo>
                    <a:pt x="305" y="111"/>
                  </a:lnTo>
                  <a:lnTo>
                    <a:pt x="305" y="111"/>
                  </a:lnTo>
                  <a:lnTo>
                    <a:pt x="315" y="110"/>
                  </a:lnTo>
                  <a:lnTo>
                    <a:pt x="325" y="106"/>
                  </a:lnTo>
                  <a:lnTo>
                    <a:pt x="333" y="100"/>
                  </a:lnTo>
                  <a:lnTo>
                    <a:pt x="342" y="91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71" y="96"/>
                  </a:lnTo>
                  <a:lnTo>
                    <a:pt x="178" y="106"/>
                  </a:lnTo>
                  <a:lnTo>
                    <a:pt x="184" y="116"/>
                  </a:lnTo>
                  <a:lnTo>
                    <a:pt x="192" y="124"/>
                  </a:lnTo>
                  <a:lnTo>
                    <a:pt x="192" y="124"/>
                  </a:lnTo>
                  <a:lnTo>
                    <a:pt x="199" y="131"/>
                  </a:lnTo>
                  <a:lnTo>
                    <a:pt x="207" y="137"/>
                  </a:lnTo>
                  <a:lnTo>
                    <a:pt x="215" y="142"/>
                  </a:lnTo>
                  <a:lnTo>
                    <a:pt x="225" y="146"/>
                  </a:lnTo>
                  <a:lnTo>
                    <a:pt x="235" y="149"/>
                  </a:lnTo>
                  <a:lnTo>
                    <a:pt x="245" y="151"/>
                  </a:lnTo>
                  <a:lnTo>
                    <a:pt x="268" y="154"/>
                  </a:lnTo>
                  <a:lnTo>
                    <a:pt x="268" y="154"/>
                  </a:lnTo>
                  <a:lnTo>
                    <a:pt x="281" y="152"/>
                  </a:lnTo>
                  <a:lnTo>
                    <a:pt x="296" y="151"/>
                  </a:lnTo>
                  <a:lnTo>
                    <a:pt x="309" y="147"/>
                  </a:lnTo>
                  <a:lnTo>
                    <a:pt x="323" y="142"/>
                  </a:lnTo>
                  <a:lnTo>
                    <a:pt x="330" y="139"/>
                  </a:lnTo>
                  <a:lnTo>
                    <a:pt x="330" y="139"/>
                  </a:lnTo>
                  <a:lnTo>
                    <a:pt x="332" y="137"/>
                  </a:lnTo>
                  <a:lnTo>
                    <a:pt x="333" y="134"/>
                  </a:lnTo>
                  <a:lnTo>
                    <a:pt x="333" y="134"/>
                  </a:lnTo>
                  <a:lnTo>
                    <a:pt x="335" y="131"/>
                  </a:lnTo>
                  <a:lnTo>
                    <a:pt x="333" y="129"/>
                  </a:lnTo>
                  <a:lnTo>
                    <a:pt x="332" y="126"/>
                  </a:lnTo>
                  <a:lnTo>
                    <a:pt x="332" y="126"/>
                  </a:lnTo>
                  <a:lnTo>
                    <a:pt x="330" y="123"/>
                  </a:lnTo>
                  <a:lnTo>
                    <a:pt x="327" y="121"/>
                  </a:lnTo>
                  <a:lnTo>
                    <a:pt x="327" y="121"/>
                  </a:lnTo>
                  <a:lnTo>
                    <a:pt x="325" y="121"/>
                  </a:lnTo>
                  <a:lnTo>
                    <a:pt x="325" y="121"/>
                  </a:lnTo>
                  <a:lnTo>
                    <a:pt x="322" y="121"/>
                  </a:lnTo>
                  <a:lnTo>
                    <a:pt x="315" y="124"/>
                  </a:lnTo>
                  <a:lnTo>
                    <a:pt x="315" y="124"/>
                  </a:lnTo>
                  <a:lnTo>
                    <a:pt x="304" y="128"/>
                  </a:lnTo>
                  <a:lnTo>
                    <a:pt x="291" y="131"/>
                  </a:lnTo>
                  <a:lnTo>
                    <a:pt x="279" y="133"/>
                  </a:lnTo>
                  <a:lnTo>
                    <a:pt x="268" y="134"/>
                  </a:lnTo>
                  <a:lnTo>
                    <a:pt x="268" y="134"/>
                  </a:lnTo>
                  <a:lnTo>
                    <a:pt x="250" y="133"/>
                  </a:lnTo>
                  <a:lnTo>
                    <a:pt x="233" y="128"/>
                  </a:lnTo>
                  <a:lnTo>
                    <a:pt x="219" y="121"/>
                  </a:lnTo>
                  <a:lnTo>
                    <a:pt x="207" y="111"/>
                  </a:lnTo>
                  <a:lnTo>
                    <a:pt x="207" y="111"/>
                  </a:lnTo>
                  <a:lnTo>
                    <a:pt x="200" y="103"/>
                  </a:lnTo>
                  <a:lnTo>
                    <a:pt x="168" y="85"/>
                  </a:lnTo>
                  <a:close/>
                  <a:moveTo>
                    <a:pt x="514" y="3"/>
                  </a:moveTo>
                  <a:lnTo>
                    <a:pt x="422" y="49"/>
                  </a:lnTo>
                  <a:lnTo>
                    <a:pt x="422" y="49"/>
                  </a:lnTo>
                  <a:lnTo>
                    <a:pt x="424" y="55"/>
                  </a:lnTo>
                  <a:lnTo>
                    <a:pt x="424" y="55"/>
                  </a:lnTo>
                  <a:lnTo>
                    <a:pt x="422" y="75"/>
                  </a:lnTo>
                  <a:lnTo>
                    <a:pt x="419" y="95"/>
                  </a:lnTo>
                  <a:lnTo>
                    <a:pt x="412" y="114"/>
                  </a:lnTo>
                  <a:lnTo>
                    <a:pt x="404" y="131"/>
                  </a:lnTo>
                  <a:lnTo>
                    <a:pt x="394" y="147"/>
                  </a:lnTo>
                  <a:lnTo>
                    <a:pt x="383" y="164"/>
                  </a:lnTo>
                  <a:lnTo>
                    <a:pt x="368" y="177"/>
                  </a:lnTo>
                  <a:lnTo>
                    <a:pt x="353" y="188"/>
                  </a:lnTo>
                  <a:lnTo>
                    <a:pt x="514" y="188"/>
                  </a:lnTo>
                  <a:lnTo>
                    <a:pt x="514" y="8"/>
                  </a:lnTo>
                  <a:lnTo>
                    <a:pt x="514" y="3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Freeform 523"/>
            <p:cNvSpPr>
              <a:spLocks/>
            </p:cNvSpPr>
            <p:nvPr userDrawn="1"/>
          </p:nvSpPr>
          <p:spPr bwMode="auto">
            <a:xfrm>
              <a:off x="5554663" y="4275138"/>
              <a:ext cx="63500" cy="3175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13" y="19"/>
                </a:cxn>
                <a:cxn ang="0">
                  <a:pos x="23" y="15"/>
                </a:cxn>
                <a:cxn ang="0">
                  <a:pos x="31" y="9"/>
                </a:cxn>
                <a:cxn ang="0">
                  <a:pos x="40" y="0"/>
                </a:cxn>
              </a:cxnLst>
              <a:rect l="0" t="0" r="r" b="b"/>
              <a:pathLst>
                <a:path w="40" h="20">
                  <a:moveTo>
                    <a:pt x="40" y="0"/>
                  </a:moveTo>
                  <a:lnTo>
                    <a:pt x="0" y="2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3" y="19"/>
                  </a:lnTo>
                  <a:lnTo>
                    <a:pt x="23" y="15"/>
                  </a:lnTo>
                  <a:lnTo>
                    <a:pt x="31" y="9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Freeform 524"/>
            <p:cNvSpPr>
              <a:spLocks/>
            </p:cNvSpPr>
            <p:nvPr userDrawn="1"/>
          </p:nvSpPr>
          <p:spPr bwMode="auto">
            <a:xfrm>
              <a:off x="5341938" y="4265613"/>
              <a:ext cx="265113" cy="109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11"/>
                </a:cxn>
                <a:cxn ang="0">
                  <a:pos x="10" y="21"/>
                </a:cxn>
                <a:cxn ang="0">
                  <a:pos x="16" y="31"/>
                </a:cxn>
                <a:cxn ang="0">
                  <a:pos x="24" y="39"/>
                </a:cxn>
                <a:cxn ang="0">
                  <a:pos x="24" y="39"/>
                </a:cxn>
                <a:cxn ang="0">
                  <a:pos x="31" y="46"/>
                </a:cxn>
                <a:cxn ang="0">
                  <a:pos x="39" y="52"/>
                </a:cxn>
                <a:cxn ang="0">
                  <a:pos x="47" y="57"/>
                </a:cxn>
                <a:cxn ang="0">
                  <a:pos x="57" y="61"/>
                </a:cxn>
                <a:cxn ang="0">
                  <a:pos x="67" y="64"/>
                </a:cxn>
                <a:cxn ang="0">
                  <a:pos x="77" y="66"/>
                </a:cxn>
                <a:cxn ang="0">
                  <a:pos x="100" y="69"/>
                </a:cxn>
                <a:cxn ang="0">
                  <a:pos x="100" y="69"/>
                </a:cxn>
                <a:cxn ang="0">
                  <a:pos x="113" y="67"/>
                </a:cxn>
                <a:cxn ang="0">
                  <a:pos x="128" y="66"/>
                </a:cxn>
                <a:cxn ang="0">
                  <a:pos x="141" y="62"/>
                </a:cxn>
                <a:cxn ang="0">
                  <a:pos x="155" y="57"/>
                </a:cxn>
                <a:cxn ang="0">
                  <a:pos x="162" y="54"/>
                </a:cxn>
                <a:cxn ang="0">
                  <a:pos x="162" y="54"/>
                </a:cxn>
                <a:cxn ang="0">
                  <a:pos x="164" y="52"/>
                </a:cxn>
                <a:cxn ang="0">
                  <a:pos x="165" y="49"/>
                </a:cxn>
                <a:cxn ang="0">
                  <a:pos x="165" y="49"/>
                </a:cxn>
                <a:cxn ang="0">
                  <a:pos x="167" y="46"/>
                </a:cxn>
                <a:cxn ang="0">
                  <a:pos x="165" y="44"/>
                </a:cxn>
                <a:cxn ang="0">
                  <a:pos x="164" y="41"/>
                </a:cxn>
                <a:cxn ang="0">
                  <a:pos x="164" y="41"/>
                </a:cxn>
                <a:cxn ang="0">
                  <a:pos x="162" y="38"/>
                </a:cxn>
                <a:cxn ang="0">
                  <a:pos x="159" y="36"/>
                </a:cxn>
                <a:cxn ang="0">
                  <a:pos x="159" y="36"/>
                </a:cxn>
                <a:cxn ang="0">
                  <a:pos x="157" y="36"/>
                </a:cxn>
                <a:cxn ang="0">
                  <a:pos x="157" y="36"/>
                </a:cxn>
                <a:cxn ang="0">
                  <a:pos x="154" y="36"/>
                </a:cxn>
                <a:cxn ang="0">
                  <a:pos x="147" y="39"/>
                </a:cxn>
                <a:cxn ang="0">
                  <a:pos x="147" y="39"/>
                </a:cxn>
                <a:cxn ang="0">
                  <a:pos x="136" y="43"/>
                </a:cxn>
                <a:cxn ang="0">
                  <a:pos x="123" y="46"/>
                </a:cxn>
                <a:cxn ang="0">
                  <a:pos x="111" y="48"/>
                </a:cxn>
                <a:cxn ang="0">
                  <a:pos x="100" y="49"/>
                </a:cxn>
                <a:cxn ang="0">
                  <a:pos x="100" y="49"/>
                </a:cxn>
                <a:cxn ang="0">
                  <a:pos x="82" y="48"/>
                </a:cxn>
                <a:cxn ang="0">
                  <a:pos x="65" y="43"/>
                </a:cxn>
                <a:cxn ang="0">
                  <a:pos x="51" y="3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32" y="18"/>
                </a:cxn>
                <a:cxn ang="0">
                  <a:pos x="0" y="0"/>
                </a:cxn>
              </a:cxnLst>
              <a:rect l="0" t="0" r="r" b="b"/>
              <a:pathLst>
                <a:path w="167" h="69">
                  <a:moveTo>
                    <a:pt x="0" y="0"/>
                  </a:moveTo>
                  <a:lnTo>
                    <a:pt x="0" y="0"/>
                  </a:lnTo>
                  <a:lnTo>
                    <a:pt x="3" y="11"/>
                  </a:lnTo>
                  <a:lnTo>
                    <a:pt x="10" y="21"/>
                  </a:lnTo>
                  <a:lnTo>
                    <a:pt x="16" y="31"/>
                  </a:lnTo>
                  <a:lnTo>
                    <a:pt x="24" y="39"/>
                  </a:lnTo>
                  <a:lnTo>
                    <a:pt x="24" y="39"/>
                  </a:lnTo>
                  <a:lnTo>
                    <a:pt x="31" y="46"/>
                  </a:lnTo>
                  <a:lnTo>
                    <a:pt x="39" y="52"/>
                  </a:lnTo>
                  <a:lnTo>
                    <a:pt x="47" y="57"/>
                  </a:lnTo>
                  <a:lnTo>
                    <a:pt x="57" y="61"/>
                  </a:lnTo>
                  <a:lnTo>
                    <a:pt x="67" y="64"/>
                  </a:lnTo>
                  <a:lnTo>
                    <a:pt x="77" y="66"/>
                  </a:lnTo>
                  <a:lnTo>
                    <a:pt x="100" y="69"/>
                  </a:lnTo>
                  <a:lnTo>
                    <a:pt x="100" y="69"/>
                  </a:lnTo>
                  <a:lnTo>
                    <a:pt x="113" y="67"/>
                  </a:lnTo>
                  <a:lnTo>
                    <a:pt x="128" y="66"/>
                  </a:lnTo>
                  <a:lnTo>
                    <a:pt x="141" y="62"/>
                  </a:lnTo>
                  <a:lnTo>
                    <a:pt x="155" y="57"/>
                  </a:lnTo>
                  <a:lnTo>
                    <a:pt x="162" y="54"/>
                  </a:lnTo>
                  <a:lnTo>
                    <a:pt x="162" y="54"/>
                  </a:lnTo>
                  <a:lnTo>
                    <a:pt x="164" y="52"/>
                  </a:lnTo>
                  <a:lnTo>
                    <a:pt x="165" y="49"/>
                  </a:lnTo>
                  <a:lnTo>
                    <a:pt x="165" y="49"/>
                  </a:lnTo>
                  <a:lnTo>
                    <a:pt x="167" y="46"/>
                  </a:lnTo>
                  <a:lnTo>
                    <a:pt x="165" y="44"/>
                  </a:lnTo>
                  <a:lnTo>
                    <a:pt x="164" y="41"/>
                  </a:lnTo>
                  <a:lnTo>
                    <a:pt x="164" y="41"/>
                  </a:lnTo>
                  <a:lnTo>
                    <a:pt x="162" y="38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57" y="36"/>
                  </a:lnTo>
                  <a:lnTo>
                    <a:pt x="157" y="36"/>
                  </a:lnTo>
                  <a:lnTo>
                    <a:pt x="154" y="36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36" y="43"/>
                  </a:lnTo>
                  <a:lnTo>
                    <a:pt x="123" y="46"/>
                  </a:lnTo>
                  <a:lnTo>
                    <a:pt x="111" y="48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2" y="48"/>
                  </a:lnTo>
                  <a:lnTo>
                    <a:pt x="65" y="43"/>
                  </a:lnTo>
                  <a:lnTo>
                    <a:pt x="51" y="3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2" y="18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525"/>
            <p:cNvSpPr>
              <a:spLocks/>
            </p:cNvSpPr>
            <p:nvPr userDrawn="1"/>
          </p:nvSpPr>
          <p:spPr bwMode="auto">
            <a:xfrm>
              <a:off x="5635625" y="4135438"/>
              <a:ext cx="255588" cy="293687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69" y="46"/>
                </a:cxn>
                <a:cxn ang="0">
                  <a:pos x="69" y="46"/>
                </a:cxn>
                <a:cxn ang="0">
                  <a:pos x="71" y="52"/>
                </a:cxn>
                <a:cxn ang="0">
                  <a:pos x="71" y="52"/>
                </a:cxn>
                <a:cxn ang="0">
                  <a:pos x="69" y="72"/>
                </a:cxn>
                <a:cxn ang="0">
                  <a:pos x="66" y="92"/>
                </a:cxn>
                <a:cxn ang="0">
                  <a:pos x="59" y="111"/>
                </a:cxn>
                <a:cxn ang="0">
                  <a:pos x="51" y="128"/>
                </a:cxn>
                <a:cxn ang="0">
                  <a:pos x="41" y="144"/>
                </a:cxn>
                <a:cxn ang="0">
                  <a:pos x="30" y="161"/>
                </a:cxn>
                <a:cxn ang="0">
                  <a:pos x="15" y="174"/>
                </a:cxn>
                <a:cxn ang="0">
                  <a:pos x="0" y="185"/>
                </a:cxn>
                <a:cxn ang="0">
                  <a:pos x="161" y="185"/>
                </a:cxn>
                <a:cxn ang="0">
                  <a:pos x="161" y="5"/>
                </a:cxn>
                <a:cxn ang="0">
                  <a:pos x="161" y="0"/>
                </a:cxn>
              </a:cxnLst>
              <a:rect l="0" t="0" r="r" b="b"/>
              <a:pathLst>
                <a:path w="161" h="185">
                  <a:moveTo>
                    <a:pt x="161" y="0"/>
                  </a:moveTo>
                  <a:lnTo>
                    <a:pt x="69" y="46"/>
                  </a:lnTo>
                  <a:lnTo>
                    <a:pt x="69" y="46"/>
                  </a:lnTo>
                  <a:lnTo>
                    <a:pt x="71" y="52"/>
                  </a:lnTo>
                  <a:lnTo>
                    <a:pt x="71" y="52"/>
                  </a:lnTo>
                  <a:lnTo>
                    <a:pt x="69" y="72"/>
                  </a:lnTo>
                  <a:lnTo>
                    <a:pt x="66" y="92"/>
                  </a:lnTo>
                  <a:lnTo>
                    <a:pt x="59" y="111"/>
                  </a:lnTo>
                  <a:lnTo>
                    <a:pt x="51" y="128"/>
                  </a:lnTo>
                  <a:lnTo>
                    <a:pt x="41" y="144"/>
                  </a:lnTo>
                  <a:lnTo>
                    <a:pt x="30" y="161"/>
                  </a:lnTo>
                  <a:lnTo>
                    <a:pt x="15" y="174"/>
                  </a:lnTo>
                  <a:lnTo>
                    <a:pt x="0" y="185"/>
                  </a:lnTo>
                  <a:lnTo>
                    <a:pt x="161" y="185"/>
                  </a:lnTo>
                  <a:lnTo>
                    <a:pt x="161" y="5"/>
                  </a:lnTo>
                  <a:lnTo>
                    <a:pt x="16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Freeform 526"/>
            <p:cNvSpPr>
              <a:spLocks/>
            </p:cNvSpPr>
            <p:nvPr userDrawn="1"/>
          </p:nvSpPr>
          <p:spPr bwMode="auto">
            <a:xfrm>
              <a:off x="5075238" y="4130675"/>
              <a:ext cx="26670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188"/>
                </a:cxn>
                <a:cxn ang="0">
                  <a:pos x="168" y="188"/>
                </a:cxn>
                <a:cxn ang="0">
                  <a:pos x="168" y="188"/>
                </a:cxn>
                <a:cxn ang="0">
                  <a:pos x="153" y="177"/>
                </a:cxn>
                <a:cxn ang="0">
                  <a:pos x="138" y="164"/>
                </a:cxn>
                <a:cxn ang="0">
                  <a:pos x="127" y="147"/>
                </a:cxn>
                <a:cxn ang="0">
                  <a:pos x="117" y="131"/>
                </a:cxn>
                <a:cxn ang="0">
                  <a:pos x="109" y="114"/>
                </a:cxn>
                <a:cxn ang="0">
                  <a:pos x="102" y="95"/>
                </a:cxn>
                <a:cxn ang="0">
                  <a:pos x="99" y="75"/>
                </a:cxn>
                <a:cxn ang="0">
                  <a:pos x="97" y="55"/>
                </a:cxn>
                <a:cxn ang="0">
                  <a:pos x="97" y="55"/>
                </a:cxn>
                <a:cxn ang="0">
                  <a:pos x="99" y="49"/>
                </a:cxn>
                <a:cxn ang="0">
                  <a:pos x="0" y="0"/>
                </a:cxn>
              </a:cxnLst>
              <a:rect l="0" t="0" r="r" b="b"/>
              <a:pathLst>
                <a:path w="168" h="188">
                  <a:moveTo>
                    <a:pt x="0" y="0"/>
                  </a:moveTo>
                  <a:lnTo>
                    <a:pt x="0" y="3"/>
                  </a:lnTo>
                  <a:lnTo>
                    <a:pt x="0" y="188"/>
                  </a:lnTo>
                  <a:lnTo>
                    <a:pt x="168" y="188"/>
                  </a:lnTo>
                  <a:lnTo>
                    <a:pt x="168" y="188"/>
                  </a:lnTo>
                  <a:lnTo>
                    <a:pt x="153" y="177"/>
                  </a:lnTo>
                  <a:lnTo>
                    <a:pt x="138" y="164"/>
                  </a:lnTo>
                  <a:lnTo>
                    <a:pt x="127" y="147"/>
                  </a:lnTo>
                  <a:lnTo>
                    <a:pt x="117" y="131"/>
                  </a:lnTo>
                  <a:lnTo>
                    <a:pt x="109" y="114"/>
                  </a:lnTo>
                  <a:lnTo>
                    <a:pt x="102" y="95"/>
                  </a:lnTo>
                  <a:lnTo>
                    <a:pt x="99" y="7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9" y="49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Freeform 527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C84A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8" name="Freeform 528"/>
            <p:cNvSpPr>
              <a:spLocks/>
            </p:cNvSpPr>
            <p:nvPr userDrawn="1"/>
          </p:nvSpPr>
          <p:spPr bwMode="auto">
            <a:xfrm>
              <a:off x="5229225" y="4208463"/>
              <a:ext cx="519113" cy="268287"/>
            </a:xfrm>
            <a:custGeom>
              <a:avLst/>
              <a:gdLst/>
              <a:ahLst/>
              <a:cxnLst>
                <a:cxn ang="0">
                  <a:pos x="245" y="42"/>
                </a:cxn>
                <a:cxn ang="0">
                  <a:pos x="236" y="51"/>
                </a:cxn>
                <a:cxn ang="0">
                  <a:pos x="218" y="61"/>
                </a:cxn>
                <a:cxn ang="0">
                  <a:pos x="208" y="62"/>
                </a:cxn>
                <a:cxn ang="0">
                  <a:pos x="164" y="84"/>
                </a:cxn>
                <a:cxn ang="0">
                  <a:pos x="103" y="54"/>
                </a:cxn>
                <a:cxn ang="0">
                  <a:pos x="110" y="62"/>
                </a:cxn>
                <a:cxn ang="0">
                  <a:pos x="136" y="79"/>
                </a:cxn>
                <a:cxn ang="0">
                  <a:pos x="171" y="85"/>
                </a:cxn>
                <a:cxn ang="0">
                  <a:pos x="182" y="84"/>
                </a:cxn>
                <a:cxn ang="0">
                  <a:pos x="207" y="79"/>
                </a:cxn>
                <a:cxn ang="0">
                  <a:pos x="225" y="72"/>
                </a:cxn>
                <a:cxn ang="0">
                  <a:pos x="228" y="72"/>
                </a:cxn>
                <a:cxn ang="0">
                  <a:pos x="230" y="72"/>
                </a:cxn>
                <a:cxn ang="0">
                  <a:pos x="233" y="74"/>
                </a:cxn>
                <a:cxn ang="0">
                  <a:pos x="236" y="80"/>
                </a:cxn>
                <a:cxn ang="0">
                  <a:pos x="238" y="82"/>
                </a:cxn>
                <a:cxn ang="0">
                  <a:pos x="236" y="85"/>
                </a:cxn>
                <a:cxn ang="0">
                  <a:pos x="233" y="90"/>
                </a:cxn>
                <a:cxn ang="0">
                  <a:pos x="226" y="93"/>
                </a:cxn>
                <a:cxn ang="0">
                  <a:pos x="199" y="102"/>
                </a:cxn>
                <a:cxn ang="0">
                  <a:pos x="171" y="105"/>
                </a:cxn>
                <a:cxn ang="0">
                  <a:pos x="148" y="102"/>
                </a:cxn>
                <a:cxn ang="0">
                  <a:pos x="128" y="97"/>
                </a:cxn>
                <a:cxn ang="0">
                  <a:pos x="110" y="88"/>
                </a:cxn>
                <a:cxn ang="0">
                  <a:pos x="95" y="75"/>
                </a:cxn>
                <a:cxn ang="0">
                  <a:pos x="87" y="67"/>
                </a:cxn>
                <a:cxn ang="0">
                  <a:pos x="74" y="47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26"/>
                </a:cxn>
                <a:cxn ang="0">
                  <a:pos x="12" y="65"/>
                </a:cxn>
                <a:cxn ang="0">
                  <a:pos x="30" y="98"/>
                </a:cxn>
                <a:cxn ang="0">
                  <a:pos x="56" y="128"/>
                </a:cxn>
                <a:cxn ang="0">
                  <a:pos x="71" y="139"/>
                </a:cxn>
                <a:cxn ang="0">
                  <a:pos x="113" y="161"/>
                </a:cxn>
                <a:cxn ang="0">
                  <a:pos x="151" y="169"/>
                </a:cxn>
                <a:cxn ang="0">
                  <a:pos x="164" y="169"/>
                </a:cxn>
                <a:cxn ang="0">
                  <a:pos x="189" y="167"/>
                </a:cxn>
                <a:cxn ang="0">
                  <a:pos x="236" y="152"/>
                </a:cxn>
                <a:cxn ang="0">
                  <a:pos x="256" y="139"/>
                </a:cxn>
                <a:cxn ang="0">
                  <a:pos x="286" y="115"/>
                </a:cxn>
                <a:cxn ang="0">
                  <a:pos x="307" y="82"/>
                </a:cxn>
                <a:cxn ang="0">
                  <a:pos x="322" y="46"/>
                </a:cxn>
                <a:cxn ang="0">
                  <a:pos x="327" y="6"/>
                </a:cxn>
                <a:cxn ang="0">
                  <a:pos x="325" y="0"/>
                </a:cxn>
              </a:cxnLst>
              <a:rect l="0" t="0" r="r" b="b"/>
              <a:pathLst>
                <a:path w="327" h="169">
                  <a:moveTo>
                    <a:pt x="325" y="0"/>
                  </a:moveTo>
                  <a:lnTo>
                    <a:pt x="245" y="42"/>
                  </a:lnTo>
                  <a:lnTo>
                    <a:pt x="245" y="42"/>
                  </a:lnTo>
                  <a:lnTo>
                    <a:pt x="236" y="51"/>
                  </a:lnTo>
                  <a:lnTo>
                    <a:pt x="228" y="57"/>
                  </a:lnTo>
                  <a:lnTo>
                    <a:pt x="218" y="61"/>
                  </a:lnTo>
                  <a:lnTo>
                    <a:pt x="208" y="62"/>
                  </a:lnTo>
                  <a:lnTo>
                    <a:pt x="208" y="62"/>
                  </a:lnTo>
                  <a:lnTo>
                    <a:pt x="205" y="62"/>
                  </a:lnTo>
                  <a:lnTo>
                    <a:pt x="164" y="84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22" y="72"/>
                  </a:lnTo>
                  <a:lnTo>
                    <a:pt x="136" y="79"/>
                  </a:lnTo>
                  <a:lnTo>
                    <a:pt x="153" y="84"/>
                  </a:lnTo>
                  <a:lnTo>
                    <a:pt x="171" y="85"/>
                  </a:lnTo>
                  <a:lnTo>
                    <a:pt x="171" y="85"/>
                  </a:lnTo>
                  <a:lnTo>
                    <a:pt x="182" y="84"/>
                  </a:lnTo>
                  <a:lnTo>
                    <a:pt x="194" y="82"/>
                  </a:lnTo>
                  <a:lnTo>
                    <a:pt x="207" y="79"/>
                  </a:lnTo>
                  <a:lnTo>
                    <a:pt x="218" y="75"/>
                  </a:lnTo>
                  <a:lnTo>
                    <a:pt x="225" y="72"/>
                  </a:lnTo>
                  <a:lnTo>
                    <a:pt x="225" y="72"/>
                  </a:lnTo>
                  <a:lnTo>
                    <a:pt x="228" y="72"/>
                  </a:lnTo>
                  <a:lnTo>
                    <a:pt x="228" y="72"/>
                  </a:lnTo>
                  <a:lnTo>
                    <a:pt x="230" y="72"/>
                  </a:lnTo>
                  <a:lnTo>
                    <a:pt x="230" y="72"/>
                  </a:lnTo>
                  <a:lnTo>
                    <a:pt x="233" y="74"/>
                  </a:lnTo>
                  <a:lnTo>
                    <a:pt x="235" y="77"/>
                  </a:lnTo>
                  <a:lnTo>
                    <a:pt x="236" y="80"/>
                  </a:lnTo>
                  <a:lnTo>
                    <a:pt x="236" y="80"/>
                  </a:lnTo>
                  <a:lnTo>
                    <a:pt x="238" y="82"/>
                  </a:lnTo>
                  <a:lnTo>
                    <a:pt x="236" y="85"/>
                  </a:lnTo>
                  <a:lnTo>
                    <a:pt x="236" y="85"/>
                  </a:lnTo>
                  <a:lnTo>
                    <a:pt x="235" y="88"/>
                  </a:lnTo>
                  <a:lnTo>
                    <a:pt x="233" y="90"/>
                  </a:lnTo>
                  <a:lnTo>
                    <a:pt x="226" y="93"/>
                  </a:lnTo>
                  <a:lnTo>
                    <a:pt x="226" y="93"/>
                  </a:lnTo>
                  <a:lnTo>
                    <a:pt x="212" y="98"/>
                  </a:lnTo>
                  <a:lnTo>
                    <a:pt x="199" y="102"/>
                  </a:lnTo>
                  <a:lnTo>
                    <a:pt x="184" y="103"/>
                  </a:lnTo>
                  <a:lnTo>
                    <a:pt x="171" y="105"/>
                  </a:lnTo>
                  <a:lnTo>
                    <a:pt x="171" y="105"/>
                  </a:lnTo>
                  <a:lnTo>
                    <a:pt x="148" y="102"/>
                  </a:lnTo>
                  <a:lnTo>
                    <a:pt x="138" y="100"/>
                  </a:lnTo>
                  <a:lnTo>
                    <a:pt x="128" y="97"/>
                  </a:lnTo>
                  <a:lnTo>
                    <a:pt x="118" y="93"/>
                  </a:lnTo>
                  <a:lnTo>
                    <a:pt x="110" y="88"/>
                  </a:lnTo>
                  <a:lnTo>
                    <a:pt x="102" y="82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87" y="67"/>
                  </a:lnTo>
                  <a:lnTo>
                    <a:pt x="81" y="57"/>
                  </a:lnTo>
                  <a:lnTo>
                    <a:pt x="74" y="47"/>
                  </a:lnTo>
                  <a:lnTo>
                    <a:pt x="71" y="36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6"/>
                  </a:lnTo>
                  <a:lnTo>
                    <a:pt x="5" y="46"/>
                  </a:lnTo>
                  <a:lnTo>
                    <a:pt x="12" y="65"/>
                  </a:lnTo>
                  <a:lnTo>
                    <a:pt x="20" y="82"/>
                  </a:lnTo>
                  <a:lnTo>
                    <a:pt x="30" y="98"/>
                  </a:lnTo>
                  <a:lnTo>
                    <a:pt x="41" y="115"/>
                  </a:lnTo>
                  <a:lnTo>
                    <a:pt x="56" y="128"/>
                  </a:lnTo>
                  <a:lnTo>
                    <a:pt x="71" y="139"/>
                  </a:lnTo>
                  <a:lnTo>
                    <a:pt x="71" y="139"/>
                  </a:lnTo>
                  <a:lnTo>
                    <a:pt x="90" y="152"/>
                  </a:lnTo>
                  <a:lnTo>
                    <a:pt x="113" y="161"/>
                  </a:lnTo>
                  <a:lnTo>
                    <a:pt x="138" y="167"/>
                  </a:lnTo>
                  <a:lnTo>
                    <a:pt x="151" y="169"/>
                  </a:lnTo>
                  <a:lnTo>
                    <a:pt x="164" y="169"/>
                  </a:lnTo>
                  <a:lnTo>
                    <a:pt x="164" y="169"/>
                  </a:lnTo>
                  <a:lnTo>
                    <a:pt x="176" y="169"/>
                  </a:lnTo>
                  <a:lnTo>
                    <a:pt x="189" y="167"/>
                  </a:lnTo>
                  <a:lnTo>
                    <a:pt x="213" y="161"/>
                  </a:lnTo>
                  <a:lnTo>
                    <a:pt x="236" y="152"/>
                  </a:lnTo>
                  <a:lnTo>
                    <a:pt x="256" y="139"/>
                  </a:lnTo>
                  <a:lnTo>
                    <a:pt x="256" y="139"/>
                  </a:lnTo>
                  <a:lnTo>
                    <a:pt x="271" y="128"/>
                  </a:lnTo>
                  <a:lnTo>
                    <a:pt x="286" y="115"/>
                  </a:lnTo>
                  <a:lnTo>
                    <a:pt x="297" y="98"/>
                  </a:lnTo>
                  <a:lnTo>
                    <a:pt x="307" y="82"/>
                  </a:lnTo>
                  <a:lnTo>
                    <a:pt x="315" y="65"/>
                  </a:lnTo>
                  <a:lnTo>
                    <a:pt x="322" y="46"/>
                  </a:lnTo>
                  <a:lnTo>
                    <a:pt x="325" y="26"/>
                  </a:lnTo>
                  <a:lnTo>
                    <a:pt x="327" y="6"/>
                  </a:lnTo>
                  <a:lnTo>
                    <a:pt x="327" y="6"/>
                  </a:lnTo>
                  <a:lnTo>
                    <a:pt x="325" y="0"/>
                  </a:lnTo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9" name="Freeform 529"/>
            <p:cNvSpPr>
              <a:spLocks/>
            </p:cNvSpPr>
            <p:nvPr userDrawn="1"/>
          </p:nvSpPr>
          <p:spPr bwMode="auto">
            <a:xfrm>
              <a:off x="5013325" y="4095750"/>
              <a:ext cx="476250" cy="596900"/>
            </a:xfrm>
            <a:custGeom>
              <a:avLst/>
              <a:gdLst/>
              <a:ahLst/>
              <a:cxnLst>
                <a:cxn ang="0">
                  <a:pos x="300" y="187"/>
                </a:cxn>
                <a:cxn ang="0">
                  <a:pos x="0" y="376"/>
                </a:cxn>
                <a:cxn ang="0">
                  <a:pos x="0" y="0"/>
                </a:cxn>
                <a:cxn ang="0">
                  <a:pos x="300" y="187"/>
                </a:cxn>
              </a:cxnLst>
              <a:rect l="0" t="0" r="r" b="b"/>
              <a:pathLst>
                <a:path w="300" h="376">
                  <a:moveTo>
                    <a:pt x="300" y="187"/>
                  </a:moveTo>
                  <a:lnTo>
                    <a:pt x="0" y="376"/>
                  </a:lnTo>
                  <a:lnTo>
                    <a:pt x="0" y="0"/>
                  </a:lnTo>
                  <a:lnTo>
                    <a:pt x="300" y="187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0" name="Freeform 530"/>
            <p:cNvSpPr>
              <a:spLocks/>
            </p:cNvSpPr>
            <p:nvPr userDrawn="1"/>
          </p:nvSpPr>
          <p:spPr bwMode="auto">
            <a:xfrm>
              <a:off x="5489575" y="4095751"/>
              <a:ext cx="474663" cy="596900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299" y="376"/>
                </a:cxn>
                <a:cxn ang="0">
                  <a:pos x="0" y="187"/>
                </a:cxn>
                <a:cxn ang="0">
                  <a:pos x="299" y="0"/>
                </a:cxn>
              </a:cxnLst>
              <a:rect l="0" t="0" r="r" b="b"/>
              <a:pathLst>
                <a:path w="299" h="376">
                  <a:moveTo>
                    <a:pt x="299" y="0"/>
                  </a:moveTo>
                  <a:lnTo>
                    <a:pt x="299" y="376"/>
                  </a:lnTo>
                  <a:lnTo>
                    <a:pt x="0" y="187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C5D64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1" name="Freeform 531"/>
            <p:cNvSpPr>
              <a:spLocks/>
            </p:cNvSpPr>
            <p:nvPr userDrawn="1"/>
          </p:nvSpPr>
          <p:spPr bwMode="auto">
            <a:xfrm>
              <a:off x="5013325" y="4392613"/>
              <a:ext cx="950913" cy="300037"/>
            </a:xfrm>
            <a:custGeom>
              <a:avLst/>
              <a:gdLst/>
              <a:ahLst/>
              <a:cxnLst>
                <a:cxn ang="0">
                  <a:pos x="599" y="189"/>
                </a:cxn>
                <a:cxn ang="0">
                  <a:pos x="0" y="189"/>
                </a:cxn>
                <a:cxn ang="0">
                  <a:pos x="300" y="0"/>
                </a:cxn>
                <a:cxn ang="0">
                  <a:pos x="599" y="189"/>
                </a:cxn>
              </a:cxnLst>
              <a:rect l="0" t="0" r="r" b="b"/>
              <a:pathLst>
                <a:path w="599" h="189">
                  <a:moveTo>
                    <a:pt x="599" y="189"/>
                  </a:moveTo>
                  <a:lnTo>
                    <a:pt x="0" y="189"/>
                  </a:lnTo>
                  <a:lnTo>
                    <a:pt x="300" y="0"/>
                  </a:lnTo>
                  <a:lnTo>
                    <a:pt x="599" y="189"/>
                  </a:lnTo>
                  <a:close/>
                </a:path>
              </a:pathLst>
            </a:custGeom>
            <a:solidFill>
              <a:srgbClr val="A4B5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2" name="그룹 281"/>
          <p:cNvGrpSpPr/>
          <p:nvPr userDrawn="1"/>
        </p:nvGrpSpPr>
        <p:grpSpPr>
          <a:xfrm>
            <a:off x="3696162" y="2502068"/>
            <a:ext cx="688684" cy="911048"/>
            <a:chOff x="6583124" y="689697"/>
            <a:chExt cx="1858943" cy="2459166"/>
          </a:xfrm>
        </p:grpSpPr>
        <p:grpSp>
          <p:nvGrpSpPr>
            <p:cNvPr id="283" name="그룹 151"/>
            <p:cNvGrpSpPr/>
            <p:nvPr userDrawn="1"/>
          </p:nvGrpSpPr>
          <p:grpSpPr>
            <a:xfrm rot="20284125">
              <a:off x="6583124" y="689697"/>
              <a:ext cx="1858943" cy="2459166"/>
              <a:chOff x="3308350" y="1076325"/>
              <a:chExt cx="2025650" cy="2679700"/>
            </a:xfrm>
          </p:grpSpPr>
          <p:sp>
            <p:nvSpPr>
              <p:cNvPr id="287" name="Freeform 9"/>
              <p:cNvSpPr>
                <a:spLocks/>
              </p:cNvSpPr>
              <p:nvPr userDrawn="1"/>
            </p:nvSpPr>
            <p:spPr bwMode="auto">
              <a:xfrm>
                <a:off x="3308350" y="1076325"/>
                <a:ext cx="2025650" cy="2679700"/>
              </a:xfrm>
              <a:custGeom>
                <a:avLst/>
                <a:gdLst/>
                <a:ahLst/>
                <a:cxnLst>
                  <a:cxn ang="0">
                    <a:pos x="742" y="1636"/>
                  </a:cxn>
                  <a:cxn ang="0">
                    <a:pos x="742" y="1636"/>
                  </a:cxn>
                  <a:cxn ang="0">
                    <a:pos x="734" y="1650"/>
                  </a:cxn>
                  <a:cxn ang="0">
                    <a:pos x="726" y="1662"/>
                  </a:cxn>
                  <a:cxn ang="0">
                    <a:pos x="714" y="1672"/>
                  </a:cxn>
                  <a:cxn ang="0">
                    <a:pos x="702" y="1680"/>
                  </a:cxn>
                  <a:cxn ang="0">
                    <a:pos x="690" y="1686"/>
                  </a:cxn>
                  <a:cxn ang="0">
                    <a:pos x="676" y="1688"/>
                  </a:cxn>
                  <a:cxn ang="0">
                    <a:pos x="664" y="1688"/>
                  </a:cxn>
                  <a:cxn ang="0">
                    <a:pos x="650" y="1684"/>
                  </a:cxn>
                  <a:cxn ang="0">
                    <a:pos x="36" y="1432"/>
                  </a:cxn>
                  <a:cxn ang="0">
                    <a:pos x="36" y="1432"/>
                  </a:cxn>
                  <a:cxn ang="0">
                    <a:pos x="26" y="1426"/>
                  </a:cxn>
                  <a:cxn ang="0">
                    <a:pos x="16" y="1416"/>
                  </a:cxn>
                  <a:cxn ang="0">
                    <a:pos x="8" y="1406"/>
                  </a:cxn>
                  <a:cxn ang="0">
                    <a:pos x="2" y="1394"/>
                  </a:cxn>
                  <a:cxn ang="0">
                    <a:pos x="0" y="1380"/>
                  </a:cxn>
                  <a:cxn ang="0">
                    <a:pos x="0" y="1364"/>
                  </a:cxn>
                  <a:cxn ang="0">
                    <a:pos x="2" y="1350"/>
                  </a:cxn>
                  <a:cxn ang="0">
                    <a:pos x="6" y="1334"/>
                  </a:cxn>
                  <a:cxn ang="0">
                    <a:pos x="532" y="52"/>
                  </a:cxn>
                  <a:cxn ang="0">
                    <a:pos x="532" y="52"/>
                  </a:cxn>
                  <a:cxn ang="0">
                    <a:pos x="540" y="38"/>
                  </a:cxn>
                  <a:cxn ang="0">
                    <a:pos x="550" y="26"/>
                  </a:cxn>
                  <a:cxn ang="0">
                    <a:pos x="560" y="16"/>
                  </a:cxn>
                  <a:cxn ang="0">
                    <a:pos x="572" y="8"/>
                  </a:cxn>
                  <a:cxn ang="0">
                    <a:pos x="584" y="2"/>
                  </a:cxn>
                  <a:cxn ang="0">
                    <a:pos x="598" y="0"/>
                  </a:cxn>
                  <a:cxn ang="0">
                    <a:pos x="610" y="0"/>
                  </a:cxn>
                  <a:cxn ang="0">
                    <a:pos x="624" y="4"/>
                  </a:cxn>
                  <a:cxn ang="0">
                    <a:pos x="1238" y="256"/>
                  </a:cxn>
                  <a:cxn ang="0">
                    <a:pos x="1238" y="256"/>
                  </a:cxn>
                  <a:cxn ang="0">
                    <a:pos x="1250" y="262"/>
                  </a:cxn>
                  <a:cxn ang="0">
                    <a:pos x="1260" y="272"/>
                  </a:cxn>
                  <a:cxn ang="0">
                    <a:pos x="1266" y="282"/>
                  </a:cxn>
                  <a:cxn ang="0">
                    <a:pos x="1272" y="296"/>
                  </a:cxn>
                  <a:cxn ang="0">
                    <a:pos x="1274" y="310"/>
                  </a:cxn>
                  <a:cxn ang="0">
                    <a:pos x="1276" y="324"/>
                  </a:cxn>
                  <a:cxn ang="0">
                    <a:pos x="1274" y="340"/>
                  </a:cxn>
                  <a:cxn ang="0">
                    <a:pos x="1268" y="354"/>
                  </a:cxn>
                  <a:cxn ang="0">
                    <a:pos x="742" y="1636"/>
                  </a:cxn>
                </a:cxnLst>
                <a:rect l="0" t="0" r="r" b="b"/>
                <a:pathLst>
                  <a:path w="1276" h="1688">
                    <a:moveTo>
                      <a:pt x="742" y="1636"/>
                    </a:moveTo>
                    <a:lnTo>
                      <a:pt x="742" y="1636"/>
                    </a:lnTo>
                    <a:lnTo>
                      <a:pt x="734" y="1650"/>
                    </a:lnTo>
                    <a:lnTo>
                      <a:pt x="726" y="1662"/>
                    </a:lnTo>
                    <a:lnTo>
                      <a:pt x="714" y="1672"/>
                    </a:lnTo>
                    <a:lnTo>
                      <a:pt x="702" y="1680"/>
                    </a:lnTo>
                    <a:lnTo>
                      <a:pt x="690" y="1686"/>
                    </a:lnTo>
                    <a:lnTo>
                      <a:pt x="676" y="1688"/>
                    </a:lnTo>
                    <a:lnTo>
                      <a:pt x="664" y="1688"/>
                    </a:lnTo>
                    <a:lnTo>
                      <a:pt x="650" y="1684"/>
                    </a:lnTo>
                    <a:lnTo>
                      <a:pt x="36" y="1432"/>
                    </a:lnTo>
                    <a:lnTo>
                      <a:pt x="36" y="1432"/>
                    </a:lnTo>
                    <a:lnTo>
                      <a:pt x="26" y="1426"/>
                    </a:lnTo>
                    <a:lnTo>
                      <a:pt x="16" y="1416"/>
                    </a:lnTo>
                    <a:lnTo>
                      <a:pt x="8" y="1406"/>
                    </a:lnTo>
                    <a:lnTo>
                      <a:pt x="2" y="1394"/>
                    </a:lnTo>
                    <a:lnTo>
                      <a:pt x="0" y="1380"/>
                    </a:lnTo>
                    <a:lnTo>
                      <a:pt x="0" y="1364"/>
                    </a:lnTo>
                    <a:lnTo>
                      <a:pt x="2" y="1350"/>
                    </a:lnTo>
                    <a:lnTo>
                      <a:pt x="6" y="1334"/>
                    </a:lnTo>
                    <a:lnTo>
                      <a:pt x="532" y="52"/>
                    </a:lnTo>
                    <a:lnTo>
                      <a:pt x="532" y="52"/>
                    </a:lnTo>
                    <a:lnTo>
                      <a:pt x="540" y="38"/>
                    </a:lnTo>
                    <a:lnTo>
                      <a:pt x="550" y="26"/>
                    </a:lnTo>
                    <a:lnTo>
                      <a:pt x="560" y="16"/>
                    </a:lnTo>
                    <a:lnTo>
                      <a:pt x="572" y="8"/>
                    </a:lnTo>
                    <a:lnTo>
                      <a:pt x="584" y="2"/>
                    </a:lnTo>
                    <a:lnTo>
                      <a:pt x="598" y="0"/>
                    </a:lnTo>
                    <a:lnTo>
                      <a:pt x="610" y="0"/>
                    </a:lnTo>
                    <a:lnTo>
                      <a:pt x="624" y="4"/>
                    </a:lnTo>
                    <a:lnTo>
                      <a:pt x="1238" y="256"/>
                    </a:lnTo>
                    <a:lnTo>
                      <a:pt x="1238" y="256"/>
                    </a:lnTo>
                    <a:lnTo>
                      <a:pt x="1250" y="262"/>
                    </a:lnTo>
                    <a:lnTo>
                      <a:pt x="1260" y="272"/>
                    </a:lnTo>
                    <a:lnTo>
                      <a:pt x="1266" y="282"/>
                    </a:lnTo>
                    <a:lnTo>
                      <a:pt x="1272" y="296"/>
                    </a:lnTo>
                    <a:lnTo>
                      <a:pt x="1274" y="310"/>
                    </a:lnTo>
                    <a:lnTo>
                      <a:pt x="1276" y="324"/>
                    </a:lnTo>
                    <a:lnTo>
                      <a:pt x="1274" y="340"/>
                    </a:lnTo>
                    <a:lnTo>
                      <a:pt x="1268" y="354"/>
                    </a:lnTo>
                    <a:lnTo>
                      <a:pt x="742" y="163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10"/>
              <p:cNvSpPr>
                <a:spLocks/>
              </p:cNvSpPr>
              <p:nvPr userDrawn="1"/>
            </p:nvSpPr>
            <p:spPr bwMode="auto">
              <a:xfrm>
                <a:off x="3559761" y="1474508"/>
                <a:ext cx="1541880" cy="1835709"/>
              </a:xfrm>
              <a:custGeom>
                <a:avLst/>
                <a:gdLst/>
                <a:ahLst/>
                <a:cxnLst>
                  <a:cxn ang="0">
                    <a:pos x="680" y="1228"/>
                  </a:cxn>
                  <a:cxn ang="0">
                    <a:pos x="680" y="1228"/>
                  </a:cxn>
                  <a:cxn ang="0">
                    <a:pos x="674" y="1238"/>
                  </a:cxn>
                  <a:cxn ang="0">
                    <a:pos x="668" y="1246"/>
                  </a:cxn>
                  <a:cxn ang="0">
                    <a:pos x="658" y="1254"/>
                  </a:cxn>
                  <a:cxn ang="0">
                    <a:pos x="648" y="1258"/>
                  </a:cxn>
                  <a:cxn ang="0">
                    <a:pos x="638" y="1262"/>
                  </a:cxn>
                  <a:cxn ang="0">
                    <a:pos x="626" y="1262"/>
                  </a:cxn>
                  <a:cxn ang="0">
                    <a:pos x="614" y="1260"/>
                  </a:cxn>
                  <a:cxn ang="0">
                    <a:pos x="602" y="1258"/>
                  </a:cxn>
                  <a:cxn ang="0">
                    <a:pos x="38" y="1026"/>
                  </a:cxn>
                  <a:cxn ang="0">
                    <a:pos x="38" y="1026"/>
                  </a:cxn>
                  <a:cxn ang="0">
                    <a:pos x="26" y="1020"/>
                  </a:cxn>
                  <a:cxn ang="0">
                    <a:pos x="18" y="1012"/>
                  </a:cxn>
                  <a:cxn ang="0">
                    <a:pos x="10" y="1004"/>
                  </a:cxn>
                  <a:cxn ang="0">
                    <a:pos x="4" y="994"/>
                  </a:cxn>
                  <a:cxn ang="0">
                    <a:pos x="0" y="984"/>
                  </a:cxn>
                  <a:cxn ang="0">
                    <a:pos x="0" y="972"/>
                  </a:cxn>
                  <a:cxn ang="0">
                    <a:pos x="0" y="960"/>
                  </a:cxn>
                  <a:cxn ang="0">
                    <a:pos x="4" y="950"/>
                  </a:cxn>
                  <a:cxn ang="0">
                    <a:pos x="380" y="34"/>
                  </a:cxn>
                  <a:cxn ang="0">
                    <a:pos x="380" y="34"/>
                  </a:cxn>
                  <a:cxn ang="0">
                    <a:pos x="384" y="24"/>
                  </a:cxn>
                  <a:cxn ang="0">
                    <a:pos x="392" y="16"/>
                  </a:cxn>
                  <a:cxn ang="0">
                    <a:pos x="400" y="10"/>
                  </a:cxn>
                  <a:cxn ang="0">
                    <a:pos x="412" y="4"/>
                  </a:cxn>
                  <a:cxn ang="0">
                    <a:pos x="422" y="2"/>
                  </a:cxn>
                  <a:cxn ang="0">
                    <a:pos x="434" y="0"/>
                  </a:cxn>
                  <a:cxn ang="0">
                    <a:pos x="446" y="2"/>
                  </a:cxn>
                  <a:cxn ang="0">
                    <a:pos x="456" y="6"/>
                  </a:cxn>
                  <a:cxn ang="0">
                    <a:pos x="1022" y="238"/>
                  </a:cxn>
                  <a:cxn ang="0">
                    <a:pos x="1022" y="238"/>
                  </a:cxn>
                  <a:cxn ang="0">
                    <a:pos x="1032" y="242"/>
                  </a:cxn>
                  <a:cxn ang="0">
                    <a:pos x="1042" y="250"/>
                  </a:cxn>
                  <a:cxn ang="0">
                    <a:pos x="1050" y="258"/>
                  </a:cxn>
                  <a:cxn ang="0">
                    <a:pos x="1054" y="268"/>
                  </a:cxn>
                  <a:cxn ang="0">
                    <a:pos x="1058" y="280"/>
                  </a:cxn>
                  <a:cxn ang="0">
                    <a:pos x="1060" y="290"/>
                  </a:cxn>
                  <a:cxn ang="0">
                    <a:pos x="1060" y="302"/>
                  </a:cxn>
                  <a:cxn ang="0">
                    <a:pos x="1056" y="312"/>
                  </a:cxn>
                  <a:cxn ang="0">
                    <a:pos x="680" y="1228"/>
                  </a:cxn>
                </a:cxnLst>
                <a:rect l="0" t="0" r="r" b="b"/>
                <a:pathLst>
                  <a:path w="1060" h="1262">
                    <a:moveTo>
                      <a:pt x="680" y="1228"/>
                    </a:moveTo>
                    <a:lnTo>
                      <a:pt x="680" y="1228"/>
                    </a:lnTo>
                    <a:lnTo>
                      <a:pt x="674" y="1238"/>
                    </a:lnTo>
                    <a:lnTo>
                      <a:pt x="668" y="1246"/>
                    </a:lnTo>
                    <a:lnTo>
                      <a:pt x="658" y="1254"/>
                    </a:lnTo>
                    <a:lnTo>
                      <a:pt x="648" y="1258"/>
                    </a:lnTo>
                    <a:lnTo>
                      <a:pt x="638" y="1262"/>
                    </a:lnTo>
                    <a:lnTo>
                      <a:pt x="626" y="1262"/>
                    </a:lnTo>
                    <a:lnTo>
                      <a:pt x="614" y="1260"/>
                    </a:lnTo>
                    <a:lnTo>
                      <a:pt x="602" y="1258"/>
                    </a:lnTo>
                    <a:lnTo>
                      <a:pt x="38" y="1026"/>
                    </a:lnTo>
                    <a:lnTo>
                      <a:pt x="38" y="1026"/>
                    </a:lnTo>
                    <a:lnTo>
                      <a:pt x="26" y="1020"/>
                    </a:lnTo>
                    <a:lnTo>
                      <a:pt x="18" y="1012"/>
                    </a:lnTo>
                    <a:lnTo>
                      <a:pt x="10" y="1004"/>
                    </a:lnTo>
                    <a:lnTo>
                      <a:pt x="4" y="994"/>
                    </a:lnTo>
                    <a:lnTo>
                      <a:pt x="0" y="984"/>
                    </a:lnTo>
                    <a:lnTo>
                      <a:pt x="0" y="972"/>
                    </a:lnTo>
                    <a:lnTo>
                      <a:pt x="0" y="960"/>
                    </a:lnTo>
                    <a:lnTo>
                      <a:pt x="4" y="950"/>
                    </a:lnTo>
                    <a:lnTo>
                      <a:pt x="380" y="34"/>
                    </a:lnTo>
                    <a:lnTo>
                      <a:pt x="380" y="34"/>
                    </a:lnTo>
                    <a:lnTo>
                      <a:pt x="384" y="24"/>
                    </a:lnTo>
                    <a:lnTo>
                      <a:pt x="392" y="16"/>
                    </a:lnTo>
                    <a:lnTo>
                      <a:pt x="400" y="10"/>
                    </a:lnTo>
                    <a:lnTo>
                      <a:pt x="412" y="4"/>
                    </a:lnTo>
                    <a:lnTo>
                      <a:pt x="422" y="2"/>
                    </a:lnTo>
                    <a:lnTo>
                      <a:pt x="434" y="0"/>
                    </a:lnTo>
                    <a:lnTo>
                      <a:pt x="446" y="2"/>
                    </a:lnTo>
                    <a:lnTo>
                      <a:pt x="456" y="6"/>
                    </a:lnTo>
                    <a:lnTo>
                      <a:pt x="1022" y="238"/>
                    </a:lnTo>
                    <a:lnTo>
                      <a:pt x="1022" y="238"/>
                    </a:lnTo>
                    <a:lnTo>
                      <a:pt x="1032" y="242"/>
                    </a:lnTo>
                    <a:lnTo>
                      <a:pt x="1042" y="250"/>
                    </a:lnTo>
                    <a:lnTo>
                      <a:pt x="1050" y="258"/>
                    </a:lnTo>
                    <a:lnTo>
                      <a:pt x="1054" y="268"/>
                    </a:lnTo>
                    <a:lnTo>
                      <a:pt x="1058" y="280"/>
                    </a:lnTo>
                    <a:lnTo>
                      <a:pt x="1060" y="290"/>
                    </a:lnTo>
                    <a:lnTo>
                      <a:pt x="1060" y="302"/>
                    </a:lnTo>
                    <a:lnTo>
                      <a:pt x="1056" y="312"/>
                    </a:lnTo>
                    <a:lnTo>
                      <a:pt x="680" y="1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9" name="Freeform 11"/>
              <p:cNvSpPr>
                <a:spLocks/>
              </p:cNvSpPr>
              <p:nvPr userDrawn="1"/>
            </p:nvSpPr>
            <p:spPr bwMode="auto">
              <a:xfrm>
                <a:off x="4537075" y="1330325"/>
                <a:ext cx="381000" cy="206375"/>
              </a:xfrm>
              <a:custGeom>
                <a:avLst/>
                <a:gdLst/>
                <a:ahLst/>
                <a:cxnLst>
                  <a:cxn ang="0">
                    <a:pos x="238" y="114"/>
                  </a:cxn>
                  <a:cxn ang="0">
                    <a:pos x="238" y="114"/>
                  </a:cxn>
                  <a:cxn ang="0">
                    <a:pos x="234" y="122"/>
                  </a:cxn>
                  <a:cxn ang="0">
                    <a:pos x="224" y="128"/>
                  </a:cxn>
                  <a:cxn ang="0">
                    <a:pos x="216" y="130"/>
                  </a:cxn>
                  <a:cxn ang="0">
                    <a:pos x="204" y="128"/>
                  </a:cxn>
                  <a:cxn ang="0">
                    <a:pos x="16" y="50"/>
                  </a:cxn>
                  <a:cxn ang="0">
                    <a:pos x="16" y="50"/>
                  </a:cxn>
                  <a:cxn ang="0">
                    <a:pos x="8" y="44"/>
                  </a:cxn>
                  <a:cxn ang="0">
                    <a:pos x="2" y="36"/>
                  </a:cxn>
                  <a:cxn ang="0">
                    <a:pos x="0" y="2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2" y="16"/>
                  </a:cxn>
                  <a:cxn ang="0">
                    <a:pos x="8" y="8"/>
                  </a:cxn>
                  <a:cxn ang="0">
                    <a:pos x="16" y="2"/>
                  </a:cxn>
                  <a:cxn ang="0">
                    <a:pos x="26" y="0"/>
                  </a:cxn>
                  <a:cxn ang="0">
                    <a:pos x="36" y="2"/>
                  </a:cxn>
                  <a:cxn ang="0">
                    <a:pos x="224" y="80"/>
                  </a:cxn>
                  <a:cxn ang="0">
                    <a:pos x="224" y="80"/>
                  </a:cxn>
                  <a:cxn ang="0">
                    <a:pos x="234" y="86"/>
                  </a:cxn>
                  <a:cxn ang="0">
                    <a:pos x="238" y="94"/>
                  </a:cxn>
                  <a:cxn ang="0">
                    <a:pos x="240" y="104"/>
                  </a:cxn>
                  <a:cxn ang="0">
                    <a:pos x="238" y="114"/>
                  </a:cxn>
                  <a:cxn ang="0">
                    <a:pos x="238" y="114"/>
                  </a:cxn>
                </a:cxnLst>
                <a:rect l="0" t="0" r="r" b="b"/>
                <a:pathLst>
                  <a:path w="240" h="130">
                    <a:moveTo>
                      <a:pt x="238" y="114"/>
                    </a:moveTo>
                    <a:lnTo>
                      <a:pt x="238" y="114"/>
                    </a:lnTo>
                    <a:lnTo>
                      <a:pt x="234" y="122"/>
                    </a:lnTo>
                    <a:lnTo>
                      <a:pt x="224" y="128"/>
                    </a:lnTo>
                    <a:lnTo>
                      <a:pt x="216" y="130"/>
                    </a:lnTo>
                    <a:lnTo>
                      <a:pt x="204" y="128"/>
                    </a:lnTo>
                    <a:lnTo>
                      <a:pt x="16" y="50"/>
                    </a:lnTo>
                    <a:lnTo>
                      <a:pt x="16" y="50"/>
                    </a:lnTo>
                    <a:lnTo>
                      <a:pt x="8" y="44"/>
                    </a:lnTo>
                    <a:lnTo>
                      <a:pt x="2" y="36"/>
                    </a:lnTo>
                    <a:lnTo>
                      <a:pt x="0" y="2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8" y="8"/>
                    </a:lnTo>
                    <a:lnTo>
                      <a:pt x="16" y="2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224" y="80"/>
                    </a:lnTo>
                    <a:lnTo>
                      <a:pt x="224" y="80"/>
                    </a:lnTo>
                    <a:lnTo>
                      <a:pt x="234" y="86"/>
                    </a:lnTo>
                    <a:lnTo>
                      <a:pt x="238" y="94"/>
                    </a:lnTo>
                    <a:lnTo>
                      <a:pt x="240" y="104"/>
                    </a:lnTo>
                    <a:lnTo>
                      <a:pt x="238" y="114"/>
                    </a:lnTo>
                    <a:lnTo>
                      <a:pt x="238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12"/>
              <p:cNvSpPr>
                <a:spLocks/>
              </p:cNvSpPr>
              <p:nvPr userDrawn="1"/>
            </p:nvSpPr>
            <p:spPr bwMode="auto">
              <a:xfrm>
                <a:off x="3714750" y="3222625"/>
                <a:ext cx="415925" cy="295275"/>
              </a:xfrm>
              <a:custGeom>
                <a:avLst/>
                <a:gdLst/>
                <a:ahLst/>
                <a:cxnLst>
                  <a:cxn ang="0">
                    <a:pos x="258" y="146"/>
                  </a:cxn>
                  <a:cxn ang="0">
                    <a:pos x="258" y="146"/>
                  </a:cxn>
                  <a:cxn ang="0">
                    <a:pos x="250" y="158"/>
                  </a:cxn>
                  <a:cxn ang="0">
                    <a:pos x="242" y="168"/>
                  </a:cxn>
                  <a:cxn ang="0">
                    <a:pos x="232" y="176"/>
                  </a:cxn>
                  <a:cxn ang="0">
                    <a:pos x="222" y="182"/>
                  </a:cxn>
                  <a:cxn ang="0">
                    <a:pos x="210" y="186"/>
                  </a:cxn>
                  <a:cxn ang="0">
                    <a:pos x="196" y="186"/>
                  </a:cxn>
                  <a:cxn ang="0">
                    <a:pos x="184" y="186"/>
                  </a:cxn>
                  <a:cxn ang="0">
                    <a:pos x="170" y="182"/>
                  </a:cxn>
                  <a:cxn ang="0">
                    <a:pos x="42" y="128"/>
                  </a:cxn>
                  <a:cxn ang="0">
                    <a:pos x="42" y="128"/>
                  </a:cxn>
                  <a:cxn ang="0">
                    <a:pos x="30" y="122"/>
                  </a:cxn>
                  <a:cxn ang="0">
                    <a:pos x="20" y="114"/>
                  </a:cxn>
                  <a:cxn ang="0">
                    <a:pos x="12" y="104"/>
                  </a:cxn>
                  <a:cxn ang="0">
                    <a:pos x="6" y="92"/>
                  </a:cxn>
                  <a:cxn ang="0">
                    <a:pos x="2" y="80"/>
                  </a:cxn>
                  <a:cxn ang="0">
                    <a:pos x="0" y="68"/>
                  </a:cxn>
                  <a:cxn ang="0">
                    <a:pos x="2" y="54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6" y="42"/>
                  </a:cxn>
                  <a:cxn ang="0">
                    <a:pos x="12" y="30"/>
                  </a:cxn>
                  <a:cxn ang="0">
                    <a:pos x="20" y="20"/>
                  </a:cxn>
                  <a:cxn ang="0">
                    <a:pos x="30" y="12"/>
                  </a:cxn>
                  <a:cxn ang="0">
                    <a:pos x="42" y="6"/>
                  </a:cxn>
                  <a:cxn ang="0">
                    <a:pos x="54" y="2"/>
                  </a:cxn>
                  <a:cxn ang="0">
                    <a:pos x="66" y="0"/>
                  </a:cxn>
                  <a:cxn ang="0">
                    <a:pos x="80" y="2"/>
                  </a:cxn>
                  <a:cxn ang="0">
                    <a:pos x="92" y="6"/>
                  </a:cxn>
                  <a:cxn ang="0">
                    <a:pos x="222" y="60"/>
                  </a:cxn>
                  <a:cxn ang="0">
                    <a:pos x="222" y="60"/>
                  </a:cxn>
                  <a:cxn ang="0">
                    <a:pos x="234" y="66"/>
                  </a:cxn>
                  <a:cxn ang="0">
                    <a:pos x="244" y="74"/>
                  </a:cxn>
                  <a:cxn ang="0">
                    <a:pos x="252" y="84"/>
                  </a:cxn>
                  <a:cxn ang="0">
                    <a:pos x="258" y="96"/>
                  </a:cxn>
                  <a:cxn ang="0">
                    <a:pos x="260" y="108"/>
                  </a:cxn>
                  <a:cxn ang="0">
                    <a:pos x="262" y="120"/>
                  </a:cxn>
                  <a:cxn ang="0">
                    <a:pos x="260" y="134"/>
                  </a:cxn>
                  <a:cxn ang="0">
                    <a:pos x="258" y="146"/>
                  </a:cxn>
                  <a:cxn ang="0">
                    <a:pos x="258" y="146"/>
                  </a:cxn>
                </a:cxnLst>
                <a:rect l="0" t="0" r="r" b="b"/>
                <a:pathLst>
                  <a:path w="262" h="186">
                    <a:moveTo>
                      <a:pt x="258" y="146"/>
                    </a:moveTo>
                    <a:lnTo>
                      <a:pt x="258" y="146"/>
                    </a:lnTo>
                    <a:lnTo>
                      <a:pt x="250" y="158"/>
                    </a:lnTo>
                    <a:lnTo>
                      <a:pt x="242" y="168"/>
                    </a:lnTo>
                    <a:lnTo>
                      <a:pt x="232" y="176"/>
                    </a:lnTo>
                    <a:lnTo>
                      <a:pt x="222" y="182"/>
                    </a:lnTo>
                    <a:lnTo>
                      <a:pt x="210" y="186"/>
                    </a:lnTo>
                    <a:lnTo>
                      <a:pt x="196" y="186"/>
                    </a:lnTo>
                    <a:lnTo>
                      <a:pt x="184" y="186"/>
                    </a:lnTo>
                    <a:lnTo>
                      <a:pt x="170" y="182"/>
                    </a:lnTo>
                    <a:lnTo>
                      <a:pt x="42" y="128"/>
                    </a:lnTo>
                    <a:lnTo>
                      <a:pt x="42" y="128"/>
                    </a:lnTo>
                    <a:lnTo>
                      <a:pt x="30" y="122"/>
                    </a:lnTo>
                    <a:lnTo>
                      <a:pt x="20" y="114"/>
                    </a:lnTo>
                    <a:lnTo>
                      <a:pt x="12" y="104"/>
                    </a:lnTo>
                    <a:lnTo>
                      <a:pt x="6" y="92"/>
                    </a:lnTo>
                    <a:lnTo>
                      <a:pt x="2" y="80"/>
                    </a:lnTo>
                    <a:lnTo>
                      <a:pt x="0" y="68"/>
                    </a:lnTo>
                    <a:lnTo>
                      <a:pt x="2" y="54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6" y="42"/>
                    </a:lnTo>
                    <a:lnTo>
                      <a:pt x="12" y="30"/>
                    </a:lnTo>
                    <a:lnTo>
                      <a:pt x="20" y="20"/>
                    </a:lnTo>
                    <a:lnTo>
                      <a:pt x="30" y="12"/>
                    </a:lnTo>
                    <a:lnTo>
                      <a:pt x="42" y="6"/>
                    </a:lnTo>
                    <a:lnTo>
                      <a:pt x="54" y="2"/>
                    </a:lnTo>
                    <a:lnTo>
                      <a:pt x="66" y="0"/>
                    </a:lnTo>
                    <a:lnTo>
                      <a:pt x="80" y="2"/>
                    </a:lnTo>
                    <a:lnTo>
                      <a:pt x="92" y="6"/>
                    </a:lnTo>
                    <a:lnTo>
                      <a:pt x="222" y="60"/>
                    </a:lnTo>
                    <a:lnTo>
                      <a:pt x="222" y="60"/>
                    </a:lnTo>
                    <a:lnTo>
                      <a:pt x="234" y="66"/>
                    </a:lnTo>
                    <a:lnTo>
                      <a:pt x="244" y="74"/>
                    </a:lnTo>
                    <a:lnTo>
                      <a:pt x="252" y="84"/>
                    </a:lnTo>
                    <a:lnTo>
                      <a:pt x="258" y="96"/>
                    </a:lnTo>
                    <a:lnTo>
                      <a:pt x="260" y="108"/>
                    </a:lnTo>
                    <a:lnTo>
                      <a:pt x="262" y="120"/>
                    </a:lnTo>
                    <a:lnTo>
                      <a:pt x="260" y="134"/>
                    </a:lnTo>
                    <a:lnTo>
                      <a:pt x="258" y="146"/>
                    </a:lnTo>
                    <a:lnTo>
                      <a:pt x="258" y="14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84" name="그룹 487"/>
            <p:cNvGrpSpPr/>
            <p:nvPr userDrawn="1"/>
          </p:nvGrpSpPr>
          <p:grpSpPr>
            <a:xfrm>
              <a:off x="7168315" y="1555586"/>
              <a:ext cx="691675" cy="581472"/>
              <a:chOff x="10845800" y="1177925"/>
              <a:chExt cx="936625" cy="787400"/>
            </a:xfrm>
            <a:solidFill>
              <a:schemeClr val="bg1"/>
            </a:solidFill>
            <a:effectLst/>
          </p:grpSpPr>
          <p:sp>
            <p:nvSpPr>
              <p:cNvPr id="285" name="Freeform 204"/>
              <p:cNvSpPr>
                <a:spLocks noEditPoints="1"/>
              </p:cNvSpPr>
              <p:nvPr/>
            </p:nvSpPr>
            <p:spPr bwMode="auto">
              <a:xfrm>
                <a:off x="10845800" y="1517650"/>
                <a:ext cx="479425" cy="447675"/>
              </a:xfrm>
              <a:custGeom>
                <a:avLst/>
                <a:gdLst/>
                <a:ahLst/>
                <a:cxnLst>
                  <a:cxn ang="0">
                    <a:pos x="302" y="108"/>
                  </a:cxn>
                  <a:cxn ang="0">
                    <a:pos x="298" y="86"/>
                  </a:cxn>
                  <a:cxn ang="0">
                    <a:pos x="290" y="66"/>
                  </a:cxn>
                  <a:cxn ang="0">
                    <a:pos x="276" y="48"/>
                  </a:cxn>
                  <a:cxn ang="0">
                    <a:pos x="234" y="20"/>
                  </a:cxn>
                  <a:cxn ang="0">
                    <a:pos x="180" y="4"/>
                  </a:cxn>
                  <a:cxn ang="0">
                    <a:pos x="150" y="0"/>
                  </a:cxn>
                  <a:cxn ang="0">
                    <a:pos x="92" y="10"/>
                  </a:cxn>
                  <a:cxn ang="0">
                    <a:pos x="44" y="32"/>
                  </a:cxn>
                  <a:cxn ang="0">
                    <a:pos x="18" y="58"/>
                  </a:cxn>
                  <a:cxn ang="0">
                    <a:pos x="6" y="76"/>
                  </a:cxn>
                  <a:cxn ang="0">
                    <a:pos x="0" y="98"/>
                  </a:cxn>
                  <a:cxn ang="0">
                    <a:pos x="0" y="108"/>
                  </a:cxn>
                  <a:cxn ang="0">
                    <a:pos x="2" y="128"/>
                  </a:cxn>
                  <a:cxn ang="0">
                    <a:pos x="22" y="164"/>
                  </a:cxn>
                  <a:cxn ang="0">
                    <a:pos x="56" y="192"/>
                  </a:cxn>
                  <a:cxn ang="0">
                    <a:pos x="102" y="210"/>
                  </a:cxn>
                  <a:cxn ang="0">
                    <a:pos x="126" y="216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178" y="214"/>
                  </a:cxn>
                  <a:cxn ang="0">
                    <a:pos x="202" y="210"/>
                  </a:cxn>
                  <a:cxn ang="0">
                    <a:pos x="248" y="192"/>
                  </a:cxn>
                  <a:cxn ang="0">
                    <a:pos x="280" y="164"/>
                  </a:cxn>
                  <a:cxn ang="0">
                    <a:pos x="298" y="128"/>
                  </a:cxn>
                  <a:cxn ang="0">
                    <a:pos x="302" y="108"/>
                  </a:cxn>
                  <a:cxn ang="0">
                    <a:pos x="84" y="126"/>
                  </a:cxn>
                  <a:cxn ang="0">
                    <a:pos x="78" y="124"/>
                  </a:cxn>
                  <a:cxn ang="0">
                    <a:pos x="68" y="116"/>
                  </a:cxn>
                  <a:cxn ang="0">
                    <a:pos x="66" y="108"/>
                  </a:cxn>
                  <a:cxn ang="0">
                    <a:pos x="72" y="96"/>
                  </a:cxn>
                  <a:cxn ang="0">
                    <a:pos x="84" y="92"/>
                  </a:cxn>
                  <a:cxn ang="0">
                    <a:pos x="90" y="92"/>
                  </a:cxn>
                  <a:cxn ang="0">
                    <a:pos x="100" y="102"/>
                  </a:cxn>
                  <a:cxn ang="0">
                    <a:pos x="102" y="108"/>
                  </a:cxn>
                  <a:cxn ang="0">
                    <a:pos x="96" y="122"/>
                  </a:cxn>
                  <a:cxn ang="0">
                    <a:pos x="84" y="126"/>
                  </a:cxn>
                  <a:cxn ang="0">
                    <a:pos x="128" y="216"/>
                  </a:cxn>
                  <a:cxn ang="0">
                    <a:pos x="132" y="216"/>
                  </a:cxn>
                  <a:cxn ang="0">
                    <a:pos x="150" y="126"/>
                  </a:cxn>
                  <a:cxn ang="0">
                    <a:pos x="144" y="124"/>
                  </a:cxn>
                  <a:cxn ang="0">
                    <a:pos x="134" y="116"/>
                  </a:cxn>
                  <a:cxn ang="0">
                    <a:pos x="134" y="108"/>
                  </a:cxn>
                  <a:cxn ang="0">
                    <a:pos x="138" y="96"/>
                  </a:cxn>
                  <a:cxn ang="0">
                    <a:pos x="150" y="92"/>
                  </a:cxn>
                  <a:cxn ang="0">
                    <a:pos x="158" y="92"/>
                  </a:cxn>
                  <a:cxn ang="0">
                    <a:pos x="166" y="102"/>
                  </a:cxn>
                  <a:cxn ang="0">
                    <a:pos x="168" y="108"/>
                  </a:cxn>
                  <a:cxn ang="0">
                    <a:pos x="162" y="122"/>
                  </a:cxn>
                  <a:cxn ang="0">
                    <a:pos x="150" y="126"/>
                  </a:cxn>
                  <a:cxn ang="0">
                    <a:pos x="214" y="126"/>
                  </a:cxn>
                  <a:cxn ang="0">
                    <a:pos x="208" y="124"/>
                  </a:cxn>
                  <a:cxn ang="0">
                    <a:pos x="198" y="116"/>
                  </a:cxn>
                  <a:cxn ang="0">
                    <a:pos x="196" y="108"/>
                  </a:cxn>
                  <a:cxn ang="0">
                    <a:pos x="202" y="96"/>
                  </a:cxn>
                  <a:cxn ang="0">
                    <a:pos x="214" y="92"/>
                  </a:cxn>
                  <a:cxn ang="0">
                    <a:pos x="222" y="92"/>
                  </a:cxn>
                  <a:cxn ang="0">
                    <a:pos x="230" y="102"/>
                  </a:cxn>
                  <a:cxn ang="0">
                    <a:pos x="232" y="108"/>
                  </a:cxn>
                  <a:cxn ang="0">
                    <a:pos x="226" y="122"/>
                  </a:cxn>
                  <a:cxn ang="0">
                    <a:pos x="214" y="126"/>
                  </a:cxn>
                </a:cxnLst>
                <a:rect l="0" t="0" r="r" b="b"/>
                <a:pathLst>
                  <a:path w="302" h="282">
                    <a:moveTo>
                      <a:pt x="302" y="108"/>
                    </a:moveTo>
                    <a:lnTo>
                      <a:pt x="302" y="108"/>
                    </a:lnTo>
                    <a:lnTo>
                      <a:pt x="300" y="98"/>
                    </a:lnTo>
                    <a:lnTo>
                      <a:pt x="298" y="86"/>
                    </a:lnTo>
                    <a:lnTo>
                      <a:pt x="294" y="76"/>
                    </a:lnTo>
                    <a:lnTo>
                      <a:pt x="290" y="66"/>
                    </a:lnTo>
                    <a:lnTo>
                      <a:pt x="282" y="58"/>
                    </a:lnTo>
                    <a:lnTo>
                      <a:pt x="276" y="48"/>
                    </a:lnTo>
                    <a:lnTo>
                      <a:pt x="258" y="32"/>
                    </a:lnTo>
                    <a:lnTo>
                      <a:pt x="234" y="20"/>
                    </a:lnTo>
                    <a:lnTo>
                      <a:pt x="210" y="10"/>
                    </a:lnTo>
                    <a:lnTo>
                      <a:pt x="180" y="4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20" y="4"/>
                    </a:lnTo>
                    <a:lnTo>
                      <a:pt x="92" y="10"/>
                    </a:lnTo>
                    <a:lnTo>
                      <a:pt x="66" y="20"/>
                    </a:lnTo>
                    <a:lnTo>
                      <a:pt x="44" y="32"/>
                    </a:lnTo>
                    <a:lnTo>
                      <a:pt x="26" y="48"/>
                    </a:lnTo>
                    <a:lnTo>
                      <a:pt x="18" y="58"/>
                    </a:lnTo>
                    <a:lnTo>
                      <a:pt x="12" y="66"/>
                    </a:lnTo>
                    <a:lnTo>
                      <a:pt x="6" y="76"/>
                    </a:lnTo>
                    <a:lnTo>
                      <a:pt x="2" y="86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118"/>
                    </a:lnTo>
                    <a:lnTo>
                      <a:pt x="2" y="128"/>
                    </a:lnTo>
                    <a:lnTo>
                      <a:pt x="10" y="146"/>
                    </a:lnTo>
                    <a:lnTo>
                      <a:pt x="22" y="164"/>
                    </a:lnTo>
                    <a:lnTo>
                      <a:pt x="36" y="180"/>
                    </a:lnTo>
                    <a:lnTo>
                      <a:pt x="56" y="192"/>
                    </a:lnTo>
                    <a:lnTo>
                      <a:pt x="78" y="202"/>
                    </a:lnTo>
                    <a:lnTo>
                      <a:pt x="102" y="210"/>
                    </a:lnTo>
                    <a:lnTo>
                      <a:pt x="128" y="216"/>
                    </a:lnTo>
                    <a:lnTo>
                      <a:pt x="126" y="216"/>
                    </a:lnTo>
                    <a:lnTo>
                      <a:pt x="212" y="282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174" y="216"/>
                    </a:lnTo>
                    <a:lnTo>
                      <a:pt x="178" y="214"/>
                    </a:lnTo>
                    <a:lnTo>
                      <a:pt x="178" y="214"/>
                    </a:lnTo>
                    <a:lnTo>
                      <a:pt x="202" y="210"/>
                    </a:lnTo>
                    <a:lnTo>
                      <a:pt x="226" y="202"/>
                    </a:lnTo>
                    <a:lnTo>
                      <a:pt x="248" y="192"/>
                    </a:lnTo>
                    <a:lnTo>
                      <a:pt x="266" y="178"/>
                    </a:lnTo>
                    <a:lnTo>
                      <a:pt x="280" y="164"/>
                    </a:lnTo>
                    <a:lnTo>
                      <a:pt x="292" y="146"/>
                    </a:lnTo>
                    <a:lnTo>
                      <a:pt x="298" y="128"/>
                    </a:lnTo>
                    <a:lnTo>
                      <a:pt x="300" y="118"/>
                    </a:lnTo>
                    <a:lnTo>
                      <a:pt x="302" y="108"/>
                    </a:lnTo>
                    <a:lnTo>
                      <a:pt x="302" y="108"/>
                    </a:lnTo>
                    <a:close/>
                    <a:moveTo>
                      <a:pt x="84" y="126"/>
                    </a:moveTo>
                    <a:lnTo>
                      <a:pt x="84" y="126"/>
                    </a:lnTo>
                    <a:lnTo>
                      <a:pt x="78" y="124"/>
                    </a:lnTo>
                    <a:lnTo>
                      <a:pt x="72" y="122"/>
                    </a:lnTo>
                    <a:lnTo>
                      <a:pt x="68" y="116"/>
                    </a:lnTo>
                    <a:lnTo>
                      <a:pt x="66" y="108"/>
                    </a:lnTo>
                    <a:lnTo>
                      <a:pt x="66" y="108"/>
                    </a:lnTo>
                    <a:lnTo>
                      <a:pt x="68" y="102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4" y="92"/>
                    </a:lnTo>
                    <a:lnTo>
                      <a:pt x="84" y="92"/>
                    </a:lnTo>
                    <a:lnTo>
                      <a:pt x="90" y="92"/>
                    </a:lnTo>
                    <a:lnTo>
                      <a:pt x="96" y="96"/>
                    </a:lnTo>
                    <a:lnTo>
                      <a:pt x="100" y="102"/>
                    </a:lnTo>
                    <a:lnTo>
                      <a:pt x="102" y="108"/>
                    </a:lnTo>
                    <a:lnTo>
                      <a:pt x="102" y="108"/>
                    </a:lnTo>
                    <a:lnTo>
                      <a:pt x="100" y="116"/>
                    </a:lnTo>
                    <a:lnTo>
                      <a:pt x="96" y="122"/>
                    </a:lnTo>
                    <a:lnTo>
                      <a:pt x="90" y="124"/>
                    </a:lnTo>
                    <a:lnTo>
                      <a:pt x="84" y="126"/>
                    </a:lnTo>
                    <a:lnTo>
                      <a:pt x="84" y="126"/>
                    </a:lnTo>
                    <a:close/>
                    <a:moveTo>
                      <a:pt x="128" y="216"/>
                    </a:moveTo>
                    <a:lnTo>
                      <a:pt x="128" y="216"/>
                    </a:lnTo>
                    <a:lnTo>
                      <a:pt x="132" y="216"/>
                    </a:lnTo>
                    <a:lnTo>
                      <a:pt x="128" y="216"/>
                    </a:lnTo>
                    <a:close/>
                    <a:moveTo>
                      <a:pt x="150" y="126"/>
                    </a:moveTo>
                    <a:lnTo>
                      <a:pt x="150" y="126"/>
                    </a:lnTo>
                    <a:lnTo>
                      <a:pt x="144" y="124"/>
                    </a:lnTo>
                    <a:lnTo>
                      <a:pt x="138" y="122"/>
                    </a:lnTo>
                    <a:lnTo>
                      <a:pt x="134" y="116"/>
                    </a:lnTo>
                    <a:lnTo>
                      <a:pt x="134" y="108"/>
                    </a:lnTo>
                    <a:lnTo>
                      <a:pt x="134" y="108"/>
                    </a:lnTo>
                    <a:lnTo>
                      <a:pt x="134" y="102"/>
                    </a:lnTo>
                    <a:lnTo>
                      <a:pt x="138" y="96"/>
                    </a:lnTo>
                    <a:lnTo>
                      <a:pt x="144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58" y="92"/>
                    </a:lnTo>
                    <a:lnTo>
                      <a:pt x="162" y="96"/>
                    </a:lnTo>
                    <a:lnTo>
                      <a:pt x="166" y="102"/>
                    </a:lnTo>
                    <a:lnTo>
                      <a:pt x="168" y="108"/>
                    </a:lnTo>
                    <a:lnTo>
                      <a:pt x="168" y="108"/>
                    </a:lnTo>
                    <a:lnTo>
                      <a:pt x="166" y="116"/>
                    </a:lnTo>
                    <a:lnTo>
                      <a:pt x="162" y="122"/>
                    </a:lnTo>
                    <a:lnTo>
                      <a:pt x="158" y="124"/>
                    </a:lnTo>
                    <a:lnTo>
                      <a:pt x="150" y="126"/>
                    </a:lnTo>
                    <a:lnTo>
                      <a:pt x="150" y="126"/>
                    </a:lnTo>
                    <a:close/>
                    <a:moveTo>
                      <a:pt x="214" y="126"/>
                    </a:moveTo>
                    <a:lnTo>
                      <a:pt x="214" y="126"/>
                    </a:lnTo>
                    <a:lnTo>
                      <a:pt x="208" y="124"/>
                    </a:lnTo>
                    <a:lnTo>
                      <a:pt x="202" y="122"/>
                    </a:lnTo>
                    <a:lnTo>
                      <a:pt x="198" y="116"/>
                    </a:lnTo>
                    <a:lnTo>
                      <a:pt x="196" y="108"/>
                    </a:lnTo>
                    <a:lnTo>
                      <a:pt x="196" y="108"/>
                    </a:lnTo>
                    <a:lnTo>
                      <a:pt x="198" y="102"/>
                    </a:lnTo>
                    <a:lnTo>
                      <a:pt x="202" y="96"/>
                    </a:lnTo>
                    <a:lnTo>
                      <a:pt x="208" y="92"/>
                    </a:lnTo>
                    <a:lnTo>
                      <a:pt x="214" y="92"/>
                    </a:lnTo>
                    <a:lnTo>
                      <a:pt x="214" y="92"/>
                    </a:lnTo>
                    <a:lnTo>
                      <a:pt x="222" y="92"/>
                    </a:lnTo>
                    <a:lnTo>
                      <a:pt x="226" y="96"/>
                    </a:lnTo>
                    <a:lnTo>
                      <a:pt x="230" y="102"/>
                    </a:lnTo>
                    <a:lnTo>
                      <a:pt x="232" y="108"/>
                    </a:lnTo>
                    <a:lnTo>
                      <a:pt x="232" y="108"/>
                    </a:lnTo>
                    <a:lnTo>
                      <a:pt x="230" y="116"/>
                    </a:lnTo>
                    <a:lnTo>
                      <a:pt x="226" y="122"/>
                    </a:lnTo>
                    <a:lnTo>
                      <a:pt x="222" y="124"/>
                    </a:lnTo>
                    <a:lnTo>
                      <a:pt x="214" y="126"/>
                    </a:lnTo>
                    <a:lnTo>
                      <a:pt x="214" y="126"/>
                    </a:lnTo>
                    <a:close/>
                  </a:path>
                </a:pathLst>
              </a:cu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6" name="Freeform 206"/>
              <p:cNvSpPr>
                <a:spLocks noEditPoints="1"/>
              </p:cNvSpPr>
              <p:nvPr/>
            </p:nvSpPr>
            <p:spPr bwMode="auto">
              <a:xfrm>
                <a:off x="10979150" y="1177925"/>
                <a:ext cx="803275" cy="739775"/>
              </a:xfrm>
              <a:custGeom>
                <a:avLst/>
                <a:gdLst/>
                <a:ahLst/>
                <a:cxnLst>
                  <a:cxn ang="0">
                    <a:pos x="506" y="164"/>
                  </a:cxn>
                  <a:cxn ang="0">
                    <a:pos x="488" y="112"/>
                  </a:cxn>
                  <a:cxn ang="0">
                    <a:pos x="450" y="66"/>
                  </a:cxn>
                  <a:cxn ang="0">
                    <a:pos x="396" y="32"/>
                  </a:cxn>
                  <a:cxn ang="0">
                    <a:pos x="328" y="10"/>
                  </a:cxn>
                  <a:cxn ang="0">
                    <a:pos x="254" y="0"/>
                  </a:cxn>
                  <a:cxn ang="0">
                    <a:pos x="202" y="4"/>
                  </a:cxn>
                  <a:cxn ang="0">
                    <a:pos x="132" y="22"/>
                  </a:cxn>
                  <a:cxn ang="0">
                    <a:pos x="74" y="54"/>
                  </a:cxn>
                  <a:cxn ang="0">
                    <a:pos x="30" y="96"/>
                  </a:cxn>
                  <a:cxn ang="0">
                    <a:pos x="6" y="146"/>
                  </a:cxn>
                  <a:cxn ang="0">
                    <a:pos x="0" y="182"/>
                  </a:cxn>
                  <a:cxn ang="0">
                    <a:pos x="34" y="198"/>
                  </a:cxn>
                  <a:cxn ang="0">
                    <a:pos x="84" y="196"/>
                  </a:cxn>
                  <a:cxn ang="0">
                    <a:pos x="136" y="206"/>
                  </a:cxn>
                  <a:cxn ang="0">
                    <a:pos x="180" y="224"/>
                  </a:cxn>
                  <a:cxn ang="0">
                    <a:pos x="214" y="252"/>
                  </a:cxn>
                  <a:cxn ang="0">
                    <a:pos x="236" y="284"/>
                  </a:cxn>
                  <a:cxn ang="0">
                    <a:pos x="244" y="322"/>
                  </a:cxn>
                  <a:cxn ang="0">
                    <a:pos x="242" y="344"/>
                  </a:cxn>
                  <a:cxn ang="0">
                    <a:pos x="266" y="364"/>
                  </a:cxn>
                  <a:cxn ang="0">
                    <a:pos x="258" y="466"/>
                  </a:cxn>
                  <a:cxn ang="0">
                    <a:pos x="424" y="316"/>
                  </a:cxn>
                  <a:cxn ang="0">
                    <a:pos x="458" y="290"/>
                  </a:cxn>
                  <a:cxn ang="0">
                    <a:pos x="494" y="240"/>
                  </a:cxn>
                  <a:cxn ang="0">
                    <a:pos x="506" y="182"/>
                  </a:cxn>
                  <a:cxn ang="0">
                    <a:pos x="154" y="202"/>
                  </a:cxn>
                  <a:cxn ang="0">
                    <a:pos x="130" y="192"/>
                  </a:cxn>
                  <a:cxn ang="0">
                    <a:pos x="120" y="170"/>
                  </a:cxn>
                  <a:cxn ang="0">
                    <a:pos x="122" y="158"/>
                  </a:cxn>
                  <a:cxn ang="0">
                    <a:pos x="140" y="142"/>
                  </a:cxn>
                  <a:cxn ang="0">
                    <a:pos x="154" y="140"/>
                  </a:cxn>
                  <a:cxn ang="0">
                    <a:pos x="176" y="148"/>
                  </a:cxn>
                  <a:cxn ang="0">
                    <a:pos x="186" y="164"/>
                  </a:cxn>
                  <a:cxn ang="0">
                    <a:pos x="186" y="176"/>
                  </a:cxn>
                  <a:cxn ang="0">
                    <a:pos x="176" y="192"/>
                  </a:cxn>
                  <a:cxn ang="0">
                    <a:pos x="154" y="202"/>
                  </a:cxn>
                  <a:cxn ang="0">
                    <a:pos x="254" y="202"/>
                  </a:cxn>
                  <a:cxn ang="0">
                    <a:pos x="232" y="192"/>
                  </a:cxn>
                  <a:cxn ang="0">
                    <a:pos x="222" y="176"/>
                  </a:cxn>
                  <a:cxn ang="0">
                    <a:pos x="222" y="164"/>
                  </a:cxn>
                  <a:cxn ang="0">
                    <a:pos x="232" y="148"/>
                  </a:cxn>
                  <a:cxn ang="0">
                    <a:pos x="254" y="140"/>
                  </a:cxn>
                  <a:cxn ang="0">
                    <a:pos x="268" y="142"/>
                  </a:cxn>
                  <a:cxn ang="0">
                    <a:pos x="286" y="158"/>
                  </a:cxn>
                  <a:cxn ang="0">
                    <a:pos x="288" y="170"/>
                  </a:cxn>
                  <a:cxn ang="0">
                    <a:pos x="282" y="188"/>
                  </a:cxn>
                  <a:cxn ang="0">
                    <a:pos x="262" y="200"/>
                  </a:cxn>
                  <a:cxn ang="0">
                    <a:pos x="360" y="202"/>
                  </a:cxn>
                  <a:cxn ang="0">
                    <a:pos x="348" y="198"/>
                  </a:cxn>
                  <a:cxn ang="0">
                    <a:pos x="328" y="176"/>
                  </a:cxn>
                  <a:cxn ang="0">
                    <a:pos x="328" y="164"/>
                  </a:cxn>
                  <a:cxn ang="0">
                    <a:pos x="336" y="148"/>
                  </a:cxn>
                  <a:cxn ang="0">
                    <a:pos x="360" y="140"/>
                  </a:cxn>
                  <a:cxn ang="0">
                    <a:pos x="372" y="142"/>
                  </a:cxn>
                  <a:cxn ang="0">
                    <a:pos x="390" y="158"/>
                  </a:cxn>
                  <a:cxn ang="0">
                    <a:pos x="392" y="170"/>
                  </a:cxn>
                  <a:cxn ang="0">
                    <a:pos x="384" y="192"/>
                  </a:cxn>
                  <a:cxn ang="0">
                    <a:pos x="360" y="202"/>
                  </a:cxn>
                </a:cxnLst>
                <a:rect l="0" t="0" r="r" b="b"/>
                <a:pathLst>
                  <a:path w="506" h="466">
                    <a:moveTo>
                      <a:pt x="506" y="182"/>
                    </a:moveTo>
                    <a:lnTo>
                      <a:pt x="506" y="182"/>
                    </a:lnTo>
                    <a:lnTo>
                      <a:pt x="506" y="164"/>
                    </a:lnTo>
                    <a:lnTo>
                      <a:pt x="502" y="146"/>
                    </a:lnTo>
                    <a:lnTo>
                      <a:pt x="496" y="128"/>
                    </a:lnTo>
                    <a:lnTo>
                      <a:pt x="488" y="112"/>
                    </a:lnTo>
                    <a:lnTo>
                      <a:pt x="476" y="96"/>
                    </a:lnTo>
                    <a:lnTo>
                      <a:pt x="464" y="80"/>
                    </a:lnTo>
                    <a:lnTo>
                      <a:pt x="450" y="66"/>
                    </a:lnTo>
                    <a:lnTo>
                      <a:pt x="432" y="54"/>
                    </a:lnTo>
                    <a:lnTo>
                      <a:pt x="414" y="42"/>
                    </a:lnTo>
                    <a:lnTo>
                      <a:pt x="396" y="32"/>
                    </a:lnTo>
                    <a:lnTo>
                      <a:pt x="374" y="22"/>
                    </a:lnTo>
                    <a:lnTo>
                      <a:pt x="352" y="16"/>
                    </a:lnTo>
                    <a:lnTo>
                      <a:pt x="328" y="10"/>
                    </a:lnTo>
                    <a:lnTo>
                      <a:pt x="304" y="4"/>
                    </a:lnTo>
                    <a:lnTo>
                      <a:pt x="280" y="2"/>
                    </a:lnTo>
                    <a:lnTo>
                      <a:pt x="254" y="0"/>
                    </a:lnTo>
                    <a:lnTo>
                      <a:pt x="254" y="0"/>
                    </a:lnTo>
                    <a:lnTo>
                      <a:pt x="228" y="2"/>
                    </a:lnTo>
                    <a:lnTo>
                      <a:pt x="202" y="4"/>
                    </a:lnTo>
                    <a:lnTo>
                      <a:pt x="178" y="10"/>
                    </a:lnTo>
                    <a:lnTo>
                      <a:pt x="154" y="16"/>
                    </a:lnTo>
                    <a:lnTo>
                      <a:pt x="132" y="22"/>
                    </a:lnTo>
                    <a:lnTo>
                      <a:pt x="112" y="32"/>
                    </a:lnTo>
                    <a:lnTo>
                      <a:pt x="92" y="42"/>
                    </a:lnTo>
                    <a:lnTo>
                      <a:pt x="74" y="54"/>
                    </a:lnTo>
                    <a:lnTo>
                      <a:pt x="58" y="66"/>
                    </a:lnTo>
                    <a:lnTo>
                      <a:pt x="44" y="80"/>
                    </a:lnTo>
                    <a:lnTo>
                      <a:pt x="30" y="96"/>
                    </a:lnTo>
                    <a:lnTo>
                      <a:pt x="20" y="112"/>
                    </a:lnTo>
                    <a:lnTo>
                      <a:pt x="12" y="128"/>
                    </a:lnTo>
                    <a:lnTo>
                      <a:pt x="6" y="146"/>
                    </a:lnTo>
                    <a:lnTo>
                      <a:pt x="2" y="164"/>
                    </a:lnTo>
                    <a:lnTo>
                      <a:pt x="0" y="182"/>
                    </a:lnTo>
                    <a:lnTo>
                      <a:pt x="0" y="182"/>
                    </a:lnTo>
                    <a:lnTo>
                      <a:pt x="2" y="204"/>
                    </a:lnTo>
                    <a:lnTo>
                      <a:pt x="2" y="204"/>
                    </a:lnTo>
                    <a:lnTo>
                      <a:pt x="34" y="198"/>
                    </a:lnTo>
                    <a:lnTo>
                      <a:pt x="66" y="196"/>
                    </a:lnTo>
                    <a:lnTo>
                      <a:pt x="66" y="196"/>
                    </a:lnTo>
                    <a:lnTo>
                      <a:pt x="84" y="196"/>
                    </a:lnTo>
                    <a:lnTo>
                      <a:pt x="102" y="198"/>
                    </a:lnTo>
                    <a:lnTo>
                      <a:pt x="120" y="202"/>
                    </a:lnTo>
                    <a:lnTo>
                      <a:pt x="136" y="206"/>
                    </a:lnTo>
                    <a:lnTo>
                      <a:pt x="152" y="212"/>
                    </a:lnTo>
                    <a:lnTo>
                      <a:pt x="166" y="218"/>
                    </a:lnTo>
                    <a:lnTo>
                      <a:pt x="180" y="224"/>
                    </a:lnTo>
                    <a:lnTo>
                      <a:pt x="192" y="234"/>
                    </a:lnTo>
                    <a:lnTo>
                      <a:pt x="204" y="242"/>
                    </a:lnTo>
                    <a:lnTo>
                      <a:pt x="214" y="252"/>
                    </a:lnTo>
                    <a:lnTo>
                      <a:pt x="222" y="262"/>
                    </a:lnTo>
                    <a:lnTo>
                      <a:pt x="230" y="274"/>
                    </a:lnTo>
                    <a:lnTo>
                      <a:pt x="236" y="284"/>
                    </a:lnTo>
                    <a:lnTo>
                      <a:pt x="240" y="298"/>
                    </a:lnTo>
                    <a:lnTo>
                      <a:pt x="242" y="310"/>
                    </a:lnTo>
                    <a:lnTo>
                      <a:pt x="244" y="322"/>
                    </a:lnTo>
                    <a:lnTo>
                      <a:pt x="244" y="322"/>
                    </a:lnTo>
                    <a:lnTo>
                      <a:pt x="244" y="334"/>
                    </a:lnTo>
                    <a:lnTo>
                      <a:pt x="242" y="344"/>
                    </a:lnTo>
                    <a:lnTo>
                      <a:pt x="234" y="364"/>
                    </a:lnTo>
                    <a:lnTo>
                      <a:pt x="234" y="364"/>
                    </a:lnTo>
                    <a:lnTo>
                      <a:pt x="266" y="364"/>
                    </a:lnTo>
                    <a:lnTo>
                      <a:pt x="298" y="360"/>
                    </a:lnTo>
                    <a:lnTo>
                      <a:pt x="330" y="356"/>
                    </a:lnTo>
                    <a:lnTo>
                      <a:pt x="258" y="466"/>
                    </a:lnTo>
                    <a:lnTo>
                      <a:pt x="428" y="314"/>
                    </a:lnTo>
                    <a:lnTo>
                      <a:pt x="428" y="314"/>
                    </a:lnTo>
                    <a:lnTo>
                      <a:pt x="424" y="316"/>
                    </a:lnTo>
                    <a:lnTo>
                      <a:pt x="424" y="316"/>
                    </a:lnTo>
                    <a:lnTo>
                      <a:pt x="442" y="304"/>
                    </a:lnTo>
                    <a:lnTo>
                      <a:pt x="458" y="290"/>
                    </a:lnTo>
                    <a:lnTo>
                      <a:pt x="472" y="274"/>
                    </a:lnTo>
                    <a:lnTo>
                      <a:pt x="484" y="258"/>
                    </a:lnTo>
                    <a:lnTo>
                      <a:pt x="494" y="240"/>
                    </a:lnTo>
                    <a:lnTo>
                      <a:pt x="502" y="222"/>
                    </a:lnTo>
                    <a:lnTo>
                      <a:pt x="506" y="202"/>
                    </a:lnTo>
                    <a:lnTo>
                      <a:pt x="506" y="182"/>
                    </a:lnTo>
                    <a:lnTo>
                      <a:pt x="506" y="182"/>
                    </a:lnTo>
                    <a:close/>
                    <a:moveTo>
                      <a:pt x="154" y="202"/>
                    </a:moveTo>
                    <a:lnTo>
                      <a:pt x="154" y="202"/>
                    </a:lnTo>
                    <a:lnTo>
                      <a:pt x="146" y="200"/>
                    </a:lnTo>
                    <a:lnTo>
                      <a:pt x="140" y="198"/>
                    </a:lnTo>
                    <a:lnTo>
                      <a:pt x="130" y="192"/>
                    </a:lnTo>
                    <a:lnTo>
                      <a:pt x="122" y="182"/>
                    </a:lnTo>
                    <a:lnTo>
                      <a:pt x="120" y="176"/>
                    </a:lnTo>
                    <a:lnTo>
                      <a:pt x="120" y="170"/>
                    </a:lnTo>
                    <a:lnTo>
                      <a:pt x="120" y="170"/>
                    </a:lnTo>
                    <a:lnTo>
                      <a:pt x="120" y="164"/>
                    </a:lnTo>
                    <a:lnTo>
                      <a:pt x="122" y="158"/>
                    </a:lnTo>
                    <a:lnTo>
                      <a:pt x="126" y="154"/>
                    </a:lnTo>
                    <a:lnTo>
                      <a:pt x="130" y="148"/>
                    </a:lnTo>
                    <a:lnTo>
                      <a:pt x="140" y="142"/>
                    </a:lnTo>
                    <a:lnTo>
                      <a:pt x="146" y="140"/>
                    </a:lnTo>
                    <a:lnTo>
                      <a:pt x="154" y="140"/>
                    </a:lnTo>
                    <a:lnTo>
                      <a:pt x="154" y="140"/>
                    </a:lnTo>
                    <a:lnTo>
                      <a:pt x="160" y="140"/>
                    </a:lnTo>
                    <a:lnTo>
                      <a:pt x="166" y="142"/>
                    </a:lnTo>
                    <a:lnTo>
                      <a:pt x="176" y="148"/>
                    </a:lnTo>
                    <a:lnTo>
                      <a:pt x="180" y="154"/>
                    </a:lnTo>
                    <a:lnTo>
                      <a:pt x="184" y="158"/>
                    </a:lnTo>
                    <a:lnTo>
                      <a:pt x="186" y="164"/>
                    </a:lnTo>
                    <a:lnTo>
                      <a:pt x="186" y="170"/>
                    </a:lnTo>
                    <a:lnTo>
                      <a:pt x="186" y="170"/>
                    </a:lnTo>
                    <a:lnTo>
                      <a:pt x="186" y="176"/>
                    </a:lnTo>
                    <a:lnTo>
                      <a:pt x="184" y="182"/>
                    </a:lnTo>
                    <a:lnTo>
                      <a:pt x="180" y="188"/>
                    </a:lnTo>
                    <a:lnTo>
                      <a:pt x="176" y="192"/>
                    </a:lnTo>
                    <a:lnTo>
                      <a:pt x="166" y="198"/>
                    </a:lnTo>
                    <a:lnTo>
                      <a:pt x="160" y="200"/>
                    </a:lnTo>
                    <a:lnTo>
                      <a:pt x="154" y="202"/>
                    </a:lnTo>
                    <a:lnTo>
                      <a:pt x="154" y="202"/>
                    </a:lnTo>
                    <a:close/>
                    <a:moveTo>
                      <a:pt x="254" y="202"/>
                    </a:moveTo>
                    <a:lnTo>
                      <a:pt x="254" y="202"/>
                    </a:lnTo>
                    <a:lnTo>
                      <a:pt x="248" y="200"/>
                    </a:lnTo>
                    <a:lnTo>
                      <a:pt x="242" y="198"/>
                    </a:lnTo>
                    <a:lnTo>
                      <a:pt x="232" y="192"/>
                    </a:lnTo>
                    <a:lnTo>
                      <a:pt x="228" y="188"/>
                    </a:lnTo>
                    <a:lnTo>
                      <a:pt x="224" y="182"/>
                    </a:lnTo>
                    <a:lnTo>
                      <a:pt x="222" y="176"/>
                    </a:lnTo>
                    <a:lnTo>
                      <a:pt x="222" y="170"/>
                    </a:lnTo>
                    <a:lnTo>
                      <a:pt x="222" y="170"/>
                    </a:lnTo>
                    <a:lnTo>
                      <a:pt x="222" y="164"/>
                    </a:lnTo>
                    <a:lnTo>
                      <a:pt x="224" y="158"/>
                    </a:lnTo>
                    <a:lnTo>
                      <a:pt x="228" y="154"/>
                    </a:lnTo>
                    <a:lnTo>
                      <a:pt x="232" y="148"/>
                    </a:lnTo>
                    <a:lnTo>
                      <a:pt x="242" y="142"/>
                    </a:lnTo>
                    <a:lnTo>
                      <a:pt x="248" y="140"/>
                    </a:lnTo>
                    <a:lnTo>
                      <a:pt x="254" y="140"/>
                    </a:lnTo>
                    <a:lnTo>
                      <a:pt x="254" y="140"/>
                    </a:lnTo>
                    <a:lnTo>
                      <a:pt x="262" y="140"/>
                    </a:lnTo>
                    <a:lnTo>
                      <a:pt x="268" y="142"/>
                    </a:lnTo>
                    <a:lnTo>
                      <a:pt x="278" y="148"/>
                    </a:lnTo>
                    <a:lnTo>
                      <a:pt x="282" y="154"/>
                    </a:lnTo>
                    <a:lnTo>
                      <a:pt x="286" y="158"/>
                    </a:lnTo>
                    <a:lnTo>
                      <a:pt x="288" y="164"/>
                    </a:lnTo>
                    <a:lnTo>
                      <a:pt x="288" y="170"/>
                    </a:lnTo>
                    <a:lnTo>
                      <a:pt x="288" y="170"/>
                    </a:lnTo>
                    <a:lnTo>
                      <a:pt x="288" y="176"/>
                    </a:lnTo>
                    <a:lnTo>
                      <a:pt x="286" y="182"/>
                    </a:lnTo>
                    <a:lnTo>
                      <a:pt x="282" y="188"/>
                    </a:lnTo>
                    <a:lnTo>
                      <a:pt x="278" y="192"/>
                    </a:lnTo>
                    <a:lnTo>
                      <a:pt x="268" y="198"/>
                    </a:lnTo>
                    <a:lnTo>
                      <a:pt x="262" y="200"/>
                    </a:lnTo>
                    <a:lnTo>
                      <a:pt x="254" y="202"/>
                    </a:lnTo>
                    <a:lnTo>
                      <a:pt x="254" y="202"/>
                    </a:lnTo>
                    <a:close/>
                    <a:moveTo>
                      <a:pt x="360" y="202"/>
                    </a:moveTo>
                    <a:lnTo>
                      <a:pt x="360" y="202"/>
                    </a:lnTo>
                    <a:lnTo>
                      <a:pt x="354" y="200"/>
                    </a:lnTo>
                    <a:lnTo>
                      <a:pt x="348" y="198"/>
                    </a:lnTo>
                    <a:lnTo>
                      <a:pt x="336" y="192"/>
                    </a:lnTo>
                    <a:lnTo>
                      <a:pt x="330" y="182"/>
                    </a:lnTo>
                    <a:lnTo>
                      <a:pt x="328" y="176"/>
                    </a:lnTo>
                    <a:lnTo>
                      <a:pt x="328" y="170"/>
                    </a:lnTo>
                    <a:lnTo>
                      <a:pt x="328" y="170"/>
                    </a:lnTo>
                    <a:lnTo>
                      <a:pt x="328" y="164"/>
                    </a:lnTo>
                    <a:lnTo>
                      <a:pt x="330" y="158"/>
                    </a:lnTo>
                    <a:lnTo>
                      <a:pt x="332" y="154"/>
                    </a:lnTo>
                    <a:lnTo>
                      <a:pt x="336" y="148"/>
                    </a:lnTo>
                    <a:lnTo>
                      <a:pt x="348" y="142"/>
                    </a:lnTo>
                    <a:lnTo>
                      <a:pt x="354" y="140"/>
                    </a:lnTo>
                    <a:lnTo>
                      <a:pt x="360" y="140"/>
                    </a:lnTo>
                    <a:lnTo>
                      <a:pt x="360" y="140"/>
                    </a:lnTo>
                    <a:lnTo>
                      <a:pt x="366" y="140"/>
                    </a:lnTo>
                    <a:lnTo>
                      <a:pt x="372" y="142"/>
                    </a:lnTo>
                    <a:lnTo>
                      <a:pt x="384" y="148"/>
                    </a:lnTo>
                    <a:lnTo>
                      <a:pt x="388" y="154"/>
                    </a:lnTo>
                    <a:lnTo>
                      <a:pt x="390" y="158"/>
                    </a:lnTo>
                    <a:lnTo>
                      <a:pt x="392" y="164"/>
                    </a:lnTo>
                    <a:lnTo>
                      <a:pt x="392" y="170"/>
                    </a:lnTo>
                    <a:lnTo>
                      <a:pt x="392" y="170"/>
                    </a:lnTo>
                    <a:lnTo>
                      <a:pt x="392" y="176"/>
                    </a:lnTo>
                    <a:lnTo>
                      <a:pt x="390" y="182"/>
                    </a:lnTo>
                    <a:lnTo>
                      <a:pt x="384" y="192"/>
                    </a:lnTo>
                    <a:lnTo>
                      <a:pt x="372" y="198"/>
                    </a:lnTo>
                    <a:lnTo>
                      <a:pt x="366" y="200"/>
                    </a:lnTo>
                    <a:lnTo>
                      <a:pt x="360" y="202"/>
                    </a:lnTo>
                    <a:lnTo>
                      <a:pt x="360" y="202"/>
                    </a:lnTo>
                    <a:close/>
                  </a:path>
                </a:pathLst>
              </a:cu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2" name="그룹 412"/>
          <p:cNvGrpSpPr/>
          <p:nvPr userDrawn="1"/>
        </p:nvGrpSpPr>
        <p:grpSpPr>
          <a:xfrm>
            <a:off x="1574790" y="2387826"/>
            <a:ext cx="1468182" cy="866212"/>
            <a:chOff x="-2354263" y="2309813"/>
            <a:chExt cx="2981326" cy="1758950"/>
          </a:xfrm>
        </p:grpSpPr>
        <p:sp>
          <p:nvSpPr>
            <p:cNvPr id="293" name="Freeform 136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4" name="Freeform 137"/>
            <p:cNvSpPr>
              <a:spLocks/>
            </p:cNvSpPr>
            <p:nvPr/>
          </p:nvSpPr>
          <p:spPr bwMode="auto">
            <a:xfrm>
              <a:off x="-2354263" y="3922713"/>
              <a:ext cx="2981326" cy="146050"/>
            </a:xfrm>
            <a:custGeom>
              <a:avLst/>
              <a:gdLst/>
              <a:ahLst/>
              <a:cxnLst>
                <a:cxn ang="0">
                  <a:pos x="1878" y="14"/>
                </a:cxn>
                <a:cxn ang="0">
                  <a:pos x="1878" y="14"/>
                </a:cxn>
                <a:cxn ang="0">
                  <a:pos x="1876" y="28"/>
                </a:cxn>
                <a:cxn ang="0">
                  <a:pos x="1872" y="44"/>
                </a:cxn>
                <a:cxn ang="0">
                  <a:pos x="1864" y="56"/>
                </a:cxn>
                <a:cxn ang="0">
                  <a:pos x="1854" y="70"/>
                </a:cxn>
                <a:cxn ang="0">
                  <a:pos x="1854" y="70"/>
                </a:cxn>
                <a:cxn ang="0">
                  <a:pos x="1842" y="80"/>
                </a:cxn>
                <a:cxn ang="0">
                  <a:pos x="1828" y="86"/>
                </a:cxn>
                <a:cxn ang="0">
                  <a:pos x="1812" y="92"/>
                </a:cxn>
                <a:cxn ang="0">
                  <a:pos x="1798" y="92"/>
                </a:cxn>
                <a:cxn ang="0">
                  <a:pos x="80" y="92"/>
                </a:cxn>
                <a:cxn ang="0">
                  <a:pos x="80" y="92"/>
                </a:cxn>
                <a:cxn ang="0">
                  <a:pos x="64" y="92"/>
                </a:cxn>
                <a:cxn ang="0">
                  <a:pos x="50" y="86"/>
                </a:cxn>
                <a:cxn ang="0">
                  <a:pos x="36" y="80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14" y="56"/>
                </a:cxn>
                <a:cxn ang="0">
                  <a:pos x="6" y="44"/>
                </a:cxn>
                <a:cxn ang="0">
                  <a:pos x="2" y="28"/>
                </a:cxn>
                <a:cxn ang="0">
                  <a:pos x="0" y="14"/>
                </a:cxn>
                <a:cxn ang="0">
                  <a:pos x="0" y="0"/>
                </a:cxn>
                <a:cxn ang="0">
                  <a:pos x="1878" y="0"/>
                </a:cxn>
                <a:cxn ang="0">
                  <a:pos x="1878" y="14"/>
                </a:cxn>
              </a:cxnLst>
              <a:rect l="0" t="0" r="r" b="b"/>
              <a:pathLst>
                <a:path w="1878" h="92">
                  <a:moveTo>
                    <a:pt x="1878" y="14"/>
                  </a:moveTo>
                  <a:lnTo>
                    <a:pt x="1878" y="14"/>
                  </a:lnTo>
                  <a:lnTo>
                    <a:pt x="1876" y="28"/>
                  </a:lnTo>
                  <a:lnTo>
                    <a:pt x="1872" y="44"/>
                  </a:lnTo>
                  <a:lnTo>
                    <a:pt x="1864" y="56"/>
                  </a:lnTo>
                  <a:lnTo>
                    <a:pt x="1854" y="70"/>
                  </a:lnTo>
                  <a:lnTo>
                    <a:pt x="1854" y="70"/>
                  </a:lnTo>
                  <a:lnTo>
                    <a:pt x="1842" y="80"/>
                  </a:lnTo>
                  <a:lnTo>
                    <a:pt x="1828" y="86"/>
                  </a:lnTo>
                  <a:lnTo>
                    <a:pt x="1812" y="92"/>
                  </a:lnTo>
                  <a:lnTo>
                    <a:pt x="1798" y="92"/>
                  </a:lnTo>
                  <a:lnTo>
                    <a:pt x="80" y="92"/>
                  </a:lnTo>
                  <a:lnTo>
                    <a:pt x="80" y="92"/>
                  </a:lnTo>
                  <a:lnTo>
                    <a:pt x="64" y="92"/>
                  </a:lnTo>
                  <a:lnTo>
                    <a:pt x="50" y="86"/>
                  </a:lnTo>
                  <a:lnTo>
                    <a:pt x="36" y="8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14" y="56"/>
                  </a:lnTo>
                  <a:lnTo>
                    <a:pt x="6" y="44"/>
                  </a:lnTo>
                  <a:lnTo>
                    <a:pt x="2" y="28"/>
                  </a:lnTo>
                  <a:lnTo>
                    <a:pt x="0" y="14"/>
                  </a:lnTo>
                  <a:lnTo>
                    <a:pt x="0" y="0"/>
                  </a:lnTo>
                  <a:lnTo>
                    <a:pt x="1878" y="0"/>
                  </a:lnTo>
                  <a:lnTo>
                    <a:pt x="1878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5" name="Freeform 138"/>
            <p:cNvSpPr>
              <a:spLocks/>
            </p:cNvSpPr>
            <p:nvPr/>
          </p:nvSpPr>
          <p:spPr bwMode="auto">
            <a:xfrm>
              <a:off x="-2078038" y="2309813"/>
              <a:ext cx="2428876" cy="1612900"/>
            </a:xfrm>
            <a:custGeom>
              <a:avLst/>
              <a:gdLst/>
              <a:ahLst/>
              <a:cxnLst>
                <a:cxn ang="0">
                  <a:pos x="1530" y="964"/>
                </a:cxn>
                <a:cxn ang="0">
                  <a:pos x="1530" y="964"/>
                </a:cxn>
                <a:cxn ang="0">
                  <a:pos x="1528" y="974"/>
                </a:cxn>
                <a:cxn ang="0">
                  <a:pos x="1526" y="984"/>
                </a:cxn>
                <a:cxn ang="0">
                  <a:pos x="1522" y="992"/>
                </a:cxn>
                <a:cxn ang="0">
                  <a:pos x="1516" y="1000"/>
                </a:cxn>
                <a:cxn ang="0">
                  <a:pos x="1516" y="1000"/>
                </a:cxn>
                <a:cxn ang="0">
                  <a:pos x="1508" y="1006"/>
                </a:cxn>
                <a:cxn ang="0">
                  <a:pos x="1498" y="1012"/>
                </a:cxn>
                <a:cxn ang="0">
                  <a:pos x="1488" y="1014"/>
                </a:cxn>
                <a:cxn ang="0">
                  <a:pos x="148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40" y="1014"/>
                </a:cxn>
                <a:cxn ang="0">
                  <a:pos x="32" y="1012"/>
                </a:cxn>
                <a:cxn ang="0">
                  <a:pos x="22" y="1006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8" y="992"/>
                </a:cxn>
                <a:cxn ang="0">
                  <a:pos x="4" y="984"/>
                </a:cxn>
                <a:cxn ang="0">
                  <a:pos x="0" y="974"/>
                </a:cxn>
                <a:cxn ang="0">
                  <a:pos x="0" y="964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4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0" y="2"/>
                </a:cxn>
                <a:cxn ang="0">
                  <a:pos x="50" y="0"/>
                </a:cxn>
                <a:cxn ang="0">
                  <a:pos x="1480" y="0"/>
                </a:cxn>
                <a:cxn ang="0">
                  <a:pos x="1480" y="0"/>
                </a:cxn>
                <a:cxn ang="0">
                  <a:pos x="1488" y="2"/>
                </a:cxn>
                <a:cxn ang="0">
                  <a:pos x="1498" y="4"/>
                </a:cxn>
                <a:cxn ang="0">
                  <a:pos x="1508" y="8"/>
                </a:cxn>
                <a:cxn ang="0">
                  <a:pos x="1516" y="16"/>
                </a:cxn>
                <a:cxn ang="0">
                  <a:pos x="1516" y="16"/>
                </a:cxn>
                <a:cxn ang="0">
                  <a:pos x="1522" y="24"/>
                </a:cxn>
                <a:cxn ang="0">
                  <a:pos x="1526" y="32"/>
                </a:cxn>
                <a:cxn ang="0">
                  <a:pos x="1528" y="42"/>
                </a:cxn>
                <a:cxn ang="0">
                  <a:pos x="1530" y="52"/>
                </a:cxn>
                <a:cxn ang="0">
                  <a:pos x="1530" y="964"/>
                </a:cxn>
              </a:cxnLst>
              <a:rect l="0" t="0" r="r" b="b"/>
              <a:pathLst>
                <a:path w="1530" h="1016">
                  <a:moveTo>
                    <a:pt x="1530" y="964"/>
                  </a:moveTo>
                  <a:lnTo>
                    <a:pt x="1530" y="964"/>
                  </a:lnTo>
                  <a:lnTo>
                    <a:pt x="1528" y="974"/>
                  </a:lnTo>
                  <a:lnTo>
                    <a:pt x="1526" y="984"/>
                  </a:lnTo>
                  <a:lnTo>
                    <a:pt x="1522" y="992"/>
                  </a:lnTo>
                  <a:lnTo>
                    <a:pt x="1516" y="1000"/>
                  </a:lnTo>
                  <a:lnTo>
                    <a:pt x="1516" y="1000"/>
                  </a:lnTo>
                  <a:lnTo>
                    <a:pt x="1508" y="1006"/>
                  </a:lnTo>
                  <a:lnTo>
                    <a:pt x="1498" y="1012"/>
                  </a:lnTo>
                  <a:lnTo>
                    <a:pt x="1488" y="1014"/>
                  </a:lnTo>
                  <a:lnTo>
                    <a:pt x="148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40" y="1014"/>
                  </a:lnTo>
                  <a:lnTo>
                    <a:pt x="32" y="1012"/>
                  </a:lnTo>
                  <a:lnTo>
                    <a:pt x="22" y="1006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8" y="992"/>
                  </a:lnTo>
                  <a:lnTo>
                    <a:pt x="4" y="984"/>
                  </a:lnTo>
                  <a:lnTo>
                    <a:pt x="0" y="974"/>
                  </a:lnTo>
                  <a:lnTo>
                    <a:pt x="0" y="964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0" y="2"/>
                  </a:lnTo>
                  <a:lnTo>
                    <a:pt x="50" y="0"/>
                  </a:lnTo>
                  <a:lnTo>
                    <a:pt x="1480" y="0"/>
                  </a:lnTo>
                  <a:lnTo>
                    <a:pt x="1480" y="0"/>
                  </a:lnTo>
                  <a:lnTo>
                    <a:pt x="1488" y="2"/>
                  </a:lnTo>
                  <a:lnTo>
                    <a:pt x="1498" y="4"/>
                  </a:lnTo>
                  <a:lnTo>
                    <a:pt x="1508" y="8"/>
                  </a:lnTo>
                  <a:lnTo>
                    <a:pt x="1516" y="16"/>
                  </a:lnTo>
                  <a:lnTo>
                    <a:pt x="1516" y="16"/>
                  </a:lnTo>
                  <a:lnTo>
                    <a:pt x="1522" y="24"/>
                  </a:lnTo>
                  <a:lnTo>
                    <a:pt x="1526" y="32"/>
                  </a:lnTo>
                  <a:lnTo>
                    <a:pt x="1528" y="42"/>
                  </a:lnTo>
                  <a:lnTo>
                    <a:pt x="1530" y="52"/>
                  </a:lnTo>
                  <a:lnTo>
                    <a:pt x="1530" y="964"/>
                  </a:lnTo>
                  <a:close/>
                </a:path>
              </a:pathLst>
            </a:custGeom>
            <a:solidFill>
              <a:srgbClr val="20262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6" name="Rectangle 140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7" name="Rectangle 141"/>
            <p:cNvSpPr>
              <a:spLocks noChangeArrowheads="1"/>
            </p:cNvSpPr>
            <p:nvPr/>
          </p:nvSpPr>
          <p:spPr bwMode="auto">
            <a:xfrm>
              <a:off x="-1951038" y="2436813"/>
              <a:ext cx="2174876" cy="1358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8" name="Rectangle 142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9" name="Rectangle 143"/>
            <p:cNvSpPr>
              <a:spLocks noChangeArrowheads="1"/>
            </p:cNvSpPr>
            <p:nvPr/>
          </p:nvSpPr>
          <p:spPr bwMode="auto">
            <a:xfrm>
              <a:off x="-1147763" y="3922713"/>
              <a:ext cx="56832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0" name="Rectangle 144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1" name="Rectangle 145"/>
            <p:cNvSpPr>
              <a:spLocks noChangeArrowheads="1"/>
            </p:cNvSpPr>
            <p:nvPr/>
          </p:nvSpPr>
          <p:spPr bwMode="auto">
            <a:xfrm>
              <a:off x="-2078038" y="3989388"/>
              <a:ext cx="1270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2" name="Rectangle 146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3" name="Rectangle 147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4" name="Freeform 148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343F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5" name="Freeform 149"/>
            <p:cNvSpPr>
              <a:spLocks/>
            </p:cNvSpPr>
            <p:nvPr/>
          </p:nvSpPr>
          <p:spPr bwMode="auto">
            <a:xfrm>
              <a:off x="-890588" y="2347913"/>
              <a:ext cx="53975" cy="53975"/>
            </a:xfrm>
            <a:custGeom>
              <a:avLst/>
              <a:gdLst/>
              <a:ahLst/>
              <a:cxnLst>
                <a:cxn ang="0">
                  <a:pos x="34" y="16"/>
                </a:cxn>
                <a:cxn ang="0">
                  <a:pos x="34" y="16"/>
                </a:cxn>
                <a:cxn ang="0">
                  <a:pos x="32" y="24"/>
                </a:cxn>
                <a:cxn ang="0">
                  <a:pos x="28" y="28"/>
                </a:cxn>
                <a:cxn ang="0">
                  <a:pos x="24" y="32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0" y="32"/>
                </a:cxn>
                <a:cxn ang="0">
                  <a:pos x="4" y="28"/>
                </a:cxn>
                <a:cxn ang="0">
                  <a:pos x="0" y="2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10"/>
                </a:cxn>
                <a:cxn ang="0">
                  <a:pos x="34" y="16"/>
                </a:cxn>
              </a:cxnLst>
              <a:rect l="0" t="0" r="r" b="b"/>
              <a:pathLst>
                <a:path w="34" h="34">
                  <a:moveTo>
                    <a:pt x="34" y="16"/>
                  </a:moveTo>
                  <a:lnTo>
                    <a:pt x="34" y="16"/>
                  </a:lnTo>
                  <a:lnTo>
                    <a:pt x="32" y="24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4"/>
                  </a:lnTo>
                  <a:lnTo>
                    <a:pt x="16" y="34"/>
                  </a:lnTo>
                  <a:lnTo>
                    <a:pt x="10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6" name="Rectangle 150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solidFill>
              <a:srgbClr val="FBC15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Rectangle 151"/>
            <p:cNvSpPr>
              <a:spLocks noChangeArrowheads="1"/>
            </p:cNvSpPr>
            <p:nvPr/>
          </p:nvSpPr>
          <p:spPr bwMode="auto">
            <a:xfrm>
              <a:off x="-1951038" y="3633788"/>
              <a:ext cx="2174876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Rectangle 152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solidFill>
              <a:srgbClr val="73CFF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Rectangle 153"/>
            <p:cNvSpPr>
              <a:spLocks noChangeArrowheads="1"/>
            </p:cNvSpPr>
            <p:nvPr/>
          </p:nvSpPr>
          <p:spPr bwMode="auto">
            <a:xfrm>
              <a:off x="-1951038" y="2598738"/>
              <a:ext cx="2174876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" name="Rectangle 154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1" name="Rectangle 15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2" name="Rectangle 15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Rectangle 157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4" name="Rectangle 158"/>
            <p:cNvSpPr>
              <a:spLocks noChangeArrowheads="1"/>
            </p:cNvSpPr>
            <p:nvPr/>
          </p:nvSpPr>
          <p:spPr bwMode="auto">
            <a:xfrm>
              <a:off x="-820737" y="3395663"/>
              <a:ext cx="73025" cy="73025"/>
            </a:xfrm>
            <a:prstGeom prst="rect">
              <a:avLst/>
            </a:prstGeom>
            <a:solidFill>
              <a:srgbClr val="4B515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Freeform 159"/>
            <p:cNvSpPr>
              <a:spLocks/>
            </p:cNvSpPr>
            <p:nvPr/>
          </p:nvSpPr>
          <p:spPr bwMode="auto">
            <a:xfrm>
              <a:off x="-417512" y="2735263"/>
              <a:ext cx="200025" cy="234950"/>
            </a:xfrm>
            <a:custGeom>
              <a:avLst/>
              <a:gdLst/>
              <a:ahLst/>
              <a:cxnLst>
                <a:cxn ang="0">
                  <a:pos x="126" y="74"/>
                </a:cxn>
                <a:cxn ang="0">
                  <a:pos x="126" y="74"/>
                </a:cxn>
                <a:cxn ang="0">
                  <a:pos x="126" y="90"/>
                </a:cxn>
                <a:cxn ang="0">
                  <a:pos x="122" y="104"/>
                </a:cxn>
                <a:cxn ang="0">
                  <a:pos x="116" y="116"/>
                </a:cxn>
                <a:cxn ang="0">
                  <a:pos x="108" y="126"/>
                </a:cxn>
                <a:cxn ang="0">
                  <a:pos x="100" y="136"/>
                </a:cxn>
                <a:cxn ang="0">
                  <a:pos x="88" y="142"/>
                </a:cxn>
                <a:cxn ang="0">
                  <a:pos x="76" y="148"/>
                </a:cxn>
                <a:cxn ang="0">
                  <a:pos x="64" y="148"/>
                </a:cxn>
                <a:cxn ang="0">
                  <a:pos x="64" y="148"/>
                </a:cxn>
                <a:cxn ang="0">
                  <a:pos x="52" y="148"/>
                </a:cxn>
                <a:cxn ang="0">
                  <a:pos x="40" y="142"/>
                </a:cxn>
                <a:cxn ang="0">
                  <a:pos x="28" y="136"/>
                </a:cxn>
                <a:cxn ang="0">
                  <a:pos x="20" y="126"/>
                </a:cxn>
                <a:cxn ang="0">
                  <a:pos x="12" y="116"/>
                </a:cxn>
                <a:cxn ang="0">
                  <a:pos x="6" y="104"/>
                </a:cxn>
                <a:cxn ang="0">
                  <a:pos x="2" y="90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2" y="60"/>
                </a:cxn>
                <a:cxn ang="0">
                  <a:pos x="6" y="46"/>
                </a:cxn>
                <a:cxn ang="0">
                  <a:pos x="12" y="32"/>
                </a:cxn>
                <a:cxn ang="0">
                  <a:pos x="20" y="22"/>
                </a:cxn>
                <a:cxn ang="0">
                  <a:pos x="28" y="12"/>
                </a:cxn>
                <a:cxn ang="0">
                  <a:pos x="40" y="6"/>
                </a:cxn>
                <a:cxn ang="0">
                  <a:pos x="52" y="2"/>
                </a:cxn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6"/>
                </a:cxn>
                <a:cxn ang="0">
                  <a:pos x="100" y="12"/>
                </a:cxn>
                <a:cxn ang="0">
                  <a:pos x="108" y="22"/>
                </a:cxn>
                <a:cxn ang="0">
                  <a:pos x="116" y="32"/>
                </a:cxn>
                <a:cxn ang="0">
                  <a:pos x="122" y="46"/>
                </a:cxn>
                <a:cxn ang="0">
                  <a:pos x="126" y="60"/>
                </a:cxn>
                <a:cxn ang="0">
                  <a:pos x="126" y="74"/>
                </a:cxn>
                <a:cxn ang="0">
                  <a:pos x="126" y="74"/>
                </a:cxn>
              </a:cxnLst>
              <a:rect l="0" t="0" r="r" b="b"/>
              <a:pathLst>
                <a:path w="126" h="148">
                  <a:moveTo>
                    <a:pt x="126" y="74"/>
                  </a:moveTo>
                  <a:lnTo>
                    <a:pt x="126" y="74"/>
                  </a:lnTo>
                  <a:lnTo>
                    <a:pt x="126" y="90"/>
                  </a:lnTo>
                  <a:lnTo>
                    <a:pt x="122" y="104"/>
                  </a:lnTo>
                  <a:lnTo>
                    <a:pt x="116" y="116"/>
                  </a:lnTo>
                  <a:lnTo>
                    <a:pt x="108" y="126"/>
                  </a:lnTo>
                  <a:lnTo>
                    <a:pt x="100" y="136"/>
                  </a:lnTo>
                  <a:lnTo>
                    <a:pt x="88" y="142"/>
                  </a:lnTo>
                  <a:lnTo>
                    <a:pt x="76" y="148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52" y="148"/>
                  </a:lnTo>
                  <a:lnTo>
                    <a:pt x="40" y="142"/>
                  </a:lnTo>
                  <a:lnTo>
                    <a:pt x="28" y="136"/>
                  </a:lnTo>
                  <a:lnTo>
                    <a:pt x="20" y="126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2" y="90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0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0" y="22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6" y="2"/>
                  </a:lnTo>
                  <a:lnTo>
                    <a:pt x="88" y="6"/>
                  </a:lnTo>
                  <a:lnTo>
                    <a:pt x="100" y="12"/>
                  </a:lnTo>
                  <a:lnTo>
                    <a:pt x="108" y="22"/>
                  </a:lnTo>
                  <a:lnTo>
                    <a:pt x="116" y="32"/>
                  </a:lnTo>
                  <a:lnTo>
                    <a:pt x="122" y="46"/>
                  </a:lnTo>
                  <a:lnTo>
                    <a:pt x="126" y="60"/>
                  </a:lnTo>
                  <a:lnTo>
                    <a:pt x="126" y="74"/>
                  </a:lnTo>
                  <a:lnTo>
                    <a:pt x="126" y="74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6" name="Freeform 160"/>
            <p:cNvSpPr>
              <a:spLocks/>
            </p:cNvSpPr>
            <p:nvPr/>
          </p:nvSpPr>
          <p:spPr bwMode="auto">
            <a:xfrm>
              <a:off x="-500062" y="2998788"/>
              <a:ext cx="368300" cy="95250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50" y="0"/>
                </a:cxn>
                <a:cxn ang="0">
                  <a:pos x="134" y="6"/>
                </a:cxn>
                <a:cxn ang="0">
                  <a:pos x="116" y="8"/>
                </a:cxn>
                <a:cxn ang="0">
                  <a:pos x="116" y="8"/>
                </a:cxn>
                <a:cxn ang="0">
                  <a:pos x="98" y="6"/>
                </a:cxn>
                <a:cxn ang="0">
                  <a:pos x="82" y="0"/>
                </a:cxn>
                <a:cxn ang="0">
                  <a:pos x="82" y="0"/>
                </a:cxn>
                <a:cxn ang="0">
                  <a:pos x="66" y="4"/>
                </a:cxn>
                <a:cxn ang="0">
                  <a:pos x="50" y="8"/>
                </a:cxn>
                <a:cxn ang="0">
                  <a:pos x="36" y="16"/>
                </a:cxn>
                <a:cxn ang="0">
                  <a:pos x="26" y="22"/>
                </a:cxn>
                <a:cxn ang="0">
                  <a:pos x="16" y="32"/>
                </a:cxn>
                <a:cxn ang="0">
                  <a:pos x="8" y="40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32" y="60"/>
                </a:cxn>
                <a:cxn ang="0">
                  <a:pos x="232" y="60"/>
                </a:cxn>
                <a:cxn ang="0">
                  <a:pos x="230" y="50"/>
                </a:cxn>
                <a:cxn ang="0">
                  <a:pos x="224" y="40"/>
                </a:cxn>
                <a:cxn ang="0">
                  <a:pos x="216" y="32"/>
                </a:cxn>
                <a:cxn ang="0">
                  <a:pos x="206" y="22"/>
                </a:cxn>
                <a:cxn ang="0">
                  <a:pos x="194" y="16"/>
                </a:cxn>
                <a:cxn ang="0">
                  <a:pos x="182" y="8"/>
                </a:cxn>
                <a:cxn ang="0">
                  <a:pos x="166" y="4"/>
                </a:cxn>
                <a:cxn ang="0">
                  <a:pos x="150" y="0"/>
                </a:cxn>
                <a:cxn ang="0">
                  <a:pos x="150" y="0"/>
                </a:cxn>
              </a:cxnLst>
              <a:rect l="0" t="0" r="r" b="b"/>
              <a:pathLst>
                <a:path w="232" h="60">
                  <a:moveTo>
                    <a:pt x="150" y="0"/>
                  </a:moveTo>
                  <a:lnTo>
                    <a:pt x="150" y="0"/>
                  </a:lnTo>
                  <a:lnTo>
                    <a:pt x="134" y="6"/>
                  </a:lnTo>
                  <a:lnTo>
                    <a:pt x="116" y="8"/>
                  </a:lnTo>
                  <a:lnTo>
                    <a:pt x="116" y="8"/>
                  </a:lnTo>
                  <a:lnTo>
                    <a:pt x="98" y="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66" y="4"/>
                  </a:lnTo>
                  <a:lnTo>
                    <a:pt x="50" y="8"/>
                  </a:lnTo>
                  <a:lnTo>
                    <a:pt x="36" y="16"/>
                  </a:lnTo>
                  <a:lnTo>
                    <a:pt x="26" y="2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32" y="60"/>
                  </a:lnTo>
                  <a:lnTo>
                    <a:pt x="232" y="60"/>
                  </a:lnTo>
                  <a:lnTo>
                    <a:pt x="230" y="50"/>
                  </a:lnTo>
                  <a:lnTo>
                    <a:pt x="224" y="40"/>
                  </a:lnTo>
                  <a:lnTo>
                    <a:pt x="216" y="32"/>
                  </a:lnTo>
                  <a:lnTo>
                    <a:pt x="206" y="22"/>
                  </a:lnTo>
                  <a:lnTo>
                    <a:pt x="194" y="16"/>
                  </a:lnTo>
                  <a:lnTo>
                    <a:pt x="182" y="8"/>
                  </a:lnTo>
                  <a:lnTo>
                    <a:pt x="166" y="4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7" name="Rectangle 161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8" name="Rectangle 162"/>
            <p:cNvSpPr>
              <a:spLocks noChangeArrowheads="1"/>
            </p:cNvSpPr>
            <p:nvPr/>
          </p:nvSpPr>
          <p:spPr bwMode="auto">
            <a:xfrm>
              <a:off x="-1706563" y="27352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Rectangle 163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0" name="Rectangle 164"/>
            <p:cNvSpPr>
              <a:spLocks noChangeArrowheads="1"/>
            </p:cNvSpPr>
            <p:nvPr/>
          </p:nvSpPr>
          <p:spPr bwMode="auto">
            <a:xfrm>
              <a:off x="-1706563" y="284321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1" name="Rectangle 165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2" name="Rectangle 166"/>
            <p:cNvSpPr>
              <a:spLocks noChangeArrowheads="1"/>
            </p:cNvSpPr>
            <p:nvPr/>
          </p:nvSpPr>
          <p:spPr bwMode="auto">
            <a:xfrm>
              <a:off x="-1706563" y="2951163"/>
              <a:ext cx="958850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3" name="Rectangle 167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7F8F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4" name="Rectangle 168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5" name="Freeform 169"/>
            <p:cNvSpPr>
              <a:spLocks noEditPoints="1"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214" y="42"/>
                </a:cxn>
                <a:cxn ang="0">
                  <a:pos x="254" y="42"/>
                </a:cxn>
                <a:cxn ang="0">
                  <a:pos x="254" y="50"/>
                </a:cxn>
                <a:cxn ang="0">
                  <a:pos x="174" y="50"/>
                </a:cxn>
                <a:cxn ang="0">
                  <a:pos x="174" y="42"/>
                </a:cxn>
                <a:cxn ang="0">
                  <a:pos x="214" y="42"/>
                </a:cxn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214" y="42"/>
                  </a:moveTo>
                  <a:lnTo>
                    <a:pt x="254" y="42"/>
                  </a:lnTo>
                  <a:lnTo>
                    <a:pt x="254" y="50"/>
                  </a:lnTo>
                  <a:lnTo>
                    <a:pt x="174" y="50"/>
                  </a:lnTo>
                  <a:lnTo>
                    <a:pt x="174" y="42"/>
                  </a:lnTo>
                  <a:lnTo>
                    <a:pt x="214" y="42"/>
                  </a:lnTo>
                  <a:close/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6" name="Freeform 17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80" y="0"/>
                </a:cxn>
                <a:cxn ang="0">
                  <a:pos x="8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40" y="0"/>
                </a:cxn>
              </a:cxnLst>
              <a:rect l="0" t="0" r="r" b="b"/>
              <a:pathLst>
                <a:path w="80" h="8">
                  <a:moveTo>
                    <a:pt x="40" y="0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7" name="Freeform 171"/>
            <p:cNvSpPr>
              <a:spLocks/>
            </p:cNvSpPr>
            <p:nvPr/>
          </p:nvSpPr>
          <p:spPr bwMode="auto">
            <a:xfrm>
              <a:off x="-2354263" y="3922713"/>
              <a:ext cx="1489075" cy="146050"/>
            </a:xfrm>
            <a:custGeom>
              <a:avLst/>
              <a:gdLst/>
              <a:ahLst/>
              <a:cxnLst>
                <a:cxn ang="0">
                  <a:pos x="760" y="0"/>
                </a:cxn>
                <a:cxn ang="0">
                  <a:pos x="0" y="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28"/>
                </a:cxn>
                <a:cxn ang="0">
                  <a:pos x="6" y="44"/>
                </a:cxn>
                <a:cxn ang="0">
                  <a:pos x="14" y="56"/>
                </a:cxn>
                <a:cxn ang="0">
                  <a:pos x="24" y="70"/>
                </a:cxn>
                <a:cxn ang="0">
                  <a:pos x="24" y="70"/>
                </a:cxn>
                <a:cxn ang="0">
                  <a:pos x="36" y="80"/>
                </a:cxn>
                <a:cxn ang="0">
                  <a:pos x="50" y="86"/>
                </a:cxn>
                <a:cxn ang="0">
                  <a:pos x="64" y="92"/>
                </a:cxn>
                <a:cxn ang="0">
                  <a:pos x="80" y="92"/>
                </a:cxn>
                <a:cxn ang="0">
                  <a:pos x="938" y="92"/>
                </a:cxn>
                <a:cxn ang="0">
                  <a:pos x="938" y="30"/>
                </a:cxn>
                <a:cxn ang="0">
                  <a:pos x="760" y="30"/>
                </a:cxn>
                <a:cxn ang="0">
                  <a:pos x="760" y="0"/>
                </a:cxn>
              </a:cxnLst>
              <a:rect l="0" t="0" r="r" b="b"/>
              <a:pathLst>
                <a:path w="938" h="92">
                  <a:moveTo>
                    <a:pt x="76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8"/>
                  </a:lnTo>
                  <a:lnTo>
                    <a:pt x="6" y="44"/>
                  </a:lnTo>
                  <a:lnTo>
                    <a:pt x="14" y="56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6" y="80"/>
                  </a:lnTo>
                  <a:lnTo>
                    <a:pt x="50" y="86"/>
                  </a:lnTo>
                  <a:lnTo>
                    <a:pt x="64" y="92"/>
                  </a:lnTo>
                  <a:lnTo>
                    <a:pt x="80" y="92"/>
                  </a:lnTo>
                  <a:lnTo>
                    <a:pt x="938" y="92"/>
                  </a:lnTo>
                  <a:lnTo>
                    <a:pt x="938" y="30"/>
                  </a:lnTo>
                  <a:lnTo>
                    <a:pt x="760" y="30"/>
                  </a:lnTo>
                  <a:lnTo>
                    <a:pt x="76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8" name="Freeform 172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  <a:close/>
                </a:path>
              </a:pathLst>
            </a:custGeom>
            <a:solidFill>
              <a:srgbClr val="393C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9" name="Freeform 173"/>
            <p:cNvSpPr>
              <a:spLocks/>
            </p:cNvSpPr>
            <p:nvPr/>
          </p:nvSpPr>
          <p:spPr bwMode="auto">
            <a:xfrm>
              <a:off x="-2078038" y="2309813"/>
              <a:ext cx="1212850" cy="1612900"/>
            </a:xfrm>
            <a:custGeom>
              <a:avLst/>
              <a:gdLst/>
              <a:ahLst/>
              <a:cxnLst>
                <a:cxn ang="0">
                  <a:pos x="764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2" y="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8" y="24"/>
                </a:cxn>
                <a:cxn ang="0">
                  <a:pos x="4" y="32"/>
                </a:cxn>
                <a:cxn ang="0">
                  <a:pos x="0" y="42"/>
                </a:cxn>
                <a:cxn ang="0">
                  <a:pos x="0" y="52"/>
                </a:cxn>
                <a:cxn ang="0">
                  <a:pos x="0" y="964"/>
                </a:cxn>
                <a:cxn ang="0">
                  <a:pos x="0" y="964"/>
                </a:cxn>
                <a:cxn ang="0">
                  <a:pos x="0" y="974"/>
                </a:cxn>
                <a:cxn ang="0">
                  <a:pos x="4" y="984"/>
                </a:cxn>
                <a:cxn ang="0">
                  <a:pos x="8" y="992"/>
                </a:cxn>
                <a:cxn ang="0">
                  <a:pos x="14" y="1000"/>
                </a:cxn>
                <a:cxn ang="0">
                  <a:pos x="14" y="1000"/>
                </a:cxn>
                <a:cxn ang="0">
                  <a:pos x="22" y="1006"/>
                </a:cxn>
                <a:cxn ang="0">
                  <a:pos x="32" y="1012"/>
                </a:cxn>
                <a:cxn ang="0">
                  <a:pos x="40" y="1014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0" y="1016"/>
                </a:cxn>
                <a:cxn ang="0">
                  <a:pos x="586" y="1016"/>
                </a:cxn>
                <a:cxn ang="0">
                  <a:pos x="764" y="1016"/>
                </a:cxn>
                <a:cxn ang="0">
                  <a:pos x="764" y="936"/>
                </a:cxn>
                <a:cxn ang="0">
                  <a:pos x="80" y="936"/>
                </a:cxn>
                <a:cxn ang="0">
                  <a:pos x="80" y="80"/>
                </a:cxn>
                <a:cxn ang="0">
                  <a:pos x="764" y="80"/>
                </a:cxn>
                <a:cxn ang="0">
                  <a:pos x="764" y="58"/>
                </a:cxn>
                <a:cxn ang="0">
                  <a:pos x="764" y="58"/>
                </a:cxn>
                <a:cxn ang="0">
                  <a:pos x="758" y="56"/>
                </a:cxn>
                <a:cxn ang="0">
                  <a:pos x="752" y="52"/>
                </a:cxn>
                <a:cxn ang="0">
                  <a:pos x="748" y="48"/>
                </a:cxn>
                <a:cxn ang="0">
                  <a:pos x="748" y="40"/>
                </a:cxn>
                <a:cxn ang="0">
                  <a:pos x="748" y="40"/>
                </a:cxn>
                <a:cxn ang="0">
                  <a:pos x="748" y="34"/>
                </a:cxn>
                <a:cxn ang="0">
                  <a:pos x="752" y="28"/>
                </a:cxn>
                <a:cxn ang="0">
                  <a:pos x="758" y="24"/>
                </a:cxn>
                <a:cxn ang="0">
                  <a:pos x="764" y="24"/>
                </a:cxn>
                <a:cxn ang="0">
                  <a:pos x="764" y="0"/>
                </a:cxn>
              </a:cxnLst>
              <a:rect l="0" t="0" r="r" b="b"/>
              <a:pathLst>
                <a:path w="764" h="1016">
                  <a:moveTo>
                    <a:pt x="764" y="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2" y="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24"/>
                  </a:lnTo>
                  <a:lnTo>
                    <a:pt x="4" y="32"/>
                  </a:lnTo>
                  <a:lnTo>
                    <a:pt x="0" y="42"/>
                  </a:lnTo>
                  <a:lnTo>
                    <a:pt x="0" y="52"/>
                  </a:lnTo>
                  <a:lnTo>
                    <a:pt x="0" y="964"/>
                  </a:lnTo>
                  <a:lnTo>
                    <a:pt x="0" y="964"/>
                  </a:lnTo>
                  <a:lnTo>
                    <a:pt x="0" y="974"/>
                  </a:lnTo>
                  <a:lnTo>
                    <a:pt x="4" y="984"/>
                  </a:lnTo>
                  <a:lnTo>
                    <a:pt x="8" y="992"/>
                  </a:lnTo>
                  <a:lnTo>
                    <a:pt x="14" y="1000"/>
                  </a:lnTo>
                  <a:lnTo>
                    <a:pt x="14" y="1000"/>
                  </a:lnTo>
                  <a:lnTo>
                    <a:pt x="22" y="1006"/>
                  </a:lnTo>
                  <a:lnTo>
                    <a:pt x="32" y="1012"/>
                  </a:lnTo>
                  <a:lnTo>
                    <a:pt x="40" y="1014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0" y="1016"/>
                  </a:lnTo>
                  <a:lnTo>
                    <a:pt x="586" y="1016"/>
                  </a:lnTo>
                  <a:lnTo>
                    <a:pt x="764" y="1016"/>
                  </a:lnTo>
                  <a:lnTo>
                    <a:pt x="764" y="936"/>
                  </a:lnTo>
                  <a:lnTo>
                    <a:pt x="80" y="936"/>
                  </a:lnTo>
                  <a:lnTo>
                    <a:pt x="80" y="80"/>
                  </a:lnTo>
                  <a:lnTo>
                    <a:pt x="764" y="80"/>
                  </a:lnTo>
                  <a:lnTo>
                    <a:pt x="764" y="58"/>
                  </a:lnTo>
                  <a:lnTo>
                    <a:pt x="764" y="58"/>
                  </a:lnTo>
                  <a:lnTo>
                    <a:pt x="758" y="56"/>
                  </a:lnTo>
                  <a:lnTo>
                    <a:pt x="752" y="52"/>
                  </a:lnTo>
                  <a:lnTo>
                    <a:pt x="748" y="48"/>
                  </a:lnTo>
                  <a:lnTo>
                    <a:pt x="748" y="40"/>
                  </a:lnTo>
                  <a:lnTo>
                    <a:pt x="748" y="40"/>
                  </a:lnTo>
                  <a:lnTo>
                    <a:pt x="748" y="34"/>
                  </a:lnTo>
                  <a:lnTo>
                    <a:pt x="752" y="28"/>
                  </a:lnTo>
                  <a:lnTo>
                    <a:pt x="758" y="24"/>
                  </a:lnTo>
                  <a:lnTo>
                    <a:pt x="764" y="24"/>
                  </a:lnTo>
                  <a:lnTo>
                    <a:pt x="76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0" name="Freeform 174"/>
            <p:cNvSpPr>
              <a:spLocks noEditPoints="1"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154" y="650"/>
                </a:cxn>
                <a:cxn ang="0">
                  <a:pos x="154" y="604"/>
                </a:cxn>
                <a:cxn ang="0">
                  <a:pos x="200" y="604"/>
                </a:cxn>
                <a:cxn ang="0">
                  <a:pos x="200" y="650"/>
                </a:cxn>
                <a:cxn ang="0">
                  <a:pos x="154" y="650"/>
                </a:cxn>
                <a:cxn ang="0">
                  <a:pos x="434" y="650"/>
                </a:cxn>
                <a:cxn ang="0">
                  <a:pos x="434" y="604"/>
                </a:cxn>
                <a:cxn ang="0">
                  <a:pos x="480" y="604"/>
                </a:cxn>
                <a:cxn ang="0">
                  <a:pos x="480" y="650"/>
                </a:cxn>
                <a:cxn ang="0">
                  <a:pos x="434" y="650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154" y="650"/>
                  </a:moveTo>
                  <a:lnTo>
                    <a:pt x="154" y="604"/>
                  </a:lnTo>
                  <a:lnTo>
                    <a:pt x="200" y="604"/>
                  </a:lnTo>
                  <a:lnTo>
                    <a:pt x="200" y="650"/>
                  </a:lnTo>
                  <a:lnTo>
                    <a:pt x="154" y="650"/>
                  </a:lnTo>
                  <a:close/>
                  <a:moveTo>
                    <a:pt x="434" y="650"/>
                  </a:moveTo>
                  <a:lnTo>
                    <a:pt x="434" y="604"/>
                  </a:lnTo>
                  <a:lnTo>
                    <a:pt x="480" y="604"/>
                  </a:lnTo>
                  <a:lnTo>
                    <a:pt x="480" y="650"/>
                  </a:lnTo>
                  <a:lnTo>
                    <a:pt x="434" y="650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F8F9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1" name="Rectangle 175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2" name="Rectangle 176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3" name="Freeform 177"/>
            <p:cNvSpPr>
              <a:spLocks/>
            </p:cNvSpPr>
            <p:nvPr/>
          </p:nvSpPr>
          <p:spPr bwMode="auto">
            <a:xfrm>
              <a:off x="-1951038" y="2436813"/>
              <a:ext cx="1085850" cy="13589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856"/>
                </a:cxn>
                <a:cxn ang="0">
                  <a:pos x="684" y="856"/>
                </a:cxn>
                <a:cxn ang="0">
                  <a:pos x="0" y="856"/>
                </a:cxn>
                <a:cxn ang="0">
                  <a:pos x="0" y="754"/>
                </a:cxn>
                <a:cxn ang="0">
                  <a:pos x="684" y="754"/>
                </a:cxn>
                <a:cxn ang="0">
                  <a:pos x="684" y="502"/>
                </a:cxn>
                <a:cxn ang="0">
                  <a:pos x="0" y="502"/>
                </a:cxn>
                <a:cxn ang="0">
                  <a:pos x="0" y="102"/>
                </a:cxn>
                <a:cxn ang="0">
                  <a:pos x="684" y="102"/>
                </a:cxn>
                <a:cxn ang="0">
                  <a:pos x="684" y="0"/>
                </a:cxn>
              </a:cxnLst>
              <a:rect l="0" t="0" r="r" b="b"/>
              <a:pathLst>
                <a:path w="684" h="856">
                  <a:moveTo>
                    <a:pt x="684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684" y="856"/>
                  </a:lnTo>
                  <a:lnTo>
                    <a:pt x="0" y="856"/>
                  </a:lnTo>
                  <a:lnTo>
                    <a:pt x="0" y="754"/>
                  </a:lnTo>
                  <a:lnTo>
                    <a:pt x="684" y="754"/>
                  </a:lnTo>
                  <a:lnTo>
                    <a:pt x="684" y="502"/>
                  </a:lnTo>
                  <a:lnTo>
                    <a:pt x="0" y="502"/>
                  </a:lnTo>
                  <a:lnTo>
                    <a:pt x="0" y="102"/>
                  </a:lnTo>
                  <a:lnTo>
                    <a:pt x="684" y="102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4" name="Rectangle 178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solidFill>
              <a:srgbClr val="CCCBC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5" name="Rectangle 179"/>
            <p:cNvSpPr>
              <a:spLocks noChangeArrowheads="1"/>
            </p:cNvSpPr>
            <p:nvPr/>
          </p:nvSpPr>
          <p:spPr bwMode="auto">
            <a:xfrm>
              <a:off x="-1147763" y="3922713"/>
              <a:ext cx="282575" cy="47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6" name="Freeform 180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CCCBC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7" name="Freeform 181"/>
            <p:cNvSpPr>
              <a:spLocks/>
            </p:cNvSpPr>
            <p:nvPr/>
          </p:nvSpPr>
          <p:spPr bwMode="auto">
            <a:xfrm>
              <a:off x="-2078038" y="3989388"/>
              <a:ext cx="127000" cy="12700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40" y="0"/>
                </a:cxn>
                <a:cxn ang="0">
                  <a:pos x="40" y="8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80" y="8"/>
                </a:cxn>
                <a:cxn ang="0">
                  <a:pos x="80" y="0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lnTo>
                    <a:pt x="40" y="0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80" y="8"/>
                  </a:lnTo>
                  <a:lnTo>
                    <a:pt x="8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Rectangle 182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solidFill>
              <a:srgbClr val="8AD5F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9" name="Rectangle 183"/>
            <p:cNvSpPr>
              <a:spLocks noChangeArrowheads="1"/>
            </p:cNvSpPr>
            <p:nvPr/>
          </p:nvSpPr>
          <p:spPr bwMode="auto">
            <a:xfrm>
              <a:off x="-2078038" y="3989388"/>
              <a:ext cx="63500" cy="1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0" name="Freeform 184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4B525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1" name="Freeform 185"/>
            <p:cNvSpPr>
              <a:spLocks/>
            </p:cNvSpPr>
            <p:nvPr/>
          </p:nvSpPr>
          <p:spPr bwMode="auto">
            <a:xfrm>
              <a:off x="-890588" y="2347913"/>
              <a:ext cx="25400" cy="5397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4"/>
                </a:cxn>
                <a:cxn ang="0">
                  <a:pos x="4" y="28"/>
                </a:cxn>
                <a:cxn ang="0">
                  <a:pos x="10" y="32"/>
                </a:cxn>
                <a:cxn ang="0">
                  <a:pos x="16" y="34"/>
                </a:cxn>
                <a:cxn ang="0">
                  <a:pos x="16" y="0"/>
                </a:cxn>
              </a:cxnLst>
              <a:rect l="0" t="0" r="r" b="b"/>
              <a:pathLst>
                <a:path w="16" h="34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4" y="28"/>
                  </a:lnTo>
                  <a:lnTo>
                    <a:pt x="10" y="32"/>
                  </a:lnTo>
                  <a:lnTo>
                    <a:pt x="16" y="34"/>
                  </a:lnTo>
                  <a:lnTo>
                    <a:pt x="1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2" name="Rectangle 186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solidFill>
              <a:srgbClr val="FCC97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3" name="Rectangle 187"/>
            <p:cNvSpPr>
              <a:spLocks noChangeArrowheads="1"/>
            </p:cNvSpPr>
            <p:nvPr/>
          </p:nvSpPr>
          <p:spPr bwMode="auto">
            <a:xfrm>
              <a:off x="-1951038" y="3633788"/>
              <a:ext cx="1085850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4" name="Freeform 188"/>
            <p:cNvSpPr>
              <a:spLocks noEditPoints="1"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154" y="312"/>
                </a:cxn>
                <a:cxn ang="0">
                  <a:pos x="154" y="290"/>
                </a:cxn>
                <a:cxn ang="0">
                  <a:pos x="456" y="290"/>
                </a:cxn>
                <a:cxn ang="0">
                  <a:pos x="456" y="312"/>
                </a:cxn>
                <a:cxn ang="0">
                  <a:pos x="154" y="312"/>
                </a:cxn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154" y="312"/>
                  </a:moveTo>
                  <a:lnTo>
                    <a:pt x="154" y="290"/>
                  </a:lnTo>
                  <a:lnTo>
                    <a:pt x="456" y="290"/>
                  </a:lnTo>
                  <a:lnTo>
                    <a:pt x="456" y="312"/>
                  </a:lnTo>
                  <a:lnTo>
                    <a:pt x="154" y="312"/>
                  </a:lnTo>
                  <a:close/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8AD5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5" name="Rectangle 189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6" name="Freeform 190"/>
            <p:cNvSpPr>
              <a:spLocks/>
            </p:cNvSpPr>
            <p:nvPr/>
          </p:nvSpPr>
          <p:spPr bwMode="auto">
            <a:xfrm>
              <a:off x="-1951038" y="2598738"/>
              <a:ext cx="1085850" cy="635000"/>
            </a:xfrm>
            <a:custGeom>
              <a:avLst/>
              <a:gdLst/>
              <a:ahLst/>
              <a:cxnLst>
                <a:cxn ang="0">
                  <a:pos x="684" y="0"/>
                </a:cxn>
                <a:cxn ang="0">
                  <a:pos x="0" y="0"/>
                </a:cxn>
                <a:cxn ang="0">
                  <a:pos x="0" y="400"/>
                </a:cxn>
                <a:cxn ang="0">
                  <a:pos x="684" y="400"/>
                </a:cxn>
                <a:cxn ang="0">
                  <a:pos x="684" y="246"/>
                </a:cxn>
                <a:cxn ang="0">
                  <a:pos x="154" y="246"/>
                </a:cxn>
                <a:cxn ang="0">
                  <a:pos x="154" y="222"/>
                </a:cxn>
                <a:cxn ang="0">
                  <a:pos x="684" y="222"/>
                </a:cxn>
                <a:cxn ang="0">
                  <a:pos x="684" y="178"/>
                </a:cxn>
                <a:cxn ang="0">
                  <a:pos x="154" y="178"/>
                </a:cxn>
                <a:cxn ang="0">
                  <a:pos x="154" y="154"/>
                </a:cxn>
                <a:cxn ang="0">
                  <a:pos x="684" y="154"/>
                </a:cxn>
                <a:cxn ang="0">
                  <a:pos x="684" y="110"/>
                </a:cxn>
                <a:cxn ang="0">
                  <a:pos x="154" y="110"/>
                </a:cxn>
                <a:cxn ang="0">
                  <a:pos x="154" y="86"/>
                </a:cxn>
                <a:cxn ang="0">
                  <a:pos x="684" y="86"/>
                </a:cxn>
                <a:cxn ang="0">
                  <a:pos x="684" y="0"/>
                </a:cxn>
              </a:cxnLst>
              <a:rect l="0" t="0" r="r" b="b"/>
              <a:pathLst>
                <a:path w="684" h="400">
                  <a:moveTo>
                    <a:pt x="684" y="0"/>
                  </a:moveTo>
                  <a:lnTo>
                    <a:pt x="0" y="0"/>
                  </a:lnTo>
                  <a:lnTo>
                    <a:pt x="0" y="400"/>
                  </a:lnTo>
                  <a:lnTo>
                    <a:pt x="684" y="400"/>
                  </a:lnTo>
                  <a:lnTo>
                    <a:pt x="684" y="246"/>
                  </a:lnTo>
                  <a:lnTo>
                    <a:pt x="154" y="246"/>
                  </a:lnTo>
                  <a:lnTo>
                    <a:pt x="154" y="222"/>
                  </a:lnTo>
                  <a:lnTo>
                    <a:pt x="684" y="222"/>
                  </a:lnTo>
                  <a:lnTo>
                    <a:pt x="684" y="178"/>
                  </a:lnTo>
                  <a:lnTo>
                    <a:pt x="154" y="178"/>
                  </a:lnTo>
                  <a:lnTo>
                    <a:pt x="154" y="154"/>
                  </a:lnTo>
                  <a:lnTo>
                    <a:pt x="684" y="154"/>
                  </a:lnTo>
                  <a:lnTo>
                    <a:pt x="684" y="110"/>
                  </a:lnTo>
                  <a:lnTo>
                    <a:pt x="154" y="110"/>
                  </a:lnTo>
                  <a:lnTo>
                    <a:pt x="154" y="86"/>
                  </a:lnTo>
                  <a:lnTo>
                    <a:pt x="684" y="86"/>
                  </a:lnTo>
                  <a:lnTo>
                    <a:pt x="68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7" name="Rectangle 191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8" name="Rectangle 192"/>
            <p:cNvSpPr>
              <a:spLocks noChangeArrowheads="1"/>
            </p:cNvSpPr>
            <p:nvPr/>
          </p:nvSpPr>
          <p:spPr bwMode="auto">
            <a:xfrm>
              <a:off x="-17065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9" name="Rectangle 193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solidFill>
              <a:srgbClr val="5F626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0" name="Rectangle 194"/>
            <p:cNvSpPr>
              <a:spLocks noChangeArrowheads="1"/>
            </p:cNvSpPr>
            <p:nvPr/>
          </p:nvSpPr>
          <p:spPr bwMode="auto">
            <a:xfrm>
              <a:off x="-1262063" y="3395663"/>
              <a:ext cx="73025" cy="7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1" name="Rectangle 195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2" name="Rectangle 196"/>
            <p:cNvSpPr>
              <a:spLocks noChangeArrowheads="1"/>
            </p:cNvSpPr>
            <p:nvPr/>
          </p:nvSpPr>
          <p:spPr bwMode="auto">
            <a:xfrm>
              <a:off x="-1706563" y="27352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3" name="Rectangle 197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4" name="Rectangle 198"/>
            <p:cNvSpPr>
              <a:spLocks noChangeArrowheads="1"/>
            </p:cNvSpPr>
            <p:nvPr/>
          </p:nvSpPr>
          <p:spPr bwMode="auto">
            <a:xfrm>
              <a:off x="-1706563" y="284321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5" name="Rectangle 199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6" name="Rectangle 200"/>
            <p:cNvSpPr>
              <a:spLocks noChangeArrowheads="1"/>
            </p:cNvSpPr>
            <p:nvPr/>
          </p:nvSpPr>
          <p:spPr bwMode="auto">
            <a:xfrm>
              <a:off x="-1706563" y="2951163"/>
              <a:ext cx="841375" cy="3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Rectangle 201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solidFill>
              <a:srgbClr val="F8F9F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Rectangle 202"/>
            <p:cNvSpPr>
              <a:spLocks noChangeArrowheads="1"/>
            </p:cNvSpPr>
            <p:nvPr/>
          </p:nvSpPr>
          <p:spPr bwMode="auto">
            <a:xfrm>
              <a:off x="-1706563" y="3059113"/>
              <a:ext cx="479425" cy="3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9" name="그룹 358"/>
          <p:cNvGrpSpPr/>
          <p:nvPr userDrawn="1"/>
        </p:nvGrpSpPr>
        <p:grpSpPr>
          <a:xfrm>
            <a:off x="2300175" y="3015715"/>
            <a:ext cx="585464" cy="2177370"/>
            <a:chOff x="2143759" y="2469338"/>
            <a:chExt cx="585464" cy="2177370"/>
          </a:xfrm>
        </p:grpSpPr>
        <p:sp>
          <p:nvSpPr>
            <p:cNvPr id="360" name="Freeform 5"/>
            <p:cNvSpPr>
              <a:spLocks/>
            </p:cNvSpPr>
            <p:nvPr/>
          </p:nvSpPr>
          <p:spPr bwMode="auto">
            <a:xfrm>
              <a:off x="2143759" y="2469338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1" name="Rectangle 110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2" name="Rectangle 111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3" name="Rectangle 112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4" name="Rectangle 156"/>
            <p:cNvSpPr>
              <a:spLocks noChangeArrowheads="1"/>
            </p:cNvSpPr>
            <p:nvPr/>
          </p:nvSpPr>
          <p:spPr bwMode="auto">
            <a:xfrm flipH="1">
              <a:off x="2350619" y="3189411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5" name="Rectangle 157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6" name="Rectangle 158"/>
            <p:cNvSpPr>
              <a:spLocks noChangeArrowheads="1"/>
            </p:cNvSpPr>
            <p:nvPr/>
          </p:nvSpPr>
          <p:spPr bwMode="auto">
            <a:xfrm flipH="1">
              <a:off x="2350619" y="3203835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67" name="그룹 217"/>
            <p:cNvGrpSpPr/>
            <p:nvPr/>
          </p:nvGrpSpPr>
          <p:grpSpPr>
            <a:xfrm flipH="1">
              <a:off x="2301942" y="3232682"/>
              <a:ext cx="427281" cy="1414026"/>
              <a:chOff x="1896110" y="2729371"/>
              <a:chExt cx="328910" cy="1815246"/>
            </a:xfrm>
          </p:grpSpPr>
          <p:sp>
            <p:nvSpPr>
              <p:cNvPr id="368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9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370" name="그룹 369"/>
          <p:cNvGrpSpPr/>
          <p:nvPr userDrawn="1"/>
        </p:nvGrpSpPr>
        <p:grpSpPr>
          <a:xfrm>
            <a:off x="1695958" y="3174818"/>
            <a:ext cx="608463" cy="2215778"/>
            <a:chOff x="1605378" y="2591865"/>
            <a:chExt cx="608463" cy="2215778"/>
          </a:xfrm>
        </p:grpSpPr>
        <p:sp>
          <p:nvSpPr>
            <p:cNvPr id="371" name="Freeform 6"/>
            <p:cNvSpPr>
              <a:spLocks/>
            </p:cNvSpPr>
            <p:nvPr/>
          </p:nvSpPr>
          <p:spPr bwMode="auto">
            <a:xfrm>
              <a:off x="1669498" y="2591865"/>
              <a:ext cx="544343" cy="774689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2" name="Rectangle 110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3" name="Rectangle 111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4" name="Rectangle 112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5" name="Rectangle 156"/>
            <p:cNvSpPr>
              <a:spLocks noChangeArrowheads="1"/>
            </p:cNvSpPr>
            <p:nvPr/>
          </p:nvSpPr>
          <p:spPr bwMode="auto">
            <a:xfrm>
              <a:off x="1650451" y="3350346"/>
              <a:ext cx="333531" cy="21635"/>
            </a:xfrm>
            <a:prstGeom prst="rect">
              <a:avLst/>
            </a:prstGeom>
            <a:solidFill>
              <a:srgbClr val="F2622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6" name="Rectangle 157"/>
            <p:cNvSpPr>
              <a:spLocks noChangeArrowheads="1"/>
            </p:cNvSpPr>
            <p:nvPr/>
          </p:nvSpPr>
          <p:spPr bwMode="auto">
            <a:xfrm>
              <a:off x="1650451" y="3364770"/>
              <a:ext cx="333531" cy="43268"/>
            </a:xfrm>
            <a:prstGeom prst="rect">
              <a:avLst/>
            </a:prstGeom>
            <a:solidFill>
              <a:srgbClr val="912C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7" name="Rectangle 158"/>
            <p:cNvSpPr>
              <a:spLocks noChangeArrowheads="1"/>
            </p:cNvSpPr>
            <p:nvPr/>
          </p:nvSpPr>
          <p:spPr bwMode="auto">
            <a:xfrm>
              <a:off x="1818117" y="3364770"/>
              <a:ext cx="165865" cy="43268"/>
            </a:xfrm>
            <a:prstGeom prst="rect">
              <a:avLst/>
            </a:prstGeom>
            <a:solidFill>
              <a:srgbClr val="4C141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78" name="그룹 344"/>
            <p:cNvGrpSpPr/>
            <p:nvPr/>
          </p:nvGrpSpPr>
          <p:grpSpPr>
            <a:xfrm>
              <a:off x="1605378" y="3393617"/>
              <a:ext cx="427281" cy="1414026"/>
              <a:chOff x="1896110" y="2729371"/>
              <a:chExt cx="328910" cy="1815246"/>
            </a:xfrm>
          </p:grpSpPr>
          <p:sp>
            <p:nvSpPr>
              <p:cNvPr id="379" name="Rectangle 159"/>
              <p:cNvSpPr>
                <a:spLocks noChangeArrowheads="1"/>
              </p:cNvSpPr>
              <p:nvPr/>
            </p:nvSpPr>
            <p:spPr bwMode="auto">
              <a:xfrm>
                <a:off x="1896110" y="2729371"/>
                <a:ext cx="328910" cy="1815246"/>
              </a:xfrm>
              <a:prstGeom prst="rect">
                <a:avLst/>
              </a:prstGeom>
              <a:solidFill>
                <a:srgbClr val="F2622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0" name="Rectangle 160"/>
              <p:cNvSpPr>
                <a:spLocks noChangeArrowheads="1"/>
              </p:cNvSpPr>
              <p:nvPr/>
            </p:nvSpPr>
            <p:spPr bwMode="auto">
              <a:xfrm>
                <a:off x="2059871" y="2729371"/>
                <a:ext cx="165149" cy="1815246"/>
              </a:xfrm>
              <a:prstGeom prst="rect">
                <a:avLst/>
              </a:prstGeom>
              <a:solidFill>
                <a:srgbClr val="DB412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81" name="Freeform 80"/>
          <p:cNvSpPr>
            <a:spLocks/>
          </p:cNvSpPr>
          <p:nvPr userDrawn="1"/>
        </p:nvSpPr>
        <p:spPr bwMode="auto">
          <a:xfrm>
            <a:off x="128582" y="2757192"/>
            <a:ext cx="1688964" cy="2112940"/>
          </a:xfrm>
          <a:custGeom>
            <a:avLst/>
            <a:gdLst/>
            <a:ahLst/>
            <a:cxnLst>
              <a:cxn ang="0">
                <a:pos x="972" y="0"/>
              </a:cxn>
              <a:cxn ang="0">
                <a:pos x="972" y="1216"/>
              </a:cxn>
              <a:cxn ang="0">
                <a:pos x="0" y="608"/>
              </a:cxn>
              <a:cxn ang="0">
                <a:pos x="972" y="0"/>
              </a:cxn>
            </a:cxnLst>
            <a:rect l="0" t="0" r="r" b="b"/>
            <a:pathLst>
              <a:path w="972" h="1216">
                <a:moveTo>
                  <a:pt x="972" y="0"/>
                </a:moveTo>
                <a:lnTo>
                  <a:pt x="972" y="1216"/>
                </a:lnTo>
                <a:lnTo>
                  <a:pt x="0" y="608"/>
                </a:lnTo>
                <a:lnTo>
                  <a:pt x="97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382" name="그룹 381"/>
          <p:cNvGrpSpPr/>
          <p:nvPr userDrawn="1"/>
        </p:nvGrpSpPr>
        <p:grpSpPr>
          <a:xfrm>
            <a:off x="874275" y="2003719"/>
            <a:ext cx="595916" cy="3537660"/>
            <a:chOff x="739804" y="1347614"/>
            <a:chExt cx="595916" cy="3537660"/>
          </a:xfrm>
        </p:grpSpPr>
        <p:sp>
          <p:nvSpPr>
            <p:cNvPr id="383" name="Freeform 5"/>
            <p:cNvSpPr>
              <a:spLocks/>
            </p:cNvSpPr>
            <p:nvPr userDrawn="1"/>
          </p:nvSpPr>
          <p:spPr bwMode="auto">
            <a:xfrm>
              <a:off x="739804" y="134761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4" name="Rectangle 122"/>
            <p:cNvSpPr>
              <a:spLocks noChangeArrowheads="1"/>
            </p:cNvSpPr>
            <p:nvPr userDrawn="1"/>
          </p:nvSpPr>
          <p:spPr bwMode="auto">
            <a:xfrm>
              <a:off x="957118" y="2105108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5" name="Rectangle 168"/>
            <p:cNvSpPr>
              <a:spLocks noChangeArrowheads="1"/>
            </p:cNvSpPr>
            <p:nvPr userDrawn="1"/>
          </p:nvSpPr>
          <p:spPr bwMode="auto">
            <a:xfrm>
              <a:off x="957118" y="2123476"/>
              <a:ext cx="331728" cy="59495"/>
            </a:xfrm>
            <a:prstGeom prst="rect">
              <a:avLst/>
            </a:prstGeom>
            <a:solidFill>
              <a:srgbClr val="D1662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86" name="그룹 206"/>
            <p:cNvGrpSpPr/>
            <p:nvPr userDrawn="1"/>
          </p:nvGrpSpPr>
          <p:grpSpPr>
            <a:xfrm>
              <a:off x="906638" y="2172153"/>
              <a:ext cx="429082" cy="2713121"/>
              <a:chOff x="1015164" y="1713035"/>
              <a:chExt cx="330297" cy="2164701"/>
            </a:xfrm>
          </p:grpSpPr>
          <p:sp>
            <p:nvSpPr>
              <p:cNvPr id="387" name="Rectangle 169"/>
              <p:cNvSpPr>
                <a:spLocks noChangeArrowheads="1"/>
              </p:cNvSpPr>
              <p:nvPr/>
            </p:nvSpPr>
            <p:spPr bwMode="auto">
              <a:xfrm>
                <a:off x="1015164" y="1713035"/>
                <a:ext cx="330297" cy="2164701"/>
              </a:xfrm>
              <a:prstGeom prst="rect">
                <a:avLst/>
              </a:prstGeom>
              <a:solidFill>
                <a:srgbClr val="FAA31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8" name="Rectangle 170"/>
              <p:cNvSpPr>
                <a:spLocks noChangeArrowheads="1"/>
              </p:cNvSpPr>
              <p:nvPr/>
            </p:nvSpPr>
            <p:spPr bwMode="auto">
              <a:xfrm>
                <a:off x="1183088" y="1713035"/>
                <a:ext cx="162373" cy="2164701"/>
              </a:xfrm>
              <a:prstGeom prst="rect">
                <a:avLst/>
              </a:prstGeom>
              <a:solidFill>
                <a:srgbClr val="EF8A2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446" name="그룹 445"/>
          <p:cNvGrpSpPr/>
          <p:nvPr userDrawn="1"/>
        </p:nvGrpSpPr>
        <p:grpSpPr>
          <a:xfrm>
            <a:off x="421297" y="2954629"/>
            <a:ext cx="561080" cy="2149704"/>
            <a:chOff x="542320" y="2688490"/>
            <a:chExt cx="561080" cy="2149704"/>
          </a:xfrm>
        </p:grpSpPr>
        <p:sp>
          <p:nvSpPr>
            <p:cNvPr id="291" name="Freeform 6"/>
            <p:cNvSpPr>
              <a:spLocks/>
            </p:cNvSpPr>
            <p:nvPr userDrawn="1"/>
          </p:nvSpPr>
          <p:spPr bwMode="auto">
            <a:xfrm>
              <a:off x="595037" y="2688490"/>
              <a:ext cx="508363" cy="723483"/>
            </a:xfrm>
            <a:custGeom>
              <a:avLst/>
              <a:gdLst/>
              <a:ahLst/>
              <a:cxnLst>
                <a:cxn ang="0">
                  <a:pos x="2108" y="1114"/>
                </a:cxn>
                <a:cxn ang="0">
                  <a:pos x="2050" y="1102"/>
                </a:cxn>
                <a:cxn ang="0">
                  <a:pos x="1996" y="1108"/>
                </a:cxn>
                <a:cxn ang="0">
                  <a:pos x="1954" y="1135"/>
                </a:cxn>
                <a:cxn ang="0">
                  <a:pos x="1540" y="1649"/>
                </a:cxn>
                <a:cxn ang="0">
                  <a:pos x="1540" y="126"/>
                </a:cxn>
                <a:cxn ang="0">
                  <a:pos x="1528" y="77"/>
                </a:cxn>
                <a:cxn ang="0">
                  <a:pos x="1494" y="37"/>
                </a:cxn>
                <a:cxn ang="0">
                  <a:pos x="1444" y="10"/>
                </a:cxn>
                <a:cxn ang="0">
                  <a:pos x="1383" y="0"/>
                </a:cxn>
                <a:cxn ang="0">
                  <a:pos x="1337" y="5"/>
                </a:cxn>
                <a:cxn ang="0">
                  <a:pos x="1284" y="28"/>
                </a:cxn>
                <a:cxn ang="0">
                  <a:pos x="1247" y="65"/>
                </a:cxn>
                <a:cxn ang="0">
                  <a:pos x="1227" y="112"/>
                </a:cxn>
                <a:cxn ang="0">
                  <a:pos x="1131" y="126"/>
                </a:cxn>
                <a:cxn ang="0">
                  <a:pos x="1123" y="87"/>
                </a:cxn>
                <a:cxn ang="0">
                  <a:pos x="1095" y="45"/>
                </a:cxn>
                <a:cxn ang="0">
                  <a:pos x="1049" y="14"/>
                </a:cxn>
                <a:cxn ang="0">
                  <a:pos x="990" y="0"/>
                </a:cxn>
                <a:cxn ang="0">
                  <a:pos x="943" y="2"/>
                </a:cxn>
                <a:cxn ang="0">
                  <a:pos x="886" y="20"/>
                </a:cxn>
                <a:cxn ang="0">
                  <a:pos x="845" y="54"/>
                </a:cxn>
                <a:cxn ang="0">
                  <a:pos x="821" y="99"/>
                </a:cxn>
                <a:cxn ang="0">
                  <a:pos x="722" y="1179"/>
                </a:cxn>
                <a:cxn ang="0">
                  <a:pos x="719" y="99"/>
                </a:cxn>
                <a:cxn ang="0">
                  <a:pos x="695" y="54"/>
                </a:cxn>
                <a:cxn ang="0">
                  <a:pos x="652" y="20"/>
                </a:cxn>
                <a:cxn ang="0">
                  <a:pos x="597" y="2"/>
                </a:cxn>
                <a:cxn ang="0">
                  <a:pos x="550" y="0"/>
                </a:cxn>
                <a:cxn ang="0">
                  <a:pos x="491" y="14"/>
                </a:cxn>
                <a:cxn ang="0">
                  <a:pos x="445" y="45"/>
                </a:cxn>
                <a:cxn ang="0">
                  <a:pos x="416" y="87"/>
                </a:cxn>
                <a:cxn ang="0">
                  <a:pos x="409" y="1179"/>
                </a:cxn>
                <a:cxn ang="0">
                  <a:pos x="311" y="112"/>
                </a:cxn>
                <a:cxn ang="0">
                  <a:pos x="293" y="65"/>
                </a:cxn>
                <a:cxn ang="0">
                  <a:pos x="256" y="28"/>
                </a:cxn>
                <a:cxn ang="0">
                  <a:pos x="203" y="5"/>
                </a:cxn>
                <a:cxn ang="0">
                  <a:pos x="157" y="0"/>
                </a:cxn>
                <a:cxn ang="0">
                  <a:pos x="95" y="10"/>
                </a:cxn>
                <a:cxn ang="0">
                  <a:pos x="46" y="37"/>
                </a:cxn>
                <a:cxn ang="0">
                  <a:pos x="12" y="77"/>
                </a:cxn>
                <a:cxn ang="0">
                  <a:pos x="0" y="126"/>
                </a:cxn>
                <a:cxn ang="0">
                  <a:pos x="0" y="2535"/>
                </a:cxn>
                <a:cxn ang="0">
                  <a:pos x="7" y="2595"/>
                </a:cxn>
                <a:cxn ang="0">
                  <a:pos x="56" y="2685"/>
                </a:cxn>
                <a:cxn ang="0">
                  <a:pos x="122" y="2743"/>
                </a:cxn>
                <a:cxn ang="0">
                  <a:pos x="178" y="3152"/>
                </a:cxn>
                <a:cxn ang="0">
                  <a:pos x="1186" y="2838"/>
                </a:cxn>
                <a:cxn ang="0">
                  <a:pos x="1199" y="2779"/>
                </a:cxn>
                <a:cxn ang="0">
                  <a:pos x="1227" y="2744"/>
                </a:cxn>
                <a:cxn ang="0">
                  <a:pos x="1247" y="2737"/>
                </a:cxn>
                <a:cxn ang="0">
                  <a:pos x="1355" y="2678"/>
                </a:cxn>
                <a:cxn ang="0">
                  <a:pos x="1430" y="2602"/>
                </a:cxn>
                <a:cxn ang="0">
                  <a:pos x="1481" y="2522"/>
                </a:cxn>
                <a:cxn ang="0">
                  <a:pos x="2204" y="1317"/>
                </a:cxn>
                <a:cxn ang="0">
                  <a:pos x="2217" y="1282"/>
                </a:cxn>
                <a:cxn ang="0">
                  <a:pos x="2214" y="1231"/>
                </a:cxn>
                <a:cxn ang="0">
                  <a:pos x="2192" y="1181"/>
                </a:cxn>
                <a:cxn ang="0">
                  <a:pos x="2149" y="1138"/>
                </a:cxn>
              </a:cxnLst>
              <a:rect l="0" t="0" r="r" b="b"/>
              <a:pathLst>
                <a:path w="2219" h="3158">
                  <a:moveTo>
                    <a:pt x="2136" y="1129"/>
                  </a:moveTo>
                  <a:lnTo>
                    <a:pt x="2136" y="1129"/>
                  </a:lnTo>
                  <a:lnTo>
                    <a:pt x="2122" y="1122"/>
                  </a:lnTo>
                  <a:lnTo>
                    <a:pt x="2108" y="1114"/>
                  </a:lnTo>
                  <a:lnTo>
                    <a:pt x="2093" y="1110"/>
                  </a:lnTo>
                  <a:lnTo>
                    <a:pt x="2079" y="1105"/>
                  </a:lnTo>
                  <a:lnTo>
                    <a:pt x="2065" y="1104"/>
                  </a:lnTo>
                  <a:lnTo>
                    <a:pt x="2050" y="1102"/>
                  </a:lnTo>
                  <a:lnTo>
                    <a:pt x="2037" y="1101"/>
                  </a:lnTo>
                  <a:lnTo>
                    <a:pt x="2023" y="1102"/>
                  </a:lnTo>
                  <a:lnTo>
                    <a:pt x="2010" y="1105"/>
                  </a:lnTo>
                  <a:lnTo>
                    <a:pt x="1996" y="1108"/>
                  </a:lnTo>
                  <a:lnTo>
                    <a:pt x="1985" y="1113"/>
                  </a:lnTo>
                  <a:lnTo>
                    <a:pt x="1973" y="1119"/>
                  </a:lnTo>
                  <a:lnTo>
                    <a:pt x="1962" y="1126"/>
                  </a:lnTo>
                  <a:lnTo>
                    <a:pt x="1954" y="1135"/>
                  </a:lnTo>
                  <a:lnTo>
                    <a:pt x="1945" y="1144"/>
                  </a:lnTo>
                  <a:lnTo>
                    <a:pt x="1937" y="1154"/>
                  </a:lnTo>
                  <a:lnTo>
                    <a:pt x="1537" y="1805"/>
                  </a:lnTo>
                  <a:lnTo>
                    <a:pt x="1540" y="1649"/>
                  </a:lnTo>
                  <a:lnTo>
                    <a:pt x="1540" y="1597"/>
                  </a:lnTo>
                  <a:lnTo>
                    <a:pt x="1540" y="1179"/>
                  </a:lnTo>
                  <a:lnTo>
                    <a:pt x="1540" y="126"/>
                  </a:lnTo>
                  <a:lnTo>
                    <a:pt x="1540" y="126"/>
                  </a:lnTo>
                  <a:lnTo>
                    <a:pt x="1539" y="112"/>
                  </a:lnTo>
                  <a:lnTo>
                    <a:pt x="1537" y="99"/>
                  </a:lnTo>
                  <a:lnTo>
                    <a:pt x="1533" y="87"/>
                  </a:lnTo>
                  <a:lnTo>
                    <a:pt x="1528" y="77"/>
                  </a:lnTo>
                  <a:lnTo>
                    <a:pt x="1521" y="65"/>
                  </a:lnTo>
                  <a:lnTo>
                    <a:pt x="1513" y="54"/>
                  </a:lnTo>
                  <a:lnTo>
                    <a:pt x="1504" y="45"/>
                  </a:lnTo>
                  <a:lnTo>
                    <a:pt x="1494" y="37"/>
                  </a:lnTo>
                  <a:lnTo>
                    <a:pt x="1484" y="28"/>
                  </a:lnTo>
                  <a:lnTo>
                    <a:pt x="1470" y="20"/>
                  </a:lnTo>
                  <a:lnTo>
                    <a:pt x="1458" y="14"/>
                  </a:lnTo>
                  <a:lnTo>
                    <a:pt x="1444" y="10"/>
                  </a:lnTo>
                  <a:lnTo>
                    <a:pt x="1430" y="5"/>
                  </a:lnTo>
                  <a:lnTo>
                    <a:pt x="1415" y="2"/>
                  </a:lnTo>
                  <a:lnTo>
                    <a:pt x="1399" y="0"/>
                  </a:lnTo>
                  <a:lnTo>
                    <a:pt x="1383" y="0"/>
                  </a:lnTo>
                  <a:lnTo>
                    <a:pt x="1383" y="0"/>
                  </a:lnTo>
                  <a:lnTo>
                    <a:pt x="1368" y="0"/>
                  </a:lnTo>
                  <a:lnTo>
                    <a:pt x="1352" y="2"/>
                  </a:lnTo>
                  <a:lnTo>
                    <a:pt x="1337" y="5"/>
                  </a:lnTo>
                  <a:lnTo>
                    <a:pt x="1322" y="10"/>
                  </a:lnTo>
                  <a:lnTo>
                    <a:pt x="1309" y="14"/>
                  </a:lnTo>
                  <a:lnTo>
                    <a:pt x="1295" y="20"/>
                  </a:lnTo>
                  <a:lnTo>
                    <a:pt x="1284" y="28"/>
                  </a:lnTo>
                  <a:lnTo>
                    <a:pt x="1273" y="37"/>
                  </a:lnTo>
                  <a:lnTo>
                    <a:pt x="1263" y="45"/>
                  </a:lnTo>
                  <a:lnTo>
                    <a:pt x="1254" y="54"/>
                  </a:lnTo>
                  <a:lnTo>
                    <a:pt x="1247" y="65"/>
                  </a:lnTo>
                  <a:lnTo>
                    <a:pt x="1239" y="77"/>
                  </a:lnTo>
                  <a:lnTo>
                    <a:pt x="1235" y="87"/>
                  </a:lnTo>
                  <a:lnTo>
                    <a:pt x="1230" y="99"/>
                  </a:lnTo>
                  <a:lnTo>
                    <a:pt x="1227" y="112"/>
                  </a:lnTo>
                  <a:lnTo>
                    <a:pt x="1227" y="126"/>
                  </a:lnTo>
                  <a:lnTo>
                    <a:pt x="1227" y="1179"/>
                  </a:lnTo>
                  <a:lnTo>
                    <a:pt x="1131" y="1179"/>
                  </a:lnTo>
                  <a:lnTo>
                    <a:pt x="1131" y="126"/>
                  </a:lnTo>
                  <a:lnTo>
                    <a:pt x="1131" y="126"/>
                  </a:lnTo>
                  <a:lnTo>
                    <a:pt x="1129" y="112"/>
                  </a:lnTo>
                  <a:lnTo>
                    <a:pt x="1128" y="99"/>
                  </a:lnTo>
                  <a:lnTo>
                    <a:pt x="1123" y="87"/>
                  </a:lnTo>
                  <a:lnTo>
                    <a:pt x="1119" y="77"/>
                  </a:lnTo>
                  <a:lnTo>
                    <a:pt x="1112" y="65"/>
                  </a:lnTo>
                  <a:lnTo>
                    <a:pt x="1104" y="54"/>
                  </a:lnTo>
                  <a:lnTo>
                    <a:pt x="1095" y="45"/>
                  </a:lnTo>
                  <a:lnTo>
                    <a:pt x="1085" y="37"/>
                  </a:lnTo>
                  <a:lnTo>
                    <a:pt x="1075" y="28"/>
                  </a:lnTo>
                  <a:lnTo>
                    <a:pt x="1061" y="20"/>
                  </a:lnTo>
                  <a:lnTo>
                    <a:pt x="1049" y="14"/>
                  </a:lnTo>
                  <a:lnTo>
                    <a:pt x="1036" y="10"/>
                  </a:lnTo>
                  <a:lnTo>
                    <a:pt x="1021" y="5"/>
                  </a:lnTo>
                  <a:lnTo>
                    <a:pt x="1006" y="2"/>
                  </a:lnTo>
                  <a:lnTo>
                    <a:pt x="990" y="0"/>
                  </a:lnTo>
                  <a:lnTo>
                    <a:pt x="974" y="0"/>
                  </a:lnTo>
                  <a:lnTo>
                    <a:pt x="974" y="0"/>
                  </a:lnTo>
                  <a:lnTo>
                    <a:pt x="959" y="0"/>
                  </a:lnTo>
                  <a:lnTo>
                    <a:pt x="943" y="2"/>
                  </a:lnTo>
                  <a:lnTo>
                    <a:pt x="928" y="5"/>
                  </a:lnTo>
                  <a:lnTo>
                    <a:pt x="913" y="10"/>
                  </a:lnTo>
                  <a:lnTo>
                    <a:pt x="900" y="14"/>
                  </a:lnTo>
                  <a:lnTo>
                    <a:pt x="886" y="20"/>
                  </a:lnTo>
                  <a:lnTo>
                    <a:pt x="874" y="28"/>
                  </a:lnTo>
                  <a:lnTo>
                    <a:pt x="864" y="37"/>
                  </a:lnTo>
                  <a:lnTo>
                    <a:pt x="854" y="45"/>
                  </a:lnTo>
                  <a:lnTo>
                    <a:pt x="845" y="54"/>
                  </a:lnTo>
                  <a:lnTo>
                    <a:pt x="837" y="65"/>
                  </a:lnTo>
                  <a:lnTo>
                    <a:pt x="830" y="77"/>
                  </a:lnTo>
                  <a:lnTo>
                    <a:pt x="826" y="87"/>
                  </a:lnTo>
                  <a:lnTo>
                    <a:pt x="821" y="99"/>
                  </a:lnTo>
                  <a:lnTo>
                    <a:pt x="820" y="112"/>
                  </a:lnTo>
                  <a:lnTo>
                    <a:pt x="818" y="126"/>
                  </a:lnTo>
                  <a:lnTo>
                    <a:pt x="818" y="1179"/>
                  </a:lnTo>
                  <a:lnTo>
                    <a:pt x="722" y="1179"/>
                  </a:lnTo>
                  <a:lnTo>
                    <a:pt x="722" y="126"/>
                  </a:lnTo>
                  <a:lnTo>
                    <a:pt x="722" y="126"/>
                  </a:lnTo>
                  <a:lnTo>
                    <a:pt x="720" y="112"/>
                  </a:lnTo>
                  <a:lnTo>
                    <a:pt x="719" y="99"/>
                  </a:lnTo>
                  <a:lnTo>
                    <a:pt x="714" y="87"/>
                  </a:lnTo>
                  <a:lnTo>
                    <a:pt x="710" y="77"/>
                  </a:lnTo>
                  <a:lnTo>
                    <a:pt x="703" y="65"/>
                  </a:lnTo>
                  <a:lnTo>
                    <a:pt x="695" y="54"/>
                  </a:lnTo>
                  <a:lnTo>
                    <a:pt x="686" y="45"/>
                  </a:lnTo>
                  <a:lnTo>
                    <a:pt x="676" y="37"/>
                  </a:lnTo>
                  <a:lnTo>
                    <a:pt x="665" y="28"/>
                  </a:lnTo>
                  <a:lnTo>
                    <a:pt x="652" y="20"/>
                  </a:lnTo>
                  <a:lnTo>
                    <a:pt x="640" y="14"/>
                  </a:lnTo>
                  <a:lnTo>
                    <a:pt x="627" y="10"/>
                  </a:lnTo>
                  <a:lnTo>
                    <a:pt x="612" y="5"/>
                  </a:lnTo>
                  <a:lnTo>
                    <a:pt x="597" y="2"/>
                  </a:lnTo>
                  <a:lnTo>
                    <a:pt x="581" y="0"/>
                  </a:lnTo>
                  <a:lnTo>
                    <a:pt x="565" y="0"/>
                  </a:lnTo>
                  <a:lnTo>
                    <a:pt x="565" y="0"/>
                  </a:lnTo>
                  <a:lnTo>
                    <a:pt x="550" y="0"/>
                  </a:lnTo>
                  <a:lnTo>
                    <a:pt x="534" y="2"/>
                  </a:lnTo>
                  <a:lnTo>
                    <a:pt x="519" y="5"/>
                  </a:lnTo>
                  <a:lnTo>
                    <a:pt x="504" y="10"/>
                  </a:lnTo>
                  <a:lnTo>
                    <a:pt x="491" y="14"/>
                  </a:lnTo>
                  <a:lnTo>
                    <a:pt x="479" y="20"/>
                  </a:lnTo>
                  <a:lnTo>
                    <a:pt x="465" y="28"/>
                  </a:lnTo>
                  <a:lnTo>
                    <a:pt x="455" y="37"/>
                  </a:lnTo>
                  <a:lnTo>
                    <a:pt x="445" y="45"/>
                  </a:lnTo>
                  <a:lnTo>
                    <a:pt x="436" y="54"/>
                  </a:lnTo>
                  <a:lnTo>
                    <a:pt x="428" y="65"/>
                  </a:lnTo>
                  <a:lnTo>
                    <a:pt x="421" y="77"/>
                  </a:lnTo>
                  <a:lnTo>
                    <a:pt x="416" y="87"/>
                  </a:lnTo>
                  <a:lnTo>
                    <a:pt x="412" y="99"/>
                  </a:lnTo>
                  <a:lnTo>
                    <a:pt x="411" y="112"/>
                  </a:lnTo>
                  <a:lnTo>
                    <a:pt x="409" y="126"/>
                  </a:lnTo>
                  <a:lnTo>
                    <a:pt x="409" y="1179"/>
                  </a:lnTo>
                  <a:lnTo>
                    <a:pt x="313" y="1179"/>
                  </a:lnTo>
                  <a:lnTo>
                    <a:pt x="313" y="126"/>
                  </a:lnTo>
                  <a:lnTo>
                    <a:pt x="313" y="126"/>
                  </a:lnTo>
                  <a:lnTo>
                    <a:pt x="311" y="112"/>
                  </a:lnTo>
                  <a:lnTo>
                    <a:pt x="310" y="99"/>
                  </a:lnTo>
                  <a:lnTo>
                    <a:pt x="305" y="87"/>
                  </a:lnTo>
                  <a:lnTo>
                    <a:pt x="301" y="77"/>
                  </a:lnTo>
                  <a:lnTo>
                    <a:pt x="293" y="65"/>
                  </a:lnTo>
                  <a:lnTo>
                    <a:pt x="286" y="54"/>
                  </a:lnTo>
                  <a:lnTo>
                    <a:pt x="277" y="45"/>
                  </a:lnTo>
                  <a:lnTo>
                    <a:pt x="267" y="37"/>
                  </a:lnTo>
                  <a:lnTo>
                    <a:pt x="256" y="28"/>
                  </a:lnTo>
                  <a:lnTo>
                    <a:pt x="243" y="20"/>
                  </a:lnTo>
                  <a:lnTo>
                    <a:pt x="231" y="14"/>
                  </a:lnTo>
                  <a:lnTo>
                    <a:pt x="218" y="10"/>
                  </a:lnTo>
                  <a:lnTo>
                    <a:pt x="203" y="5"/>
                  </a:lnTo>
                  <a:lnTo>
                    <a:pt x="188" y="2"/>
                  </a:lnTo>
                  <a:lnTo>
                    <a:pt x="17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41" y="0"/>
                  </a:lnTo>
                  <a:lnTo>
                    <a:pt x="125" y="2"/>
                  </a:lnTo>
                  <a:lnTo>
                    <a:pt x="110" y="5"/>
                  </a:lnTo>
                  <a:lnTo>
                    <a:pt x="95" y="10"/>
                  </a:lnTo>
                  <a:lnTo>
                    <a:pt x="82" y="14"/>
                  </a:lnTo>
                  <a:lnTo>
                    <a:pt x="70" y="20"/>
                  </a:lnTo>
                  <a:lnTo>
                    <a:pt x="56" y="28"/>
                  </a:lnTo>
                  <a:lnTo>
                    <a:pt x="46" y="37"/>
                  </a:lnTo>
                  <a:lnTo>
                    <a:pt x="36" y="45"/>
                  </a:lnTo>
                  <a:lnTo>
                    <a:pt x="27" y="54"/>
                  </a:lnTo>
                  <a:lnTo>
                    <a:pt x="19" y="65"/>
                  </a:lnTo>
                  <a:lnTo>
                    <a:pt x="12" y="77"/>
                  </a:lnTo>
                  <a:lnTo>
                    <a:pt x="7" y="87"/>
                  </a:lnTo>
                  <a:lnTo>
                    <a:pt x="3" y="99"/>
                  </a:lnTo>
                  <a:lnTo>
                    <a:pt x="1" y="112"/>
                  </a:lnTo>
                  <a:lnTo>
                    <a:pt x="0" y="126"/>
                  </a:lnTo>
                  <a:lnTo>
                    <a:pt x="0" y="1179"/>
                  </a:lnTo>
                  <a:lnTo>
                    <a:pt x="0" y="1597"/>
                  </a:lnTo>
                  <a:lnTo>
                    <a:pt x="0" y="2535"/>
                  </a:lnTo>
                  <a:lnTo>
                    <a:pt x="0" y="2535"/>
                  </a:lnTo>
                  <a:lnTo>
                    <a:pt x="0" y="2550"/>
                  </a:lnTo>
                  <a:lnTo>
                    <a:pt x="1" y="2567"/>
                  </a:lnTo>
                  <a:lnTo>
                    <a:pt x="4" y="2580"/>
                  </a:lnTo>
                  <a:lnTo>
                    <a:pt x="7" y="2595"/>
                  </a:lnTo>
                  <a:lnTo>
                    <a:pt x="16" y="2621"/>
                  </a:lnTo>
                  <a:lnTo>
                    <a:pt x="28" y="2645"/>
                  </a:lnTo>
                  <a:lnTo>
                    <a:pt x="42" y="2666"/>
                  </a:lnTo>
                  <a:lnTo>
                    <a:pt x="56" y="2685"/>
                  </a:lnTo>
                  <a:lnTo>
                    <a:pt x="73" y="2703"/>
                  </a:lnTo>
                  <a:lnTo>
                    <a:pt x="89" y="2718"/>
                  </a:lnTo>
                  <a:lnTo>
                    <a:pt x="105" y="2731"/>
                  </a:lnTo>
                  <a:lnTo>
                    <a:pt x="122" y="2743"/>
                  </a:lnTo>
                  <a:lnTo>
                    <a:pt x="150" y="2761"/>
                  </a:lnTo>
                  <a:lnTo>
                    <a:pt x="169" y="2770"/>
                  </a:lnTo>
                  <a:lnTo>
                    <a:pt x="178" y="2774"/>
                  </a:lnTo>
                  <a:lnTo>
                    <a:pt x="178" y="3152"/>
                  </a:lnTo>
                  <a:lnTo>
                    <a:pt x="1186" y="3158"/>
                  </a:lnTo>
                  <a:lnTo>
                    <a:pt x="1186" y="2859"/>
                  </a:lnTo>
                  <a:lnTo>
                    <a:pt x="1186" y="2859"/>
                  </a:lnTo>
                  <a:lnTo>
                    <a:pt x="1186" y="2838"/>
                  </a:lnTo>
                  <a:lnTo>
                    <a:pt x="1189" y="2820"/>
                  </a:lnTo>
                  <a:lnTo>
                    <a:pt x="1192" y="2805"/>
                  </a:lnTo>
                  <a:lnTo>
                    <a:pt x="1195" y="2790"/>
                  </a:lnTo>
                  <a:lnTo>
                    <a:pt x="1199" y="2779"/>
                  </a:lnTo>
                  <a:lnTo>
                    <a:pt x="1205" y="2770"/>
                  </a:lnTo>
                  <a:lnTo>
                    <a:pt x="1211" y="2761"/>
                  </a:lnTo>
                  <a:lnTo>
                    <a:pt x="1215" y="2755"/>
                  </a:lnTo>
                  <a:lnTo>
                    <a:pt x="1227" y="2744"/>
                  </a:lnTo>
                  <a:lnTo>
                    <a:pt x="1238" y="2740"/>
                  </a:lnTo>
                  <a:lnTo>
                    <a:pt x="1244" y="2737"/>
                  </a:lnTo>
                  <a:lnTo>
                    <a:pt x="1247" y="2737"/>
                  </a:lnTo>
                  <a:lnTo>
                    <a:pt x="1247" y="2737"/>
                  </a:lnTo>
                  <a:lnTo>
                    <a:pt x="1276" y="2724"/>
                  </a:lnTo>
                  <a:lnTo>
                    <a:pt x="1304" y="2710"/>
                  </a:lnTo>
                  <a:lnTo>
                    <a:pt x="1331" y="2694"/>
                  </a:lnTo>
                  <a:lnTo>
                    <a:pt x="1355" y="2678"/>
                  </a:lnTo>
                  <a:lnTo>
                    <a:pt x="1375" y="2660"/>
                  </a:lnTo>
                  <a:lnTo>
                    <a:pt x="1396" y="2642"/>
                  </a:lnTo>
                  <a:lnTo>
                    <a:pt x="1414" y="2623"/>
                  </a:lnTo>
                  <a:lnTo>
                    <a:pt x="1430" y="2602"/>
                  </a:lnTo>
                  <a:lnTo>
                    <a:pt x="1445" y="2583"/>
                  </a:lnTo>
                  <a:lnTo>
                    <a:pt x="1458" y="2562"/>
                  </a:lnTo>
                  <a:lnTo>
                    <a:pt x="1470" y="2541"/>
                  </a:lnTo>
                  <a:lnTo>
                    <a:pt x="1481" y="2522"/>
                  </a:lnTo>
                  <a:lnTo>
                    <a:pt x="1490" y="2503"/>
                  </a:lnTo>
                  <a:lnTo>
                    <a:pt x="1497" y="2484"/>
                  </a:lnTo>
                  <a:lnTo>
                    <a:pt x="1509" y="2447"/>
                  </a:lnTo>
                  <a:lnTo>
                    <a:pt x="2204" y="1317"/>
                  </a:lnTo>
                  <a:lnTo>
                    <a:pt x="2204" y="1317"/>
                  </a:lnTo>
                  <a:lnTo>
                    <a:pt x="2210" y="1307"/>
                  </a:lnTo>
                  <a:lnTo>
                    <a:pt x="2214" y="1295"/>
                  </a:lnTo>
                  <a:lnTo>
                    <a:pt x="2217" y="1282"/>
                  </a:lnTo>
                  <a:lnTo>
                    <a:pt x="2219" y="1270"/>
                  </a:lnTo>
                  <a:lnTo>
                    <a:pt x="2219" y="1256"/>
                  </a:lnTo>
                  <a:lnTo>
                    <a:pt x="2217" y="1245"/>
                  </a:lnTo>
                  <a:lnTo>
                    <a:pt x="2214" y="1231"/>
                  </a:lnTo>
                  <a:lnTo>
                    <a:pt x="2211" y="1218"/>
                  </a:lnTo>
                  <a:lnTo>
                    <a:pt x="2205" y="1206"/>
                  </a:lnTo>
                  <a:lnTo>
                    <a:pt x="2200" y="1193"/>
                  </a:lnTo>
                  <a:lnTo>
                    <a:pt x="2192" y="1181"/>
                  </a:lnTo>
                  <a:lnTo>
                    <a:pt x="2183" y="1169"/>
                  </a:lnTo>
                  <a:lnTo>
                    <a:pt x="2173" y="1159"/>
                  </a:lnTo>
                  <a:lnTo>
                    <a:pt x="2161" y="1148"/>
                  </a:lnTo>
                  <a:lnTo>
                    <a:pt x="2149" y="1138"/>
                  </a:lnTo>
                  <a:lnTo>
                    <a:pt x="2136" y="1129"/>
                  </a:lnTo>
                  <a:lnTo>
                    <a:pt x="2136" y="1129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9" name="Rectangle 99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0" name="Rectangle 100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1" name="Rectangle 101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2" name="Rectangle 145"/>
            <p:cNvSpPr>
              <a:spLocks noChangeArrowheads="1"/>
            </p:cNvSpPr>
            <p:nvPr userDrawn="1"/>
          </p:nvSpPr>
          <p:spPr bwMode="auto">
            <a:xfrm>
              <a:off x="592800" y="3371510"/>
              <a:ext cx="331727" cy="18029"/>
            </a:xfrm>
            <a:prstGeom prst="rect">
              <a:avLst/>
            </a:prstGeom>
            <a:solidFill>
              <a:srgbClr val="0639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3" name="Rectangle 146"/>
            <p:cNvSpPr>
              <a:spLocks noChangeArrowheads="1"/>
            </p:cNvSpPr>
            <p:nvPr userDrawn="1"/>
          </p:nvSpPr>
          <p:spPr bwMode="auto">
            <a:xfrm>
              <a:off x="592800" y="3389539"/>
              <a:ext cx="331727" cy="61297"/>
            </a:xfrm>
            <a:prstGeom prst="rect">
              <a:avLst/>
            </a:prstGeom>
            <a:solidFill>
              <a:srgbClr val="91C4D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4" name="Rectangle 147"/>
            <p:cNvSpPr>
              <a:spLocks noChangeArrowheads="1"/>
            </p:cNvSpPr>
            <p:nvPr userDrawn="1"/>
          </p:nvSpPr>
          <p:spPr bwMode="auto">
            <a:xfrm>
              <a:off x="756862" y="3389539"/>
              <a:ext cx="167667" cy="61297"/>
            </a:xfrm>
            <a:prstGeom prst="rect">
              <a:avLst/>
            </a:prstGeom>
            <a:solidFill>
              <a:srgbClr val="66A7C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395" name="그룹 215"/>
            <p:cNvGrpSpPr/>
            <p:nvPr userDrawn="1"/>
          </p:nvGrpSpPr>
          <p:grpSpPr>
            <a:xfrm>
              <a:off x="542320" y="3436413"/>
              <a:ext cx="429083" cy="1401781"/>
              <a:chOff x="577465" y="2729371"/>
              <a:chExt cx="330298" cy="1079058"/>
            </a:xfrm>
          </p:grpSpPr>
          <p:grpSp>
            <p:nvGrpSpPr>
              <p:cNvPr id="396" name="그룹 214"/>
              <p:cNvGrpSpPr/>
              <p:nvPr/>
            </p:nvGrpSpPr>
            <p:grpSpPr>
              <a:xfrm>
                <a:off x="577465" y="2729371"/>
                <a:ext cx="330298" cy="1079058"/>
                <a:chOff x="577465" y="2729371"/>
                <a:chExt cx="330298" cy="1079058"/>
              </a:xfrm>
            </p:grpSpPr>
            <p:sp>
              <p:nvSpPr>
                <p:cNvPr id="404" name="Rectangle 104"/>
                <p:cNvSpPr>
                  <a:spLocks noChangeArrowheads="1"/>
                </p:cNvSpPr>
                <p:nvPr/>
              </p:nvSpPr>
              <p:spPr bwMode="auto">
                <a:xfrm>
                  <a:off x="577465" y="2729371"/>
                  <a:ext cx="330297" cy="1079058"/>
                </a:xfrm>
                <a:prstGeom prst="rect">
                  <a:avLst/>
                </a:prstGeom>
                <a:solidFill>
                  <a:srgbClr val="C2E2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5" name="Rectangle 105"/>
                <p:cNvSpPr>
                  <a:spLocks noChangeArrowheads="1"/>
                </p:cNvSpPr>
                <p:nvPr/>
              </p:nvSpPr>
              <p:spPr bwMode="auto">
                <a:xfrm>
                  <a:off x="742614" y="2729371"/>
                  <a:ext cx="165149" cy="1079058"/>
                </a:xfrm>
                <a:prstGeom prst="rect">
                  <a:avLst/>
                </a:prstGeom>
                <a:solidFill>
                  <a:srgbClr val="97D4D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7" name="그룹 213"/>
              <p:cNvGrpSpPr/>
              <p:nvPr/>
            </p:nvGrpSpPr>
            <p:grpSpPr>
              <a:xfrm>
                <a:off x="862128" y="2767715"/>
                <a:ext cx="16654" cy="73553"/>
                <a:chOff x="3626676" y="3233809"/>
                <a:chExt cx="16654" cy="73553"/>
              </a:xfrm>
            </p:grpSpPr>
            <p:sp>
              <p:nvSpPr>
                <p:cNvPr id="398" name="Freeform 140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Freeform 141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Freeform 142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1" name="Freeform 186"/>
                <p:cNvSpPr>
                  <a:spLocks/>
                </p:cNvSpPr>
                <p:nvPr/>
              </p:nvSpPr>
              <p:spPr bwMode="auto">
                <a:xfrm>
                  <a:off x="3626676" y="3233809"/>
                  <a:ext cx="16654" cy="16654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2"/>
                    </a:cxn>
                    <a:cxn ang="0">
                      <a:pos x="6" y="12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2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2"/>
                      </a:lnTo>
                      <a:lnTo>
                        <a:pt x="6" y="12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87"/>
                <p:cNvSpPr>
                  <a:spLocks/>
                </p:cNvSpPr>
                <p:nvPr/>
              </p:nvSpPr>
              <p:spPr bwMode="auto">
                <a:xfrm>
                  <a:off x="3626676" y="3261565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88"/>
                <p:cNvSpPr>
                  <a:spLocks/>
                </p:cNvSpPr>
                <p:nvPr/>
              </p:nvSpPr>
              <p:spPr bwMode="auto">
                <a:xfrm>
                  <a:off x="3626676" y="3287933"/>
                  <a:ext cx="16654" cy="19429"/>
                </a:xfrm>
                <a:custGeom>
                  <a:avLst/>
                  <a:gdLst/>
                  <a:ahLst/>
                  <a:cxnLst>
                    <a:cxn ang="0">
                      <a:pos x="12" y="6"/>
                    </a:cxn>
                    <a:cxn ang="0">
                      <a:pos x="12" y="6"/>
                    </a:cxn>
                    <a:cxn ang="0">
                      <a:pos x="10" y="12"/>
                    </a:cxn>
                    <a:cxn ang="0">
                      <a:pos x="6" y="14"/>
                    </a:cxn>
                    <a:cxn ang="0">
                      <a:pos x="6" y="14"/>
                    </a:cxn>
                    <a:cxn ang="0">
                      <a:pos x="2" y="1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2" y="2"/>
                    </a:cxn>
                    <a:cxn ang="0">
                      <a:pos x="6" y="0"/>
                    </a:cxn>
                    <a:cxn ang="0">
                      <a:pos x="6" y="0"/>
                    </a:cxn>
                    <a:cxn ang="0">
                      <a:pos x="10" y="2"/>
                    </a:cxn>
                    <a:cxn ang="0">
                      <a:pos x="12" y="6"/>
                    </a:cxn>
                    <a:cxn ang="0">
                      <a:pos x="12" y="6"/>
                    </a:cxn>
                  </a:cxnLst>
                  <a:rect l="0" t="0" r="r" b="b"/>
                  <a:pathLst>
                    <a:path w="12" h="14">
                      <a:moveTo>
                        <a:pt x="12" y="6"/>
                      </a:moveTo>
                      <a:lnTo>
                        <a:pt x="12" y="6"/>
                      </a:lnTo>
                      <a:lnTo>
                        <a:pt x="10" y="12"/>
                      </a:lnTo>
                      <a:lnTo>
                        <a:pt x="6" y="14"/>
                      </a:lnTo>
                      <a:lnTo>
                        <a:pt x="6" y="14"/>
                      </a:lnTo>
                      <a:lnTo>
                        <a:pt x="2" y="1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6" y="0"/>
                      </a:lnTo>
                      <a:lnTo>
                        <a:pt x="10" y="2"/>
                      </a:lnTo>
                      <a:lnTo>
                        <a:pt x="12" y="6"/>
                      </a:lnTo>
                      <a:lnTo>
                        <a:pt x="12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406" name="그룹 405"/>
          <p:cNvGrpSpPr/>
          <p:nvPr userDrawn="1"/>
        </p:nvGrpSpPr>
        <p:grpSpPr>
          <a:xfrm>
            <a:off x="3711850" y="3177342"/>
            <a:ext cx="590407" cy="2294915"/>
            <a:chOff x="3474966" y="2067694"/>
            <a:chExt cx="590407" cy="2294915"/>
          </a:xfrm>
        </p:grpSpPr>
        <p:sp>
          <p:nvSpPr>
            <p:cNvPr id="407" name="Freeform 5"/>
            <p:cNvSpPr>
              <a:spLocks/>
            </p:cNvSpPr>
            <p:nvPr userDrawn="1"/>
          </p:nvSpPr>
          <p:spPr bwMode="auto">
            <a:xfrm>
              <a:off x="3474966" y="2067694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08" name="그룹 185"/>
            <p:cNvGrpSpPr/>
            <p:nvPr userDrawn="1"/>
          </p:nvGrpSpPr>
          <p:grpSpPr>
            <a:xfrm>
              <a:off x="3636291" y="2816486"/>
              <a:ext cx="429082" cy="1546123"/>
              <a:chOff x="3636291" y="2816486"/>
              <a:chExt cx="429082" cy="1546123"/>
            </a:xfrm>
          </p:grpSpPr>
          <p:sp>
            <p:nvSpPr>
              <p:cNvPr id="409" name="Rectangle 126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0" name="Rectangle 172"/>
              <p:cNvSpPr>
                <a:spLocks noChangeArrowheads="1"/>
              </p:cNvSpPr>
              <p:nvPr/>
            </p:nvSpPr>
            <p:spPr bwMode="auto">
              <a:xfrm>
                <a:off x="3686771" y="2816486"/>
                <a:ext cx="331728" cy="59495"/>
              </a:xfrm>
              <a:prstGeom prst="rect">
                <a:avLst/>
              </a:prstGeom>
              <a:solidFill>
                <a:srgbClr val="A3CE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411" name="그룹 219"/>
              <p:cNvGrpSpPr/>
              <p:nvPr/>
            </p:nvGrpSpPr>
            <p:grpSpPr>
              <a:xfrm>
                <a:off x="3636291" y="2865163"/>
                <a:ext cx="429082" cy="1497446"/>
                <a:chOff x="2772895" y="2660442"/>
                <a:chExt cx="330297" cy="1812471"/>
              </a:xfrm>
            </p:grpSpPr>
            <p:sp>
              <p:nvSpPr>
                <p:cNvPr id="412" name="Rectangle 173"/>
                <p:cNvSpPr>
                  <a:spLocks noChangeArrowheads="1"/>
                </p:cNvSpPr>
                <p:nvPr/>
              </p:nvSpPr>
              <p:spPr bwMode="auto">
                <a:xfrm>
                  <a:off x="2772895" y="2660442"/>
                  <a:ext cx="330297" cy="1812471"/>
                </a:xfrm>
                <a:prstGeom prst="rect">
                  <a:avLst/>
                </a:prstGeom>
                <a:solidFill>
                  <a:srgbClr val="17507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3" name="Rectangle 174"/>
                <p:cNvSpPr>
                  <a:spLocks noChangeArrowheads="1"/>
                </p:cNvSpPr>
                <p:nvPr/>
              </p:nvSpPr>
              <p:spPr bwMode="auto">
                <a:xfrm>
                  <a:off x="2940819" y="2660442"/>
                  <a:ext cx="162373" cy="1812471"/>
                </a:xfrm>
                <a:prstGeom prst="rect">
                  <a:avLst/>
                </a:prstGeom>
                <a:solidFill>
                  <a:srgbClr val="0E3954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414" name="Freeform 552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  <a:close/>
              </a:path>
            </a:pathLst>
          </a:custGeom>
          <a:solidFill>
            <a:srgbClr val="D1D2D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5" name="Freeform 553"/>
          <p:cNvSpPr>
            <a:spLocks/>
          </p:cNvSpPr>
          <p:nvPr userDrawn="1"/>
        </p:nvSpPr>
        <p:spPr bwMode="auto">
          <a:xfrm>
            <a:off x="3103096" y="2253130"/>
            <a:ext cx="331788" cy="361950"/>
          </a:xfrm>
          <a:custGeom>
            <a:avLst/>
            <a:gdLst/>
            <a:ahLst/>
            <a:cxnLst>
              <a:cxn ang="0">
                <a:pos x="418" y="0"/>
              </a:cxn>
              <a:cxn ang="0">
                <a:pos x="418" y="245"/>
              </a:cxn>
              <a:cxn ang="0">
                <a:pos x="418" y="245"/>
              </a:cxn>
              <a:cxn ang="0">
                <a:pos x="416" y="266"/>
              </a:cxn>
              <a:cxn ang="0">
                <a:pos x="413" y="287"/>
              </a:cxn>
              <a:cxn ang="0">
                <a:pos x="407" y="307"/>
              </a:cxn>
              <a:cxn ang="0">
                <a:pos x="401" y="326"/>
              </a:cxn>
              <a:cxn ang="0">
                <a:pos x="392" y="345"/>
              </a:cxn>
              <a:cxn ang="0">
                <a:pos x="382" y="363"/>
              </a:cxn>
              <a:cxn ang="0">
                <a:pos x="370" y="378"/>
              </a:cxn>
              <a:cxn ang="0">
                <a:pos x="356" y="393"/>
              </a:cxn>
              <a:cxn ang="0">
                <a:pos x="341" y="407"/>
              </a:cxn>
              <a:cxn ang="0">
                <a:pos x="324" y="419"/>
              </a:cxn>
              <a:cxn ang="0">
                <a:pos x="308" y="429"/>
              </a:cxn>
              <a:cxn ang="0">
                <a:pos x="290" y="438"/>
              </a:cxn>
              <a:cxn ang="0">
                <a:pos x="270" y="444"/>
              </a:cxn>
              <a:cxn ang="0">
                <a:pos x="250" y="450"/>
              </a:cxn>
              <a:cxn ang="0">
                <a:pos x="229" y="453"/>
              </a:cxn>
              <a:cxn ang="0">
                <a:pos x="208" y="455"/>
              </a:cxn>
              <a:cxn ang="0">
                <a:pos x="208" y="455"/>
              </a:cxn>
              <a:cxn ang="0">
                <a:pos x="187" y="453"/>
              </a:cxn>
              <a:cxn ang="0">
                <a:pos x="166" y="450"/>
              </a:cxn>
              <a:cxn ang="0">
                <a:pos x="146" y="444"/>
              </a:cxn>
              <a:cxn ang="0">
                <a:pos x="127" y="438"/>
              </a:cxn>
              <a:cxn ang="0">
                <a:pos x="109" y="429"/>
              </a:cxn>
              <a:cxn ang="0">
                <a:pos x="92" y="419"/>
              </a:cxn>
              <a:cxn ang="0">
                <a:pos x="75" y="407"/>
              </a:cxn>
              <a:cxn ang="0">
                <a:pos x="60" y="393"/>
              </a:cxn>
              <a:cxn ang="0">
                <a:pos x="47" y="378"/>
              </a:cxn>
              <a:cxn ang="0">
                <a:pos x="35" y="363"/>
              </a:cxn>
              <a:cxn ang="0">
                <a:pos x="24" y="345"/>
              </a:cxn>
              <a:cxn ang="0">
                <a:pos x="15" y="326"/>
              </a:cxn>
              <a:cxn ang="0">
                <a:pos x="9" y="307"/>
              </a:cxn>
              <a:cxn ang="0">
                <a:pos x="3" y="287"/>
              </a:cxn>
              <a:cxn ang="0">
                <a:pos x="0" y="266"/>
              </a:cxn>
              <a:cxn ang="0">
                <a:pos x="0" y="245"/>
              </a:cxn>
              <a:cxn ang="0">
                <a:pos x="0" y="0"/>
              </a:cxn>
              <a:cxn ang="0">
                <a:pos x="0" y="0"/>
              </a:cxn>
              <a:cxn ang="0">
                <a:pos x="23" y="9"/>
              </a:cxn>
              <a:cxn ang="0">
                <a:pos x="47" y="18"/>
              </a:cxn>
              <a:cxn ang="0">
                <a:pos x="72" y="25"/>
              </a:cxn>
              <a:cxn ang="0">
                <a:pos x="98" y="31"/>
              </a:cxn>
              <a:cxn ang="0">
                <a:pos x="125" y="36"/>
              </a:cxn>
              <a:cxn ang="0">
                <a:pos x="152" y="40"/>
              </a:cxn>
              <a:cxn ang="0">
                <a:pos x="180" y="42"/>
              </a:cxn>
              <a:cxn ang="0">
                <a:pos x="208" y="42"/>
              </a:cxn>
              <a:cxn ang="0">
                <a:pos x="208" y="42"/>
              </a:cxn>
              <a:cxn ang="0">
                <a:pos x="237" y="42"/>
              </a:cxn>
              <a:cxn ang="0">
                <a:pos x="264" y="40"/>
              </a:cxn>
              <a:cxn ang="0">
                <a:pos x="291" y="36"/>
              </a:cxn>
              <a:cxn ang="0">
                <a:pos x="318" y="31"/>
              </a:cxn>
              <a:cxn ang="0">
                <a:pos x="344" y="25"/>
              </a:cxn>
              <a:cxn ang="0">
                <a:pos x="370" y="18"/>
              </a:cxn>
              <a:cxn ang="0">
                <a:pos x="394" y="9"/>
              </a:cxn>
              <a:cxn ang="0">
                <a:pos x="418" y="0"/>
              </a:cxn>
            </a:cxnLst>
            <a:rect l="0" t="0" r="r" b="b"/>
            <a:pathLst>
              <a:path w="418" h="455">
                <a:moveTo>
                  <a:pt x="418" y="0"/>
                </a:moveTo>
                <a:lnTo>
                  <a:pt x="418" y="245"/>
                </a:lnTo>
                <a:lnTo>
                  <a:pt x="418" y="245"/>
                </a:lnTo>
                <a:lnTo>
                  <a:pt x="416" y="266"/>
                </a:lnTo>
                <a:lnTo>
                  <a:pt x="413" y="287"/>
                </a:lnTo>
                <a:lnTo>
                  <a:pt x="407" y="307"/>
                </a:lnTo>
                <a:lnTo>
                  <a:pt x="401" y="326"/>
                </a:lnTo>
                <a:lnTo>
                  <a:pt x="392" y="345"/>
                </a:lnTo>
                <a:lnTo>
                  <a:pt x="382" y="363"/>
                </a:lnTo>
                <a:lnTo>
                  <a:pt x="370" y="378"/>
                </a:lnTo>
                <a:lnTo>
                  <a:pt x="356" y="393"/>
                </a:lnTo>
                <a:lnTo>
                  <a:pt x="341" y="407"/>
                </a:lnTo>
                <a:lnTo>
                  <a:pt x="324" y="419"/>
                </a:lnTo>
                <a:lnTo>
                  <a:pt x="308" y="429"/>
                </a:lnTo>
                <a:lnTo>
                  <a:pt x="290" y="438"/>
                </a:lnTo>
                <a:lnTo>
                  <a:pt x="270" y="444"/>
                </a:lnTo>
                <a:lnTo>
                  <a:pt x="250" y="450"/>
                </a:lnTo>
                <a:lnTo>
                  <a:pt x="229" y="453"/>
                </a:lnTo>
                <a:lnTo>
                  <a:pt x="208" y="455"/>
                </a:lnTo>
                <a:lnTo>
                  <a:pt x="208" y="455"/>
                </a:lnTo>
                <a:lnTo>
                  <a:pt x="187" y="453"/>
                </a:lnTo>
                <a:lnTo>
                  <a:pt x="166" y="450"/>
                </a:lnTo>
                <a:lnTo>
                  <a:pt x="146" y="444"/>
                </a:lnTo>
                <a:lnTo>
                  <a:pt x="127" y="438"/>
                </a:lnTo>
                <a:lnTo>
                  <a:pt x="109" y="429"/>
                </a:lnTo>
                <a:lnTo>
                  <a:pt x="92" y="419"/>
                </a:lnTo>
                <a:lnTo>
                  <a:pt x="75" y="407"/>
                </a:lnTo>
                <a:lnTo>
                  <a:pt x="60" y="393"/>
                </a:lnTo>
                <a:lnTo>
                  <a:pt x="47" y="378"/>
                </a:lnTo>
                <a:lnTo>
                  <a:pt x="35" y="363"/>
                </a:lnTo>
                <a:lnTo>
                  <a:pt x="24" y="345"/>
                </a:lnTo>
                <a:lnTo>
                  <a:pt x="15" y="326"/>
                </a:lnTo>
                <a:lnTo>
                  <a:pt x="9" y="307"/>
                </a:lnTo>
                <a:lnTo>
                  <a:pt x="3" y="287"/>
                </a:lnTo>
                <a:lnTo>
                  <a:pt x="0" y="266"/>
                </a:lnTo>
                <a:lnTo>
                  <a:pt x="0" y="245"/>
                </a:lnTo>
                <a:lnTo>
                  <a:pt x="0" y="0"/>
                </a:lnTo>
                <a:lnTo>
                  <a:pt x="0" y="0"/>
                </a:lnTo>
                <a:lnTo>
                  <a:pt x="23" y="9"/>
                </a:lnTo>
                <a:lnTo>
                  <a:pt x="47" y="18"/>
                </a:lnTo>
                <a:lnTo>
                  <a:pt x="72" y="25"/>
                </a:lnTo>
                <a:lnTo>
                  <a:pt x="98" y="31"/>
                </a:lnTo>
                <a:lnTo>
                  <a:pt x="125" y="36"/>
                </a:lnTo>
                <a:lnTo>
                  <a:pt x="152" y="40"/>
                </a:lnTo>
                <a:lnTo>
                  <a:pt x="180" y="42"/>
                </a:lnTo>
                <a:lnTo>
                  <a:pt x="208" y="42"/>
                </a:lnTo>
                <a:lnTo>
                  <a:pt x="208" y="42"/>
                </a:lnTo>
                <a:lnTo>
                  <a:pt x="237" y="42"/>
                </a:lnTo>
                <a:lnTo>
                  <a:pt x="264" y="40"/>
                </a:lnTo>
                <a:lnTo>
                  <a:pt x="291" y="36"/>
                </a:lnTo>
                <a:lnTo>
                  <a:pt x="318" y="31"/>
                </a:lnTo>
                <a:lnTo>
                  <a:pt x="344" y="25"/>
                </a:lnTo>
                <a:lnTo>
                  <a:pt x="370" y="18"/>
                </a:lnTo>
                <a:lnTo>
                  <a:pt x="394" y="9"/>
                </a:lnTo>
                <a:lnTo>
                  <a:pt x="41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6" name="Freeform 554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  <a:close/>
              </a:path>
            </a:pathLst>
          </a:custGeom>
          <a:solidFill>
            <a:srgbClr val="DEDED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7" name="Freeform 555"/>
          <p:cNvSpPr>
            <a:spLocks/>
          </p:cNvSpPr>
          <p:nvPr userDrawn="1"/>
        </p:nvSpPr>
        <p:spPr bwMode="auto">
          <a:xfrm>
            <a:off x="3268196" y="2054693"/>
            <a:ext cx="166688" cy="231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92"/>
              </a:cxn>
              <a:cxn ang="0">
                <a:pos x="0" y="292"/>
              </a:cxn>
              <a:cxn ang="0">
                <a:pos x="29" y="292"/>
              </a:cxn>
              <a:cxn ang="0">
                <a:pos x="56" y="290"/>
              </a:cxn>
              <a:cxn ang="0">
                <a:pos x="83" y="286"/>
              </a:cxn>
              <a:cxn ang="0">
                <a:pos x="110" y="281"/>
              </a:cxn>
              <a:cxn ang="0">
                <a:pos x="136" y="275"/>
              </a:cxn>
              <a:cxn ang="0">
                <a:pos x="162" y="268"/>
              </a:cxn>
              <a:cxn ang="0">
                <a:pos x="186" y="259"/>
              </a:cxn>
              <a:cxn ang="0">
                <a:pos x="210" y="250"/>
              </a:cxn>
              <a:cxn ang="0">
                <a:pos x="210" y="210"/>
              </a:cxn>
              <a:cxn ang="0">
                <a:pos x="210" y="210"/>
              </a:cxn>
              <a:cxn ang="0">
                <a:pos x="208" y="189"/>
              </a:cxn>
              <a:cxn ang="0">
                <a:pos x="205" y="168"/>
              </a:cxn>
              <a:cxn ang="0">
                <a:pos x="199" y="148"/>
              </a:cxn>
              <a:cxn ang="0">
                <a:pos x="193" y="128"/>
              </a:cxn>
              <a:cxn ang="0">
                <a:pos x="184" y="110"/>
              </a:cxn>
              <a:cxn ang="0">
                <a:pos x="174" y="92"/>
              </a:cxn>
              <a:cxn ang="0">
                <a:pos x="162" y="77"/>
              </a:cxn>
              <a:cxn ang="0">
                <a:pos x="148" y="62"/>
              </a:cxn>
              <a:cxn ang="0">
                <a:pos x="133" y="48"/>
              </a:cxn>
              <a:cxn ang="0">
                <a:pos x="116" y="36"/>
              </a:cxn>
              <a:cxn ang="0">
                <a:pos x="100" y="26"/>
              </a:cxn>
              <a:cxn ang="0">
                <a:pos x="82" y="17"/>
              </a:cxn>
              <a:cxn ang="0">
                <a:pos x="62" y="10"/>
              </a:cxn>
              <a:cxn ang="0">
                <a:pos x="42" y="4"/>
              </a:cxn>
              <a:cxn ang="0">
                <a:pos x="21" y="1"/>
              </a:cxn>
              <a:cxn ang="0">
                <a:pos x="0" y="0"/>
              </a:cxn>
            </a:cxnLst>
            <a:rect l="0" t="0" r="r" b="b"/>
            <a:pathLst>
              <a:path w="210" h="292">
                <a:moveTo>
                  <a:pt x="0" y="0"/>
                </a:moveTo>
                <a:lnTo>
                  <a:pt x="0" y="292"/>
                </a:lnTo>
                <a:lnTo>
                  <a:pt x="0" y="292"/>
                </a:lnTo>
                <a:lnTo>
                  <a:pt x="29" y="292"/>
                </a:lnTo>
                <a:lnTo>
                  <a:pt x="56" y="290"/>
                </a:lnTo>
                <a:lnTo>
                  <a:pt x="83" y="286"/>
                </a:lnTo>
                <a:lnTo>
                  <a:pt x="110" y="281"/>
                </a:lnTo>
                <a:lnTo>
                  <a:pt x="136" y="275"/>
                </a:lnTo>
                <a:lnTo>
                  <a:pt x="162" y="268"/>
                </a:lnTo>
                <a:lnTo>
                  <a:pt x="186" y="259"/>
                </a:lnTo>
                <a:lnTo>
                  <a:pt x="210" y="250"/>
                </a:lnTo>
                <a:lnTo>
                  <a:pt x="210" y="210"/>
                </a:lnTo>
                <a:lnTo>
                  <a:pt x="210" y="210"/>
                </a:lnTo>
                <a:lnTo>
                  <a:pt x="208" y="189"/>
                </a:lnTo>
                <a:lnTo>
                  <a:pt x="205" y="168"/>
                </a:lnTo>
                <a:lnTo>
                  <a:pt x="199" y="148"/>
                </a:lnTo>
                <a:lnTo>
                  <a:pt x="193" y="128"/>
                </a:lnTo>
                <a:lnTo>
                  <a:pt x="184" y="110"/>
                </a:lnTo>
                <a:lnTo>
                  <a:pt x="174" y="92"/>
                </a:lnTo>
                <a:lnTo>
                  <a:pt x="162" y="77"/>
                </a:lnTo>
                <a:lnTo>
                  <a:pt x="148" y="62"/>
                </a:lnTo>
                <a:lnTo>
                  <a:pt x="133" y="48"/>
                </a:lnTo>
                <a:lnTo>
                  <a:pt x="116" y="36"/>
                </a:lnTo>
                <a:lnTo>
                  <a:pt x="100" y="26"/>
                </a:lnTo>
                <a:lnTo>
                  <a:pt x="82" y="17"/>
                </a:lnTo>
                <a:lnTo>
                  <a:pt x="62" y="10"/>
                </a:lnTo>
                <a:lnTo>
                  <a:pt x="42" y="4"/>
                </a:lnTo>
                <a:lnTo>
                  <a:pt x="21" y="1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8" name="Freeform 556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  <a:close/>
              </a:path>
            </a:pathLst>
          </a:custGeom>
          <a:solidFill>
            <a:srgbClr val="F7F8F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9" name="Freeform 557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292"/>
              </a:cxn>
              <a:cxn ang="0">
                <a:pos x="208" y="292"/>
              </a:cxn>
              <a:cxn ang="0">
                <a:pos x="180" y="292"/>
              </a:cxn>
              <a:cxn ang="0">
                <a:pos x="152" y="290"/>
              </a:cxn>
              <a:cxn ang="0">
                <a:pos x="125" y="286"/>
              </a:cxn>
              <a:cxn ang="0">
                <a:pos x="98" y="281"/>
              </a:cxn>
              <a:cxn ang="0">
                <a:pos x="72" y="275"/>
              </a:cxn>
              <a:cxn ang="0">
                <a:pos x="47" y="268"/>
              </a:cxn>
              <a:cxn ang="0">
                <a:pos x="23" y="259"/>
              </a:cxn>
              <a:cxn ang="0">
                <a:pos x="0" y="250"/>
              </a:cxn>
              <a:cxn ang="0">
                <a:pos x="0" y="210"/>
              </a:cxn>
              <a:cxn ang="0">
                <a:pos x="0" y="210"/>
              </a:cxn>
              <a:cxn ang="0">
                <a:pos x="0" y="189"/>
              </a:cxn>
              <a:cxn ang="0">
                <a:pos x="3" y="168"/>
              </a:cxn>
              <a:cxn ang="0">
                <a:pos x="9" y="148"/>
              </a:cxn>
              <a:cxn ang="0">
                <a:pos x="15" y="128"/>
              </a:cxn>
              <a:cxn ang="0">
                <a:pos x="24" y="110"/>
              </a:cxn>
              <a:cxn ang="0">
                <a:pos x="35" y="92"/>
              </a:cxn>
              <a:cxn ang="0">
                <a:pos x="47" y="77"/>
              </a:cxn>
              <a:cxn ang="0">
                <a:pos x="60" y="62"/>
              </a:cxn>
              <a:cxn ang="0">
                <a:pos x="75" y="48"/>
              </a:cxn>
              <a:cxn ang="0">
                <a:pos x="92" y="36"/>
              </a:cxn>
              <a:cxn ang="0">
                <a:pos x="109" y="26"/>
              </a:cxn>
              <a:cxn ang="0">
                <a:pos x="127" y="17"/>
              </a:cxn>
              <a:cxn ang="0">
                <a:pos x="146" y="10"/>
              </a:cxn>
              <a:cxn ang="0">
                <a:pos x="166" y="4"/>
              </a:cxn>
              <a:cxn ang="0">
                <a:pos x="187" y="1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292"/>
                </a:lnTo>
                <a:lnTo>
                  <a:pt x="208" y="292"/>
                </a:lnTo>
                <a:lnTo>
                  <a:pt x="180" y="292"/>
                </a:lnTo>
                <a:lnTo>
                  <a:pt x="152" y="290"/>
                </a:lnTo>
                <a:lnTo>
                  <a:pt x="125" y="286"/>
                </a:lnTo>
                <a:lnTo>
                  <a:pt x="98" y="281"/>
                </a:lnTo>
                <a:lnTo>
                  <a:pt x="72" y="275"/>
                </a:lnTo>
                <a:lnTo>
                  <a:pt x="47" y="268"/>
                </a:lnTo>
                <a:lnTo>
                  <a:pt x="23" y="259"/>
                </a:lnTo>
                <a:lnTo>
                  <a:pt x="0" y="250"/>
                </a:lnTo>
                <a:lnTo>
                  <a:pt x="0" y="210"/>
                </a:lnTo>
                <a:lnTo>
                  <a:pt x="0" y="210"/>
                </a:lnTo>
                <a:lnTo>
                  <a:pt x="0" y="189"/>
                </a:lnTo>
                <a:lnTo>
                  <a:pt x="3" y="168"/>
                </a:lnTo>
                <a:lnTo>
                  <a:pt x="9" y="148"/>
                </a:lnTo>
                <a:lnTo>
                  <a:pt x="15" y="128"/>
                </a:lnTo>
                <a:lnTo>
                  <a:pt x="24" y="110"/>
                </a:lnTo>
                <a:lnTo>
                  <a:pt x="35" y="92"/>
                </a:lnTo>
                <a:lnTo>
                  <a:pt x="47" y="77"/>
                </a:lnTo>
                <a:lnTo>
                  <a:pt x="60" y="62"/>
                </a:lnTo>
                <a:lnTo>
                  <a:pt x="75" y="48"/>
                </a:lnTo>
                <a:lnTo>
                  <a:pt x="92" y="36"/>
                </a:lnTo>
                <a:lnTo>
                  <a:pt x="109" y="26"/>
                </a:lnTo>
                <a:lnTo>
                  <a:pt x="127" y="17"/>
                </a:lnTo>
                <a:lnTo>
                  <a:pt x="146" y="10"/>
                </a:lnTo>
                <a:lnTo>
                  <a:pt x="166" y="4"/>
                </a:lnTo>
                <a:lnTo>
                  <a:pt x="187" y="1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0" name="Freeform 558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  <a:close/>
              </a:path>
            </a:pathLst>
          </a:custGeom>
          <a:solidFill>
            <a:srgbClr val="19191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1" name="Freeform 559"/>
          <p:cNvSpPr>
            <a:spLocks/>
          </p:cNvSpPr>
          <p:nvPr userDrawn="1"/>
        </p:nvSpPr>
        <p:spPr bwMode="auto">
          <a:xfrm>
            <a:off x="3249146" y="2119780"/>
            <a:ext cx="38100" cy="103188"/>
          </a:xfrm>
          <a:custGeom>
            <a:avLst/>
            <a:gdLst/>
            <a:ahLst/>
            <a:cxnLst>
              <a:cxn ang="0">
                <a:pos x="48" y="104"/>
              </a:cxn>
              <a:cxn ang="0">
                <a:pos x="48" y="104"/>
              </a:cxn>
              <a:cxn ang="0">
                <a:pos x="48" y="109"/>
              </a:cxn>
              <a:cxn ang="0">
                <a:pos x="47" y="113"/>
              </a:cxn>
              <a:cxn ang="0">
                <a:pos x="45" y="118"/>
              </a:cxn>
              <a:cxn ang="0">
                <a:pos x="42" y="122"/>
              </a:cxn>
              <a:cxn ang="0">
                <a:pos x="38" y="125"/>
              </a:cxn>
              <a:cxn ang="0">
                <a:pos x="33" y="127"/>
              </a:cxn>
              <a:cxn ang="0">
                <a:pos x="29" y="128"/>
              </a:cxn>
              <a:cxn ang="0">
                <a:pos x="24" y="130"/>
              </a:cxn>
              <a:cxn ang="0">
                <a:pos x="24" y="130"/>
              </a:cxn>
              <a:cxn ang="0">
                <a:pos x="20" y="128"/>
              </a:cxn>
              <a:cxn ang="0">
                <a:pos x="15" y="127"/>
              </a:cxn>
              <a:cxn ang="0">
                <a:pos x="11" y="125"/>
              </a:cxn>
              <a:cxn ang="0">
                <a:pos x="6" y="122"/>
              </a:cxn>
              <a:cxn ang="0">
                <a:pos x="3" y="118"/>
              </a:cxn>
              <a:cxn ang="0">
                <a:pos x="2" y="113"/>
              </a:cxn>
              <a:cxn ang="0">
                <a:pos x="0" y="109"/>
              </a:cxn>
              <a:cxn ang="0">
                <a:pos x="0" y="104"/>
              </a:cxn>
              <a:cxn ang="0">
                <a:pos x="0" y="25"/>
              </a:cxn>
              <a:cxn ang="0">
                <a:pos x="0" y="25"/>
              </a:cxn>
              <a:cxn ang="0">
                <a:pos x="0" y="21"/>
              </a:cxn>
              <a:cxn ang="0">
                <a:pos x="2" y="15"/>
              </a:cxn>
              <a:cxn ang="0">
                <a:pos x="3" y="12"/>
              </a:cxn>
              <a:cxn ang="0">
                <a:pos x="6" y="7"/>
              </a:cxn>
              <a:cxn ang="0">
                <a:pos x="11" y="4"/>
              </a:cxn>
              <a:cxn ang="0">
                <a:pos x="15" y="1"/>
              </a:cxn>
              <a:cxn ang="0">
                <a:pos x="20" y="0"/>
              </a:cxn>
              <a:cxn ang="0">
                <a:pos x="24" y="0"/>
              </a:cxn>
              <a:cxn ang="0">
                <a:pos x="24" y="0"/>
              </a:cxn>
              <a:cxn ang="0">
                <a:pos x="29" y="0"/>
              </a:cxn>
              <a:cxn ang="0">
                <a:pos x="33" y="1"/>
              </a:cxn>
              <a:cxn ang="0">
                <a:pos x="38" y="4"/>
              </a:cxn>
              <a:cxn ang="0">
                <a:pos x="42" y="7"/>
              </a:cxn>
              <a:cxn ang="0">
                <a:pos x="45" y="12"/>
              </a:cxn>
              <a:cxn ang="0">
                <a:pos x="47" y="15"/>
              </a:cxn>
              <a:cxn ang="0">
                <a:pos x="48" y="21"/>
              </a:cxn>
              <a:cxn ang="0">
                <a:pos x="48" y="25"/>
              </a:cxn>
              <a:cxn ang="0">
                <a:pos x="48" y="104"/>
              </a:cxn>
            </a:cxnLst>
            <a:rect l="0" t="0" r="r" b="b"/>
            <a:pathLst>
              <a:path w="48" h="130">
                <a:moveTo>
                  <a:pt x="48" y="104"/>
                </a:moveTo>
                <a:lnTo>
                  <a:pt x="48" y="104"/>
                </a:lnTo>
                <a:lnTo>
                  <a:pt x="48" y="109"/>
                </a:lnTo>
                <a:lnTo>
                  <a:pt x="47" y="113"/>
                </a:lnTo>
                <a:lnTo>
                  <a:pt x="45" y="118"/>
                </a:lnTo>
                <a:lnTo>
                  <a:pt x="42" y="122"/>
                </a:lnTo>
                <a:lnTo>
                  <a:pt x="38" y="125"/>
                </a:lnTo>
                <a:lnTo>
                  <a:pt x="33" y="127"/>
                </a:lnTo>
                <a:lnTo>
                  <a:pt x="29" y="128"/>
                </a:lnTo>
                <a:lnTo>
                  <a:pt x="24" y="130"/>
                </a:lnTo>
                <a:lnTo>
                  <a:pt x="24" y="130"/>
                </a:lnTo>
                <a:lnTo>
                  <a:pt x="20" y="128"/>
                </a:lnTo>
                <a:lnTo>
                  <a:pt x="15" y="127"/>
                </a:lnTo>
                <a:lnTo>
                  <a:pt x="11" y="125"/>
                </a:lnTo>
                <a:lnTo>
                  <a:pt x="6" y="122"/>
                </a:lnTo>
                <a:lnTo>
                  <a:pt x="3" y="118"/>
                </a:lnTo>
                <a:lnTo>
                  <a:pt x="2" y="113"/>
                </a:lnTo>
                <a:lnTo>
                  <a:pt x="0" y="109"/>
                </a:lnTo>
                <a:lnTo>
                  <a:pt x="0" y="104"/>
                </a:lnTo>
                <a:lnTo>
                  <a:pt x="0" y="25"/>
                </a:lnTo>
                <a:lnTo>
                  <a:pt x="0" y="25"/>
                </a:lnTo>
                <a:lnTo>
                  <a:pt x="0" y="21"/>
                </a:lnTo>
                <a:lnTo>
                  <a:pt x="2" y="15"/>
                </a:lnTo>
                <a:lnTo>
                  <a:pt x="3" y="12"/>
                </a:lnTo>
                <a:lnTo>
                  <a:pt x="6" y="7"/>
                </a:lnTo>
                <a:lnTo>
                  <a:pt x="11" y="4"/>
                </a:lnTo>
                <a:lnTo>
                  <a:pt x="15" y="1"/>
                </a:lnTo>
                <a:lnTo>
                  <a:pt x="20" y="0"/>
                </a:lnTo>
                <a:lnTo>
                  <a:pt x="24" y="0"/>
                </a:lnTo>
                <a:lnTo>
                  <a:pt x="24" y="0"/>
                </a:lnTo>
                <a:lnTo>
                  <a:pt x="29" y="0"/>
                </a:lnTo>
                <a:lnTo>
                  <a:pt x="33" y="1"/>
                </a:lnTo>
                <a:lnTo>
                  <a:pt x="38" y="4"/>
                </a:lnTo>
                <a:lnTo>
                  <a:pt x="42" y="7"/>
                </a:lnTo>
                <a:lnTo>
                  <a:pt x="45" y="12"/>
                </a:lnTo>
                <a:lnTo>
                  <a:pt x="47" y="15"/>
                </a:lnTo>
                <a:lnTo>
                  <a:pt x="48" y="21"/>
                </a:lnTo>
                <a:lnTo>
                  <a:pt x="48" y="25"/>
                </a:lnTo>
                <a:lnTo>
                  <a:pt x="48" y="104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2" name="Freeform 560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  <a:close/>
              </a:path>
            </a:pathLst>
          </a:custGeom>
          <a:solidFill>
            <a:srgbClr val="E0E0D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3" name="Freeform 561"/>
          <p:cNvSpPr>
            <a:spLocks/>
          </p:cNvSpPr>
          <p:nvPr userDrawn="1"/>
        </p:nvSpPr>
        <p:spPr bwMode="auto">
          <a:xfrm>
            <a:off x="3103096" y="2253130"/>
            <a:ext cx="165100" cy="36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"/>
              </a:cxn>
              <a:cxn ang="0">
                <a:pos x="0" y="245"/>
              </a:cxn>
              <a:cxn ang="0">
                <a:pos x="0" y="266"/>
              </a:cxn>
              <a:cxn ang="0">
                <a:pos x="3" y="287"/>
              </a:cxn>
              <a:cxn ang="0">
                <a:pos x="9" y="307"/>
              </a:cxn>
              <a:cxn ang="0">
                <a:pos x="15" y="326"/>
              </a:cxn>
              <a:cxn ang="0">
                <a:pos x="24" y="345"/>
              </a:cxn>
              <a:cxn ang="0">
                <a:pos x="35" y="363"/>
              </a:cxn>
              <a:cxn ang="0">
                <a:pos x="47" y="378"/>
              </a:cxn>
              <a:cxn ang="0">
                <a:pos x="60" y="393"/>
              </a:cxn>
              <a:cxn ang="0">
                <a:pos x="75" y="407"/>
              </a:cxn>
              <a:cxn ang="0">
                <a:pos x="92" y="419"/>
              </a:cxn>
              <a:cxn ang="0">
                <a:pos x="109" y="429"/>
              </a:cxn>
              <a:cxn ang="0">
                <a:pos x="127" y="438"/>
              </a:cxn>
              <a:cxn ang="0">
                <a:pos x="146" y="444"/>
              </a:cxn>
              <a:cxn ang="0">
                <a:pos x="166" y="450"/>
              </a:cxn>
              <a:cxn ang="0">
                <a:pos x="187" y="453"/>
              </a:cxn>
              <a:cxn ang="0">
                <a:pos x="208" y="455"/>
              </a:cxn>
              <a:cxn ang="0">
                <a:pos x="208" y="455"/>
              </a:cxn>
              <a:cxn ang="0">
                <a:pos x="208" y="42"/>
              </a:cxn>
              <a:cxn ang="0">
                <a:pos x="208" y="42"/>
              </a:cxn>
              <a:cxn ang="0">
                <a:pos x="208" y="42"/>
              </a:cxn>
              <a:cxn ang="0">
                <a:pos x="180" y="42"/>
              </a:cxn>
              <a:cxn ang="0">
                <a:pos x="152" y="40"/>
              </a:cxn>
              <a:cxn ang="0">
                <a:pos x="125" y="36"/>
              </a:cxn>
              <a:cxn ang="0">
                <a:pos x="98" y="31"/>
              </a:cxn>
              <a:cxn ang="0">
                <a:pos x="72" y="25"/>
              </a:cxn>
              <a:cxn ang="0">
                <a:pos x="47" y="18"/>
              </a:cxn>
              <a:cxn ang="0">
                <a:pos x="23" y="9"/>
              </a:cxn>
              <a:cxn ang="0">
                <a:pos x="0" y="0"/>
              </a:cxn>
            </a:cxnLst>
            <a:rect l="0" t="0" r="r" b="b"/>
            <a:pathLst>
              <a:path w="208" h="455">
                <a:moveTo>
                  <a:pt x="0" y="0"/>
                </a:moveTo>
                <a:lnTo>
                  <a:pt x="0" y="245"/>
                </a:lnTo>
                <a:lnTo>
                  <a:pt x="0" y="245"/>
                </a:lnTo>
                <a:lnTo>
                  <a:pt x="0" y="266"/>
                </a:lnTo>
                <a:lnTo>
                  <a:pt x="3" y="287"/>
                </a:lnTo>
                <a:lnTo>
                  <a:pt x="9" y="307"/>
                </a:lnTo>
                <a:lnTo>
                  <a:pt x="15" y="326"/>
                </a:lnTo>
                <a:lnTo>
                  <a:pt x="24" y="345"/>
                </a:lnTo>
                <a:lnTo>
                  <a:pt x="35" y="363"/>
                </a:lnTo>
                <a:lnTo>
                  <a:pt x="47" y="378"/>
                </a:lnTo>
                <a:lnTo>
                  <a:pt x="60" y="393"/>
                </a:lnTo>
                <a:lnTo>
                  <a:pt x="75" y="407"/>
                </a:lnTo>
                <a:lnTo>
                  <a:pt x="92" y="419"/>
                </a:lnTo>
                <a:lnTo>
                  <a:pt x="109" y="429"/>
                </a:lnTo>
                <a:lnTo>
                  <a:pt x="127" y="438"/>
                </a:lnTo>
                <a:lnTo>
                  <a:pt x="146" y="444"/>
                </a:lnTo>
                <a:lnTo>
                  <a:pt x="166" y="450"/>
                </a:lnTo>
                <a:lnTo>
                  <a:pt x="187" y="453"/>
                </a:lnTo>
                <a:lnTo>
                  <a:pt x="208" y="455"/>
                </a:lnTo>
                <a:lnTo>
                  <a:pt x="208" y="455"/>
                </a:lnTo>
                <a:lnTo>
                  <a:pt x="208" y="42"/>
                </a:lnTo>
                <a:lnTo>
                  <a:pt x="208" y="42"/>
                </a:lnTo>
                <a:lnTo>
                  <a:pt x="208" y="42"/>
                </a:lnTo>
                <a:lnTo>
                  <a:pt x="180" y="42"/>
                </a:lnTo>
                <a:lnTo>
                  <a:pt x="152" y="40"/>
                </a:lnTo>
                <a:lnTo>
                  <a:pt x="125" y="36"/>
                </a:lnTo>
                <a:lnTo>
                  <a:pt x="98" y="31"/>
                </a:lnTo>
                <a:lnTo>
                  <a:pt x="72" y="25"/>
                </a:lnTo>
                <a:lnTo>
                  <a:pt x="47" y="18"/>
                </a:lnTo>
                <a:lnTo>
                  <a:pt x="23" y="9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4" name="Freeform 562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  <a:close/>
              </a:path>
            </a:pathLst>
          </a:custGeom>
          <a:solidFill>
            <a:srgbClr val="FAFAF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5" name="Freeform 563"/>
          <p:cNvSpPr>
            <a:spLocks/>
          </p:cNvSpPr>
          <p:nvPr userDrawn="1"/>
        </p:nvSpPr>
        <p:spPr bwMode="auto">
          <a:xfrm>
            <a:off x="3103096" y="2054693"/>
            <a:ext cx="165100" cy="231775"/>
          </a:xfrm>
          <a:custGeom>
            <a:avLst/>
            <a:gdLst/>
            <a:ahLst/>
            <a:cxnLst>
              <a:cxn ang="0">
                <a:pos x="208" y="0"/>
              </a:cxn>
              <a:cxn ang="0">
                <a:pos x="208" y="0"/>
              </a:cxn>
              <a:cxn ang="0">
                <a:pos x="187" y="1"/>
              </a:cxn>
              <a:cxn ang="0">
                <a:pos x="166" y="4"/>
              </a:cxn>
              <a:cxn ang="0">
                <a:pos x="146" y="10"/>
              </a:cxn>
              <a:cxn ang="0">
                <a:pos x="127" y="17"/>
              </a:cxn>
              <a:cxn ang="0">
                <a:pos x="109" y="26"/>
              </a:cxn>
              <a:cxn ang="0">
                <a:pos x="92" y="36"/>
              </a:cxn>
              <a:cxn ang="0">
                <a:pos x="75" y="48"/>
              </a:cxn>
              <a:cxn ang="0">
                <a:pos x="60" y="62"/>
              </a:cxn>
              <a:cxn ang="0">
                <a:pos x="47" y="77"/>
              </a:cxn>
              <a:cxn ang="0">
                <a:pos x="35" y="92"/>
              </a:cxn>
              <a:cxn ang="0">
                <a:pos x="24" y="110"/>
              </a:cxn>
              <a:cxn ang="0">
                <a:pos x="15" y="128"/>
              </a:cxn>
              <a:cxn ang="0">
                <a:pos x="9" y="148"/>
              </a:cxn>
              <a:cxn ang="0">
                <a:pos x="3" y="168"/>
              </a:cxn>
              <a:cxn ang="0">
                <a:pos x="0" y="189"/>
              </a:cxn>
              <a:cxn ang="0">
                <a:pos x="0" y="210"/>
              </a:cxn>
              <a:cxn ang="0">
                <a:pos x="0" y="250"/>
              </a:cxn>
              <a:cxn ang="0">
                <a:pos x="0" y="250"/>
              </a:cxn>
              <a:cxn ang="0">
                <a:pos x="23" y="259"/>
              </a:cxn>
              <a:cxn ang="0">
                <a:pos x="47" y="268"/>
              </a:cxn>
              <a:cxn ang="0">
                <a:pos x="72" y="275"/>
              </a:cxn>
              <a:cxn ang="0">
                <a:pos x="98" y="281"/>
              </a:cxn>
              <a:cxn ang="0">
                <a:pos x="125" y="286"/>
              </a:cxn>
              <a:cxn ang="0">
                <a:pos x="152" y="290"/>
              </a:cxn>
              <a:cxn ang="0">
                <a:pos x="180" y="292"/>
              </a:cxn>
              <a:cxn ang="0">
                <a:pos x="208" y="292"/>
              </a:cxn>
              <a:cxn ang="0">
                <a:pos x="208" y="212"/>
              </a:cxn>
              <a:cxn ang="0">
                <a:pos x="208" y="212"/>
              </a:cxn>
              <a:cxn ang="0">
                <a:pos x="204" y="210"/>
              </a:cxn>
              <a:cxn ang="0">
                <a:pos x="199" y="209"/>
              </a:cxn>
              <a:cxn ang="0">
                <a:pos x="195" y="207"/>
              </a:cxn>
              <a:cxn ang="0">
                <a:pos x="190" y="204"/>
              </a:cxn>
              <a:cxn ang="0">
                <a:pos x="187" y="200"/>
              </a:cxn>
              <a:cxn ang="0">
                <a:pos x="186" y="195"/>
              </a:cxn>
              <a:cxn ang="0">
                <a:pos x="184" y="191"/>
              </a:cxn>
              <a:cxn ang="0">
                <a:pos x="184" y="186"/>
              </a:cxn>
              <a:cxn ang="0">
                <a:pos x="184" y="107"/>
              </a:cxn>
              <a:cxn ang="0">
                <a:pos x="184" y="107"/>
              </a:cxn>
              <a:cxn ang="0">
                <a:pos x="184" y="103"/>
              </a:cxn>
              <a:cxn ang="0">
                <a:pos x="186" y="97"/>
              </a:cxn>
              <a:cxn ang="0">
                <a:pos x="187" y="94"/>
              </a:cxn>
              <a:cxn ang="0">
                <a:pos x="190" y="89"/>
              </a:cxn>
              <a:cxn ang="0">
                <a:pos x="195" y="86"/>
              </a:cxn>
              <a:cxn ang="0">
                <a:pos x="199" y="83"/>
              </a:cxn>
              <a:cxn ang="0">
                <a:pos x="204" y="82"/>
              </a:cxn>
              <a:cxn ang="0">
                <a:pos x="208" y="82"/>
              </a:cxn>
              <a:cxn ang="0">
                <a:pos x="208" y="0"/>
              </a:cxn>
            </a:cxnLst>
            <a:rect l="0" t="0" r="r" b="b"/>
            <a:pathLst>
              <a:path w="208" h="292">
                <a:moveTo>
                  <a:pt x="208" y="0"/>
                </a:moveTo>
                <a:lnTo>
                  <a:pt x="208" y="0"/>
                </a:lnTo>
                <a:lnTo>
                  <a:pt x="187" y="1"/>
                </a:lnTo>
                <a:lnTo>
                  <a:pt x="166" y="4"/>
                </a:lnTo>
                <a:lnTo>
                  <a:pt x="146" y="10"/>
                </a:lnTo>
                <a:lnTo>
                  <a:pt x="127" y="17"/>
                </a:lnTo>
                <a:lnTo>
                  <a:pt x="109" y="26"/>
                </a:lnTo>
                <a:lnTo>
                  <a:pt x="92" y="36"/>
                </a:lnTo>
                <a:lnTo>
                  <a:pt x="75" y="48"/>
                </a:lnTo>
                <a:lnTo>
                  <a:pt x="60" y="62"/>
                </a:lnTo>
                <a:lnTo>
                  <a:pt x="47" y="77"/>
                </a:lnTo>
                <a:lnTo>
                  <a:pt x="35" y="92"/>
                </a:lnTo>
                <a:lnTo>
                  <a:pt x="24" y="110"/>
                </a:lnTo>
                <a:lnTo>
                  <a:pt x="15" y="128"/>
                </a:lnTo>
                <a:lnTo>
                  <a:pt x="9" y="148"/>
                </a:lnTo>
                <a:lnTo>
                  <a:pt x="3" y="168"/>
                </a:lnTo>
                <a:lnTo>
                  <a:pt x="0" y="189"/>
                </a:lnTo>
                <a:lnTo>
                  <a:pt x="0" y="210"/>
                </a:lnTo>
                <a:lnTo>
                  <a:pt x="0" y="250"/>
                </a:lnTo>
                <a:lnTo>
                  <a:pt x="0" y="250"/>
                </a:lnTo>
                <a:lnTo>
                  <a:pt x="23" y="259"/>
                </a:lnTo>
                <a:lnTo>
                  <a:pt x="47" y="268"/>
                </a:lnTo>
                <a:lnTo>
                  <a:pt x="72" y="275"/>
                </a:lnTo>
                <a:lnTo>
                  <a:pt x="98" y="281"/>
                </a:lnTo>
                <a:lnTo>
                  <a:pt x="125" y="286"/>
                </a:lnTo>
                <a:lnTo>
                  <a:pt x="152" y="290"/>
                </a:lnTo>
                <a:lnTo>
                  <a:pt x="180" y="292"/>
                </a:lnTo>
                <a:lnTo>
                  <a:pt x="208" y="292"/>
                </a:lnTo>
                <a:lnTo>
                  <a:pt x="208" y="212"/>
                </a:lnTo>
                <a:lnTo>
                  <a:pt x="208" y="212"/>
                </a:lnTo>
                <a:lnTo>
                  <a:pt x="204" y="210"/>
                </a:lnTo>
                <a:lnTo>
                  <a:pt x="199" y="209"/>
                </a:lnTo>
                <a:lnTo>
                  <a:pt x="195" y="207"/>
                </a:lnTo>
                <a:lnTo>
                  <a:pt x="190" y="204"/>
                </a:lnTo>
                <a:lnTo>
                  <a:pt x="187" y="200"/>
                </a:lnTo>
                <a:lnTo>
                  <a:pt x="186" y="195"/>
                </a:lnTo>
                <a:lnTo>
                  <a:pt x="184" y="191"/>
                </a:lnTo>
                <a:lnTo>
                  <a:pt x="184" y="186"/>
                </a:lnTo>
                <a:lnTo>
                  <a:pt x="184" y="107"/>
                </a:lnTo>
                <a:lnTo>
                  <a:pt x="184" y="107"/>
                </a:lnTo>
                <a:lnTo>
                  <a:pt x="184" y="103"/>
                </a:lnTo>
                <a:lnTo>
                  <a:pt x="186" y="97"/>
                </a:lnTo>
                <a:lnTo>
                  <a:pt x="187" y="94"/>
                </a:lnTo>
                <a:lnTo>
                  <a:pt x="190" y="89"/>
                </a:lnTo>
                <a:lnTo>
                  <a:pt x="195" y="86"/>
                </a:lnTo>
                <a:lnTo>
                  <a:pt x="199" y="83"/>
                </a:lnTo>
                <a:lnTo>
                  <a:pt x="204" y="82"/>
                </a:lnTo>
                <a:lnTo>
                  <a:pt x="208" y="82"/>
                </a:lnTo>
                <a:lnTo>
                  <a:pt x="208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6" name="Freeform 564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  <a:close/>
              </a:path>
            </a:pathLst>
          </a:custGeom>
          <a:solidFill>
            <a:srgbClr val="5A575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7" name="Freeform 565"/>
          <p:cNvSpPr>
            <a:spLocks/>
          </p:cNvSpPr>
          <p:nvPr userDrawn="1"/>
        </p:nvSpPr>
        <p:spPr bwMode="auto">
          <a:xfrm>
            <a:off x="3249146" y="2119780"/>
            <a:ext cx="19050" cy="10318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0"/>
              </a:cxn>
              <a:cxn ang="0">
                <a:pos x="24" y="0"/>
              </a:cxn>
              <a:cxn ang="0">
                <a:pos x="20" y="0"/>
              </a:cxn>
              <a:cxn ang="0">
                <a:pos x="15" y="1"/>
              </a:cxn>
              <a:cxn ang="0">
                <a:pos x="11" y="4"/>
              </a:cxn>
              <a:cxn ang="0">
                <a:pos x="6" y="7"/>
              </a:cxn>
              <a:cxn ang="0">
                <a:pos x="3" y="12"/>
              </a:cxn>
              <a:cxn ang="0">
                <a:pos x="2" y="15"/>
              </a:cxn>
              <a:cxn ang="0">
                <a:pos x="0" y="21"/>
              </a:cxn>
              <a:cxn ang="0">
                <a:pos x="0" y="25"/>
              </a:cxn>
              <a:cxn ang="0">
                <a:pos x="0" y="104"/>
              </a:cxn>
              <a:cxn ang="0">
                <a:pos x="0" y="104"/>
              </a:cxn>
              <a:cxn ang="0">
                <a:pos x="0" y="109"/>
              </a:cxn>
              <a:cxn ang="0">
                <a:pos x="2" y="113"/>
              </a:cxn>
              <a:cxn ang="0">
                <a:pos x="3" y="118"/>
              </a:cxn>
              <a:cxn ang="0">
                <a:pos x="6" y="122"/>
              </a:cxn>
              <a:cxn ang="0">
                <a:pos x="11" y="125"/>
              </a:cxn>
              <a:cxn ang="0">
                <a:pos x="15" y="127"/>
              </a:cxn>
              <a:cxn ang="0">
                <a:pos x="20" y="128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130"/>
              </a:cxn>
              <a:cxn ang="0">
                <a:pos x="24" y="0"/>
              </a:cxn>
              <a:cxn ang="0">
                <a:pos x="24" y="0"/>
              </a:cxn>
            </a:cxnLst>
            <a:rect l="0" t="0" r="r" b="b"/>
            <a:pathLst>
              <a:path w="24" h="130">
                <a:moveTo>
                  <a:pt x="24" y="0"/>
                </a:moveTo>
                <a:lnTo>
                  <a:pt x="24" y="0"/>
                </a:lnTo>
                <a:lnTo>
                  <a:pt x="24" y="0"/>
                </a:lnTo>
                <a:lnTo>
                  <a:pt x="20" y="0"/>
                </a:lnTo>
                <a:lnTo>
                  <a:pt x="15" y="1"/>
                </a:lnTo>
                <a:lnTo>
                  <a:pt x="11" y="4"/>
                </a:lnTo>
                <a:lnTo>
                  <a:pt x="6" y="7"/>
                </a:lnTo>
                <a:lnTo>
                  <a:pt x="3" y="12"/>
                </a:lnTo>
                <a:lnTo>
                  <a:pt x="2" y="15"/>
                </a:lnTo>
                <a:lnTo>
                  <a:pt x="0" y="21"/>
                </a:lnTo>
                <a:lnTo>
                  <a:pt x="0" y="25"/>
                </a:lnTo>
                <a:lnTo>
                  <a:pt x="0" y="104"/>
                </a:lnTo>
                <a:lnTo>
                  <a:pt x="0" y="104"/>
                </a:lnTo>
                <a:lnTo>
                  <a:pt x="0" y="109"/>
                </a:lnTo>
                <a:lnTo>
                  <a:pt x="2" y="113"/>
                </a:lnTo>
                <a:lnTo>
                  <a:pt x="3" y="118"/>
                </a:lnTo>
                <a:lnTo>
                  <a:pt x="6" y="122"/>
                </a:lnTo>
                <a:lnTo>
                  <a:pt x="11" y="125"/>
                </a:lnTo>
                <a:lnTo>
                  <a:pt x="15" y="127"/>
                </a:lnTo>
                <a:lnTo>
                  <a:pt x="20" y="128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130"/>
                </a:lnTo>
                <a:lnTo>
                  <a:pt x="24" y="0"/>
                </a:lnTo>
                <a:lnTo>
                  <a:pt x="2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8" name="Freeform 566"/>
          <p:cNvSpPr>
            <a:spLocks/>
          </p:cNvSpPr>
          <p:nvPr userDrawn="1"/>
        </p:nvSpPr>
        <p:spPr bwMode="auto">
          <a:xfrm>
            <a:off x="3295502" y="0"/>
            <a:ext cx="45719" cy="2054694"/>
          </a:xfrm>
          <a:custGeom>
            <a:avLst/>
            <a:gdLst/>
            <a:ahLst/>
            <a:cxnLst>
              <a:cxn ang="0">
                <a:pos x="18" y="17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4" y="1663"/>
              </a:cxn>
              <a:cxn ang="0">
                <a:pos x="18" y="1663"/>
              </a:cxn>
              <a:cxn ang="0">
                <a:pos x="18" y="1663"/>
              </a:cxn>
              <a:cxn ang="0">
                <a:pos x="18" y="1654"/>
              </a:cxn>
              <a:cxn ang="0">
                <a:pos x="18" y="1654"/>
              </a:cxn>
              <a:cxn ang="0">
                <a:pos x="18" y="1643"/>
              </a:cxn>
              <a:cxn ang="0">
                <a:pos x="21" y="1631"/>
              </a:cxn>
              <a:cxn ang="0">
                <a:pos x="21" y="1631"/>
              </a:cxn>
              <a:cxn ang="0">
                <a:pos x="24" y="1625"/>
              </a:cxn>
              <a:cxn ang="0">
                <a:pos x="29" y="1619"/>
              </a:cxn>
              <a:cxn ang="0">
                <a:pos x="33" y="1613"/>
              </a:cxn>
              <a:cxn ang="0">
                <a:pos x="39" y="1607"/>
              </a:cxn>
              <a:cxn ang="0">
                <a:pos x="39" y="1607"/>
              </a:cxn>
              <a:cxn ang="0">
                <a:pos x="62" y="1592"/>
              </a:cxn>
              <a:cxn ang="0">
                <a:pos x="62" y="1592"/>
              </a:cxn>
              <a:cxn ang="0">
                <a:pos x="76" y="1581"/>
              </a:cxn>
              <a:cxn ang="0">
                <a:pos x="76" y="1581"/>
              </a:cxn>
              <a:cxn ang="0">
                <a:pos x="86" y="1571"/>
              </a:cxn>
              <a:cxn ang="0">
                <a:pos x="89" y="1565"/>
              </a:cxn>
              <a:cxn ang="0">
                <a:pos x="94" y="1557"/>
              </a:cxn>
              <a:cxn ang="0">
                <a:pos x="94" y="1557"/>
              </a:cxn>
              <a:cxn ang="0">
                <a:pos x="98" y="1540"/>
              </a:cxn>
              <a:cxn ang="0">
                <a:pos x="101" y="1519"/>
              </a:cxn>
              <a:cxn ang="0">
                <a:pos x="101" y="1519"/>
              </a:cxn>
              <a:cxn ang="0">
                <a:pos x="101" y="0"/>
              </a:cxn>
              <a:cxn ang="0">
                <a:pos x="83" y="0"/>
              </a:cxn>
              <a:cxn ang="0">
                <a:pos x="83" y="1519"/>
              </a:cxn>
              <a:cxn ang="0">
                <a:pos x="92" y="1519"/>
              </a:cxn>
              <a:cxn ang="0">
                <a:pos x="83" y="1518"/>
              </a:cxn>
              <a:cxn ang="0">
                <a:pos x="83" y="1518"/>
              </a:cxn>
              <a:cxn ang="0">
                <a:pos x="82" y="1534"/>
              </a:cxn>
              <a:cxn ang="0">
                <a:pos x="79" y="1548"/>
              </a:cxn>
              <a:cxn ang="0">
                <a:pos x="79" y="1548"/>
              </a:cxn>
              <a:cxn ang="0">
                <a:pos x="74" y="1556"/>
              </a:cxn>
              <a:cxn ang="0">
                <a:pos x="71" y="1560"/>
              </a:cxn>
              <a:cxn ang="0">
                <a:pos x="71" y="1560"/>
              </a:cxn>
              <a:cxn ang="0">
                <a:pos x="64" y="1568"/>
              </a:cxn>
              <a:cxn ang="0">
                <a:pos x="55" y="1575"/>
              </a:cxn>
              <a:cxn ang="0">
                <a:pos x="55" y="1575"/>
              </a:cxn>
              <a:cxn ang="0">
                <a:pos x="29" y="1592"/>
              </a:cxn>
              <a:cxn ang="0">
                <a:pos x="29" y="1592"/>
              </a:cxn>
              <a:cxn ang="0">
                <a:pos x="20" y="1599"/>
              </a:cxn>
              <a:cxn ang="0">
                <a:pos x="14" y="1609"/>
              </a:cxn>
              <a:cxn ang="0">
                <a:pos x="8" y="1616"/>
              </a:cxn>
              <a:cxn ang="0">
                <a:pos x="5" y="1625"/>
              </a:cxn>
              <a:cxn ang="0">
                <a:pos x="5" y="1625"/>
              </a:cxn>
              <a:cxn ang="0">
                <a:pos x="2" y="1633"/>
              </a:cxn>
              <a:cxn ang="0">
                <a:pos x="0" y="1640"/>
              </a:cxn>
              <a:cxn ang="0">
                <a:pos x="0" y="1654"/>
              </a:cxn>
              <a:cxn ang="0">
                <a:pos x="0" y="1654"/>
              </a:cxn>
              <a:cxn ang="0">
                <a:pos x="0" y="1666"/>
              </a:cxn>
              <a:cxn ang="0">
                <a:pos x="9" y="1665"/>
              </a:cxn>
              <a:cxn ang="0">
                <a:pos x="0" y="1665"/>
              </a:cxn>
              <a:cxn ang="0">
                <a:pos x="0" y="1763"/>
              </a:cxn>
              <a:cxn ang="0">
                <a:pos x="18" y="1763"/>
              </a:cxn>
              <a:cxn ang="0">
                <a:pos x="18" y="1763"/>
              </a:cxn>
            </a:cxnLst>
            <a:rect l="0" t="0" r="r" b="b"/>
            <a:pathLst>
              <a:path w="101" h="1763">
                <a:moveTo>
                  <a:pt x="18" y="1763"/>
                </a:move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4" y="1663"/>
                </a:lnTo>
                <a:lnTo>
                  <a:pt x="18" y="1663"/>
                </a:lnTo>
                <a:lnTo>
                  <a:pt x="18" y="1663"/>
                </a:lnTo>
                <a:lnTo>
                  <a:pt x="18" y="1654"/>
                </a:lnTo>
                <a:lnTo>
                  <a:pt x="18" y="1654"/>
                </a:lnTo>
                <a:lnTo>
                  <a:pt x="18" y="1643"/>
                </a:lnTo>
                <a:lnTo>
                  <a:pt x="21" y="1631"/>
                </a:lnTo>
                <a:lnTo>
                  <a:pt x="21" y="1631"/>
                </a:lnTo>
                <a:lnTo>
                  <a:pt x="24" y="1625"/>
                </a:lnTo>
                <a:lnTo>
                  <a:pt x="29" y="1619"/>
                </a:lnTo>
                <a:lnTo>
                  <a:pt x="33" y="1613"/>
                </a:lnTo>
                <a:lnTo>
                  <a:pt x="39" y="1607"/>
                </a:lnTo>
                <a:lnTo>
                  <a:pt x="39" y="1607"/>
                </a:lnTo>
                <a:lnTo>
                  <a:pt x="62" y="1592"/>
                </a:lnTo>
                <a:lnTo>
                  <a:pt x="62" y="1592"/>
                </a:lnTo>
                <a:lnTo>
                  <a:pt x="76" y="1581"/>
                </a:lnTo>
                <a:lnTo>
                  <a:pt x="76" y="1581"/>
                </a:lnTo>
                <a:lnTo>
                  <a:pt x="86" y="1571"/>
                </a:lnTo>
                <a:lnTo>
                  <a:pt x="89" y="1565"/>
                </a:lnTo>
                <a:lnTo>
                  <a:pt x="94" y="1557"/>
                </a:lnTo>
                <a:lnTo>
                  <a:pt x="94" y="1557"/>
                </a:lnTo>
                <a:lnTo>
                  <a:pt x="98" y="1540"/>
                </a:lnTo>
                <a:lnTo>
                  <a:pt x="101" y="1519"/>
                </a:lnTo>
                <a:lnTo>
                  <a:pt x="101" y="1519"/>
                </a:lnTo>
                <a:lnTo>
                  <a:pt x="101" y="0"/>
                </a:lnTo>
                <a:lnTo>
                  <a:pt x="83" y="0"/>
                </a:lnTo>
                <a:lnTo>
                  <a:pt x="83" y="1519"/>
                </a:lnTo>
                <a:lnTo>
                  <a:pt x="92" y="1519"/>
                </a:lnTo>
                <a:lnTo>
                  <a:pt x="83" y="1518"/>
                </a:lnTo>
                <a:lnTo>
                  <a:pt x="83" y="1518"/>
                </a:lnTo>
                <a:lnTo>
                  <a:pt x="82" y="1534"/>
                </a:lnTo>
                <a:lnTo>
                  <a:pt x="79" y="1548"/>
                </a:lnTo>
                <a:lnTo>
                  <a:pt x="79" y="1548"/>
                </a:lnTo>
                <a:lnTo>
                  <a:pt x="74" y="1556"/>
                </a:lnTo>
                <a:lnTo>
                  <a:pt x="71" y="1560"/>
                </a:lnTo>
                <a:lnTo>
                  <a:pt x="71" y="1560"/>
                </a:lnTo>
                <a:lnTo>
                  <a:pt x="64" y="1568"/>
                </a:lnTo>
                <a:lnTo>
                  <a:pt x="55" y="1575"/>
                </a:lnTo>
                <a:lnTo>
                  <a:pt x="55" y="1575"/>
                </a:lnTo>
                <a:lnTo>
                  <a:pt x="29" y="1592"/>
                </a:lnTo>
                <a:lnTo>
                  <a:pt x="29" y="1592"/>
                </a:lnTo>
                <a:lnTo>
                  <a:pt x="20" y="1599"/>
                </a:lnTo>
                <a:lnTo>
                  <a:pt x="14" y="1609"/>
                </a:lnTo>
                <a:lnTo>
                  <a:pt x="8" y="1616"/>
                </a:lnTo>
                <a:lnTo>
                  <a:pt x="5" y="1625"/>
                </a:lnTo>
                <a:lnTo>
                  <a:pt x="5" y="1625"/>
                </a:lnTo>
                <a:lnTo>
                  <a:pt x="2" y="1633"/>
                </a:lnTo>
                <a:lnTo>
                  <a:pt x="0" y="1640"/>
                </a:lnTo>
                <a:lnTo>
                  <a:pt x="0" y="1654"/>
                </a:lnTo>
                <a:lnTo>
                  <a:pt x="0" y="1654"/>
                </a:lnTo>
                <a:lnTo>
                  <a:pt x="0" y="1666"/>
                </a:lnTo>
                <a:lnTo>
                  <a:pt x="9" y="1665"/>
                </a:lnTo>
                <a:lnTo>
                  <a:pt x="0" y="1665"/>
                </a:lnTo>
                <a:lnTo>
                  <a:pt x="0" y="1763"/>
                </a:lnTo>
                <a:lnTo>
                  <a:pt x="18" y="1763"/>
                </a:lnTo>
                <a:lnTo>
                  <a:pt x="18" y="176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29" name="그룹 428"/>
          <p:cNvGrpSpPr/>
          <p:nvPr userDrawn="1"/>
        </p:nvGrpSpPr>
        <p:grpSpPr>
          <a:xfrm>
            <a:off x="3021068" y="2504238"/>
            <a:ext cx="589411" cy="3349155"/>
            <a:chOff x="2936619" y="1260976"/>
            <a:chExt cx="589411" cy="3349155"/>
          </a:xfrm>
        </p:grpSpPr>
        <p:sp>
          <p:nvSpPr>
            <p:cNvPr id="430" name="Freeform 5"/>
            <p:cNvSpPr>
              <a:spLocks/>
            </p:cNvSpPr>
            <p:nvPr userDrawn="1"/>
          </p:nvSpPr>
          <p:spPr bwMode="auto">
            <a:xfrm>
              <a:off x="2936619" y="1260976"/>
              <a:ext cx="543852" cy="774689"/>
            </a:xfrm>
            <a:custGeom>
              <a:avLst/>
              <a:gdLst/>
              <a:ahLst/>
              <a:cxnLst>
                <a:cxn ang="0">
                  <a:pos x="2030" y="1011"/>
                </a:cxn>
                <a:cxn ang="0">
                  <a:pos x="1974" y="1030"/>
                </a:cxn>
                <a:cxn ang="0">
                  <a:pos x="1932" y="1064"/>
                </a:cxn>
                <a:cxn ang="0">
                  <a:pos x="1909" y="1109"/>
                </a:cxn>
                <a:cxn ang="0">
                  <a:pos x="1809" y="1180"/>
                </a:cxn>
                <a:cxn ang="0">
                  <a:pos x="1805" y="1095"/>
                </a:cxn>
                <a:cxn ang="0">
                  <a:pos x="1783" y="1051"/>
                </a:cxn>
                <a:cxn ang="0">
                  <a:pos x="1740" y="1017"/>
                </a:cxn>
                <a:cxn ang="0">
                  <a:pos x="1683" y="999"/>
                </a:cxn>
                <a:cxn ang="0">
                  <a:pos x="1636" y="996"/>
                </a:cxn>
                <a:cxn ang="0">
                  <a:pos x="1578" y="1011"/>
                </a:cxn>
                <a:cxn ang="0">
                  <a:pos x="1532" y="1042"/>
                </a:cxn>
                <a:cxn ang="0">
                  <a:pos x="1503" y="1083"/>
                </a:cxn>
                <a:cxn ang="0">
                  <a:pos x="1497" y="1180"/>
                </a:cxn>
                <a:cxn ang="0">
                  <a:pos x="1399" y="1121"/>
                </a:cxn>
                <a:cxn ang="0">
                  <a:pos x="1381" y="1073"/>
                </a:cxn>
                <a:cxn ang="0">
                  <a:pos x="1343" y="1038"/>
                </a:cxn>
                <a:cxn ang="0">
                  <a:pos x="1289" y="1014"/>
                </a:cxn>
                <a:cxn ang="0">
                  <a:pos x="1243" y="1008"/>
                </a:cxn>
                <a:cxn ang="0">
                  <a:pos x="1182" y="1018"/>
                </a:cxn>
                <a:cxn ang="0">
                  <a:pos x="1132" y="1045"/>
                </a:cxn>
                <a:cxn ang="0">
                  <a:pos x="1099" y="1085"/>
                </a:cxn>
                <a:cxn ang="0">
                  <a:pos x="1088" y="1134"/>
                </a:cxn>
                <a:cxn ang="0">
                  <a:pos x="991" y="126"/>
                </a:cxn>
                <a:cxn ang="0">
                  <a:pos x="978" y="77"/>
                </a:cxn>
                <a:cxn ang="0">
                  <a:pos x="945" y="37"/>
                </a:cxn>
                <a:cxn ang="0">
                  <a:pos x="895" y="10"/>
                </a:cxn>
                <a:cxn ang="0">
                  <a:pos x="834" y="0"/>
                </a:cxn>
                <a:cxn ang="0">
                  <a:pos x="788" y="6"/>
                </a:cxn>
                <a:cxn ang="0">
                  <a:pos x="735" y="28"/>
                </a:cxn>
                <a:cxn ang="0">
                  <a:pos x="696" y="65"/>
                </a:cxn>
                <a:cxn ang="0">
                  <a:pos x="678" y="113"/>
                </a:cxn>
                <a:cxn ang="0">
                  <a:pos x="678" y="1650"/>
                </a:cxn>
                <a:cxn ang="0">
                  <a:pos x="272" y="1144"/>
                </a:cxn>
                <a:cxn ang="0">
                  <a:pos x="234" y="1113"/>
                </a:cxn>
                <a:cxn ang="0">
                  <a:pos x="182" y="1101"/>
                </a:cxn>
                <a:cxn ang="0">
                  <a:pos x="124" y="1110"/>
                </a:cxn>
                <a:cxn ang="0">
                  <a:pos x="81" y="1129"/>
                </a:cxn>
                <a:cxn ang="0">
                  <a:pos x="35" y="1169"/>
                </a:cxn>
                <a:cxn ang="0">
                  <a:pos x="7" y="1218"/>
                </a:cxn>
                <a:cxn ang="0">
                  <a:pos x="0" y="1270"/>
                </a:cxn>
                <a:cxn ang="0">
                  <a:pos x="14" y="1318"/>
                </a:cxn>
                <a:cxn ang="0">
                  <a:pos x="729" y="2503"/>
                </a:cxn>
                <a:cxn ang="0">
                  <a:pos x="773" y="2583"/>
                </a:cxn>
                <a:cxn ang="0">
                  <a:pos x="842" y="2660"/>
                </a:cxn>
                <a:cxn ang="0">
                  <a:pos x="941" y="2724"/>
                </a:cxn>
                <a:cxn ang="0">
                  <a:pos x="981" y="2741"/>
                </a:cxn>
                <a:cxn ang="0">
                  <a:pos x="1013" y="2770"/>
                </a:cxn>
                <a:cxn ang="0">
                  <a:pos x="1030" y="2821"/>
                </a:cxn>
                <a:cxn ang="0">
                  <a:pos x="2041" y="3153"/>
                </a:cxn>
                <a:cxn ang="0">
                  <a:pos x="2069" y="2761"/>
                </a:cxn>
                <a:cxn ang="0">
                  <a:pos x="2146" y="2703"/>
                </a:cxn>
                <a:cxn ang="0">
                  <a:pos x="2201" y="2622"/>
                </a:cxn>
                <a:cxn ang="0">
                  <a:pos x="2217" y="2551"/>
                </a:cxn>
                <a:cxn ang="0">
                  <a:pos x="2217" y="1134"/>
                </a:cxn>
                <a:cxn ang="0">
                  <a:pos x="2211" y="1097"/>
                </a:cxn>
                <a:cxn ang="0">
                  <a:pos x="2181" y="1054"/>
                </a:cxn>
                <a:cxn ang="0">
                  <a:pos x="2135" y="1023"/>
                </a:cxn>
                <a:cxn ang="0">
                  <a:pos x="2078" y="1009"/>
                </a:cxn>
              </a:cxnLst>
              <a:rect l="0" t="0" r="r" b="b"/>
              <a:pathLst>
                <a:path w="2217" h="3158">
                  <a:moveTo>
                    <a:pt x="2061" y="1008"/>
                  </a:moveTo>
                  <a:lnTo>
                    <a:pt x="2061" y="1008"/>
                  </a:lnTo>
                  <a:lnTo>
                    <a:pt x="2045" y="1009"/>
                  </a:lnTo>
                  <a:lnTo>
                    <a:pt x="2030" y="1011"/>
                  </a:lnTo>
                  <a:lnTo>
                    <a:pt x="2015" y="1014"/>
                  </a:lnTo>
                  <a:lnTo>
                    <a:pt x="2001" y="1018"/>
                  </a:lnTo>
                  <a:lnTo>
                    <a:pt x="1987" y="1023"/>
                  </a:lnTo>
                  <a:lnTo>
                    <a:pt x="1974" y="1030"/>
                  </a:lnTo>
                  <a:lnTo>
                    <a:pt x="1962" y="1038"/>
                  </a:lnTo>
                  <a:lnTo>
                    <a:pt x="1950" y="1045"/>
                  </a:lnTo>
                  <a:lnTo>
                    <a:pt x="1941" y="1054"/>
                  </a:lnTo>
                  <a:lnTo>
                    <a:pt x="1932" y="1064"/>
                  </a:lnTo>
                  <a:lnTo>
                    <a:pt x="1924" y="1073"/>
                  </a:lnTo>
                  <a:lnTo>
                    <a:pt x="1918" y="1085"/>
                  </a:lnTo>
                  <a:lnTo>
                    <a:pt x="1912" y="1097"/>
                  </a:lnTo>
                  <a:lnTo>
                    <a:pt x="1909" y="1109"/>
                  </a:lnTo>
                  <a:lnTo>
                    <a:pt x="1906" y="1121"/>
                  </a:lnTo>
                  <a:lnTo>
                    <a:pt x="1906" y="1134"/>
                  </a:lnTo>
                  <a:lnTo>
                    <a:pt x="1906" y="1180"/>
                  </a:lnTo>
                  <a:lnTo>
                    <a:pt x="1809" y="1180"/>
                  </a:lnTo>
                  <a:lnTo>
                    <a:pt x="1809" y="1122"/>
                  </a:lnTo>
                  <a:lnTo>
                    <a:pt x="1809" y="1122"/>
                  </a:lnTo>
                  <a:lnTo>
                    <a:pt x="1808" y="1109"/>
                  </a:lnTo>
                  <a:lnTo>
                    <a:pt x="1805" y="1095"/>
                  </a:lnTo>
                  <a:lnTo>
                    <a:pt x="1802" y="1083"/>
                  </a:lnTo>
                  <a:lnTo>
                    <a:pt x="1796" y="1073"/>
                  </a:lnTo>
                  <a:lnTo>
                    <a:pt x="1790" y="1061"/>
                  </a:lnTo>
                  <a:lnTo>
                    <a:pt x="1783" y="1051"/>
                  </a:lnTo>
                  <a:lnTo>
                    <a:pt x="1772" y="1042"/>
                  </a:lnTo>
                  <a:lnTo>
                    <a:pt x="1763" y="1033"/>
                  </a:lnTo>
                  <a:lnTo>
                    <a:pt x="1752" y="1024"/>
                  </a:lnTo>
                  <a:lnTo>
                    <a:pt x="1740" y="1017"/>
                  </a:lnTo>
                  <a:lnTo>
                    <a:pt x="1726" y="1011"/>
                  </a:lnTo>
                  <a:lnTo>
                    <a:pt x="1713" y="1006"/>
                  </a:lnTo>
                  <a:lnTo>
                    <a:pt x="1698" y="1002"/>
                  </a:lnTo>
                  <a:lnTo>
                    <a:pt x="1683" y="999"/>
                  </a:lnTo>
                  <a:lnTo>
                    <a:pt x="1669" y="996"/>
                  </a:lnTo>
                  <a:lnTo>
                    <a:pt x="1652" y="996"/>
                  </a:lnTo>
                  <a:lnTo>
                    <a:pt x="1652" y="996"/>
                  </a:lnTo>
                  <a:lnTo>
                    <a:pt x="1636" y="996"/>
                  </a:lnTo>
                  <a:lnTo>
                    <a:pt x="1621" y="999"/>
                  </a:lnTo>
                  <a:lnTo>
                    <a:pt x="1606" y="1002"/>
                  </a:lnTo>
                  <a:lnTo>
                    <a:pt x="1592" y="1006"/>
                  </a:lnTo>
                  <a:lnTo>
                    <a:pt x="1578" y="1011"/>
                  </a:lnTo>
                  <a:lnTo>
                    <a:pt x="1565" y="1017"/>
                  </a:lnTo>
                  <a:lnTo>
                    <a:pt x="1553" y="1024"/>
                  </a:lnTo>
                  <a:lnTo>
                    <a:pt x="1541" y="1033"/>
                  </a:lnTo>
                  <a:lnTo>
                    <a:pt x="1532" y="1042"/>
                  </a:lnTo>
                  <a:lnTo>
                    <a:pt x="1523" y="1051"/>
                  </a:lnTo>
                  <a:lnTo>
                    <a:pt x="1514" y="1061"/>
                  </a:lnTo>
                  <a:lnTo>
                    <a:pt x="1509" y="1073"/>
                  </a:lnTo>
                  <a:lnTo>
                    <a:pt x="1503" y="1083"/>
                  </a:lnTo>
                  <a:lnTo>
                    <a:pt x="1500" y="1095"/>
                  </a:lnTo>
                  <a:lnTo>
                    <a:pt x="1497" y="1109"/>
                  </a:lnTo>
                  <a:lnTo>
                    <a:pt x="1497" y="1122"/>
                  </a:lnTo>
                  <a:lnTo>
                    <a:pt x="1497" y="1180"/>
                  </a:lnTo>
                  <a:lnTo>
                    <a:pt x="1400" y="1180"/>
                  </a:lnTo>
                  <a:lnTo>
                    <a:pt x="1400" y="1134"/>
                  </a:lnTo>
                  <a:lnTo>
                    <a:pt x="1400" y="1134"/>
                  </a:lnTo>
                  <a:lnTo>
                    <a:pt x="1399" y="1121"/>
                  </a:lnTo>
                  <a:lnTo>
                    <a:pt x="1396" y="1109"/>
                  </a:lnTo>
                  <a:lnTo>
                    <a:pt x="1393" y="1097"/>
                  </a:lnTo>
                  <a:lnTo>
                    <a:pt x="1387" y="1085"/>
                  </a:lnTo>
                  <a:lnTo>
                    <a:pt x="1381" y="1073"/>
                  </a:lnTo>
                  <a:lnTo>
                    <a:pt x="1374" y="1064"/>
                  </a:lnTo>
                  <a:lnTo>
                    <a:pt x="1363" y="1054"/>
                  </a:lnTo>
                  <a:lnTo>
                    <a:pt x="1354" y="1045"/>
                  </a:lnTo>
                  <a:lnTo>
                    <a:pt x="1343" y="1038"/>
                  </a:lnTo>
                  <a:lnTo>
                    <a:pt x="1331" y="1030"/>
                  </a:lnTo>
                  <a:lnTo>
                    <a:pt x="1317" y="1023"/>
                  </a:lnTo>
                  <a:lnTo>
                    <a:pt x="1304" y="1018"/>
                  </a:lnTo>
                  <a:lnTo>
                    <a:pt x="1289" y="1014"/>
                  </a:lnTo>
                  <a:lnTo>
                    <a:pt x="1274" y="1011"/>
                  </a:lnTo>
                  <a:lnTo>
                    <a:pt x="1260" y="1009"/>
                  </a:lnTo>
                  <a:lnTo>
                    <a:pt x="1243" y="1008"/>
                  </a:lnTo>
                  <a:lnTo>
                    <a:pt x="1243" y="1008"/>
                  </a:lnTo>
                  <a:lnTo>
                    <a:pt x="1227" y="1009"/>
                  </a:lnTo>
                  <a:lnTo>
                    <a:pt x="1212" y="1011"/>
                  </a:lnTo>
                  <a:lnTo>
                    <a:pt x="1197" y="1014"/>
                  </a:lnTo>
                  <a:lnTo>
                    <a:pt x="1182" y="1018"/>
                  </a:lnTo>
                  <a:lnTo>
                    <a:pt x="1169" y="1023"/>
                  </a:lnTo>
                  <a:lnTo>
                    <a:pt x="1156" y="1030"/>
                  </a:lnTo>
                  <a:lnTo>
                    <a:pt x="1144" y="1038"/>
                  </a:lnTo>
                  <a:lnTo>
                    <a:pt x="1132" y="1045"/>
                  </a:lnTo>
                  <a:lnTo>
                    <a:pt x="1123" y="1054"/>
                  </a:lnTo>
                  <a:lnTo>
                    <a:pt x="1114" y="1064"/>
                  </a:lnTo>
                  <a:lnTo>
                    <a:pt x="1105" y="1073"/>
                  </a:lnTo>
                  <a:lnTo>
                    <a:pt x="1099" y="1085"/>
                  </a:lnTo>
                  <a:lnTo>
                    <a:pt x="1094" y="1097"/>
                  </a:lnTo>
                  <a:lnTo>
                    <a:pt x="1091" y="1109"/>
                  </a:lnTo>
                  <a:lnTo>
                    <a:pt x="1088" y="1121"/>
                  </a:lnTo>
                  <a:lnTo>
                    <a:pt x="1088" y="1134"/>
                  </a:lnTo>
                  <a:lnTo>
                    <a:pt x="1088" y="1180"/>
                  </a:lnTo>
                  <a:lnTo>
                    <a:pt x="991" y="1180"/>
                  </a:lnTo>
                  <a:lnTo>
                    <a:pt x="991" y="126"/>
                  </a:lnTo>
                  <a:lnTo>
                    <a:pt x="991" y="126"/>
                  </a:lnTo>
                  <a:lnTo>
                    <a:pt x="990" y="113"/>
                  </a:lnTo>
                  <a:lnTo>
                    <a:pt x="987" y="101"/>
                  </a:lnTo>
                  <a:lnTo>
                    <a:pt x="984" y="87"/>
                  </a:lnTo>
                  <a:lnTo>
                    <a:pt x="978" y="77"/>
                  </a:lnTo>
                  <a:lnTo>
                    <a:pt x="972" y="65"/>
                  </a:lnTo>
                  <a:lnTo>
                    <a:pt x="965" y="55"/>
                  </a:lnTo>
                  <a:lnTo>
                    <a:pt x="956" y="46"/>
                  </a:lnTo>
                  <a:lnTo>
                    <a:pt x="945" y="37"/>
                  </a:lnTo>
                  <a:lnTo>
                    <a:pt x="933" y="28"/>
                  </a:lnTo>
                  <a:lnTo>
                    <a:pt x="922" y="21"/>
                  </a:lnTo>
                  <a:lnTo>
                    <a:pt x="908" y="15"/>
                  </a:lnTo>
                  <a:lnTo>
                    <a:pt x="895" y="10"/>
                  </a:lnTo>
                  <a:lnTo>
                    <a:pt x="880" y="6"/>
                  </a:lnTo>
                  <a:lnTo>
                    <a:pt x="865" y="3"/>
                  </a:lnTo>
                  <a:lnTo>
                    <a:pt x="850" y="0"/>
                  </a:lnTo>
                  <a:lnTo>
                    <a:pt x="834" y="0"/>
                  </a:lnTo>
                  <a:lnTo>
                    <a:pt x="834" y="0"/>
                  </a:lnTo>
                  <a:lnTo>
                    <a:pt x="818" y="0"/>
                  </a:lnTo>
                  <a:lnTo>
                    <a:pt x="803" y="3"/>
                  </a:lnTo>
                  <a:lnTo>
                    <a:pt x="788" y="6"/>
                  </a:lnTo>
                  <a:lnTo>
                    <a:pt x="773" y="10"/>
                  </a:lnTo>
                  <a:lnTo>
                    <a:pt x="760" y="15"/>
                  </a:lnTo>
                  <a:lnTo>
                    <a:pt x="747" y="21"/>
                  </a:lnTo>
                  <a:lnTo>
                    <a:pt x="735" y="28"/>
                  </a:lnTo>
                  <a:lnTo>
                    <a:pt x="724" y="37"/>
                  </a:lnTo>
                  <a:lnTo>
                    <a:pt x="714" y="46"/>
                  </a:lnTo>
                  <a:lnTo>
                    <a:pt x="705" y="55"/>
                  </a:lnTo>
                  <a:lnTo>
                    <a:pt x="696" y="65"/>
                  </a:lnTo>
                  <a:lnTo>
                    <a:pt x="690" y="77"/>
                  </a:lnTo>
                  <a:lnTo>
                    <a:pt x="684" y="87"/>
                  </a:lnTo>
                  <a:lnTo>
                    <a:pt x="681" y="101"/>
                  </a:lnTo>
                  <a:lnTo>
                    <a:pt x="678" y="113"/>
                  </a:lnTo>
                  <a:lnTo>
                    <a:pt x="678" y="126"/>
                  </a:lnTo>
                  <a:lnTo>
                    <a:pt x="678" y="1180"/>
                  </a:lnTo>
                  <a:lnTo>
                    <a:pt x="678" y="1598"/>
                  </a:lnTo>
                  <a:lnTo>
                    <a:pt x="678" y="1650"/>
                  </a:lnTo>
                  <a:lnTo>
                    <a:pt x="680" y="1805"/>
                  </a:lnTo>
                  <a:lnTo>
                    <a:pt x="280" y="1155"/>
                  </a:lnTo>
                  <a:lnTo>
                    <a:pt x="280" y="1155"/>
                  </a:lnTo>
                  <a:lnTo>
                    <a:pt x="272" y="1144"/>
                  </a:lnTo>
                  <a:lnTo>
                    <a:pt x="265" y="1135"/>
                  </a:lnTo>
                  <a:lnTo>
                    <a:pt x="255" y="1126"/>
                  </a:lnTo>
                  <a:lnTo>
                    <a:pt x="244" y="1119"/>
                  </a:lnTo>
                  <a:lnTo>
                    <a:pt x="234" y="1113"/>
                  </a:lnTo>
                  <a:lnTo>
                    <a:pt x="221" y="1109"/>
                  </a:lnTo>
                  <a:lnTo>
                    <a:pt x="209" y="1106"/>
                  </a:lnTo>
                  <a:lnTo>
                    <a:pt x="195" y="1103"/>
                  </a:lnTo>
                  <a:lnTo>
                    <a:pt x="182" y="1101"/>
                  </a:lnTo>
                  <a:lnTo>
                    <a:pt x="167" y="1103"/>
                  </a:lnTo>
                  <a:lnTo>
                    <a:pt x="154" y="1104"/>
                  </a:lnTo>
                  <a:lnTo>
                    <a:pt x="139" y="1106"/>
                  </a:lnTo>
                  <a:lnTo>
                    <a:pt x="124" y="1110"/>
                  </a:lnTo>
                  <a:lnTo>
                    <a:pt x="109" y="1116"/>
                  </a:lnTo>
                  <a:lnTo>
                    <a:pt x="96" y="1122"/>
                  </a:lnTo>
                  <a:lnTo>
                    <a:pt x="81" y="1129"/>
                  </a:lnTo>
                  <a:lnTo>
                    <a:pt x="81" y="1129"/>
                  </a:lnTo>
                  <a:lnTo>
                    <a:pt x="68" y="1138"/>
                  </a:lnTo>
                  <a:lnTo>
                    <a:pt x="56" y="1149"/>
                  </a:lnTo>
                  <a:lnTo>
                    <a:pt x="46" y="1159"/>
                  </a:lnTo>
                  <a:lnTo>
                    <a:pt x="35" y="1169"/>
                  </a:lnTo>
                  <a:lnTo>
                    <a:pt x="26" y="1181"/>
                  </a:lnTo>
                  <a:lnTo>
                    <a:pt x="19" y="1193"/>
                  </a:lnTo>
                  <a:lnTo>
                    <a:pt x="12" y="1206"/>
                  </a:lnTo>
                  <a:lnTo>
                    <a:pt x="7" y="1218"/>
                  </a:lnTo>
                  <a:lnTo>
                    <a:pt x="3" y="1232"/>
                  </a:lnTo>
                  <a:lnTo>
                    <a:pt x="0" y="1245"/>
                  </a:lnTo>
                  <a:lnTo>
                    <a:pt x="0" y="1257"/>
                  </a:lnTo>
                  <a:lnTo>
                    <a:pt x="0" y="1270"/>
                  </a:lnTo>
                  <a:lnTo>
                    <a:pt x="1" y="1284"/>
                  </a:lnTo>
                  <a:lnTo>
                    <a:pt x="4" y="1295"/>
                  </a:lnTo>
                  <a:lnTo>
                    <a:pt x="9" y="1307"/>
                  </a:lnTo>
                  <a:lnTo>
                    <a:pt x="14" y="1318"/>
                  </a:lnTo>
                  <a:lnTo>
                    <a:pt x="708" y="2447"/>
                  </a:lnTo>
                  <a:lnTo>
                    <a:pt x="708" y="2447"/>
                  </a:lnTo>
                  <a:lnTo>
                    <a:pt x="720" y="2484"/>
                  </a:lnTo>
                  <a:lnTo>
                    <a:pt x="729" y="2503"/>
                  </a:lnTo>
                  <a:lnTo>
                    <a:pt x="738" y="2523"/>
                  </a:lnTo>
                  <a:lnTo>
                    <a:pt x="748" y="2542"/>
                  </a:lnTo>
                  <a:lnTo>
                    <a:pt x="760" y="2563"/>
                  </a:lnTo>
                  <a:lnTo>
                    <a:pt x="773" y="2583"/>
                  </a:lnTo>
                  <a:lnTo>
                    <a:pt x="787" y="2603"/>
                  </a:lnTo>
                  <a:lnTo>
                    <a:pt x="803" y="2623"/>
                  </a:lnTo>
                  <a:lnTo>
                    <a:pt x="822" y="2643"/>
                  </a:lnTo>
                  <a:lnTo>
                    <a:pt x="842" y="2660"/>
                  </a:lnTo>
                  <a:lnTo>
                    <a:pt x="864" y="2678"/>
                  </a:lnTo>
                  <a:lnTo>
                    <a:pt x="887" y="2696"/>
                  </a:lnTo>
                  <a:lnTo>
                    <a:pt x="913" y="2711"/>
                  </a:lnTo>
                  <a:lnTo>
                    <a:pt x="941" y="2724"/>
                  </a:lnTo>
                  <a:lnTo>
                    <a:pt x="972" y="2738"/>
                  </a:lnTo>
                  <a:lnTo>
                    <a:pt x="972" y="2738"/>
                  </a:lnTo>
                  <a:lnTo>
                    <a:pt x="973" y="2738"/>
                  </a:lnTo>
                  <a:lnTo>
                    <a:pt x="981" y="2741"/>
                  </a:lnTo>
                  <a:lnTo>
                    <a:pt x="991" y="2745"/>
                  </a:lnTo>
                  <a:lnTo>
                    <a:pt x="1002" y="2755"/>
                  </a:lnTo>
                  <a:lnTo>
                    <a:pt x="1008" y="2761"/>
                  </a:lnTo>
                  <a:lnTo>
                    <a:pt x="1013" y="2770"/>
                  </a:lnTo>
                  <a:lnTo>
                    <a:pt x="1018" y="2781"/>
                  </a:lnTo>
                  <a:lnTo>
                    <a:pt x="1022" y="2791"/>
                  </a:lnTo>
                  <a:lnTo>
                    <a:pt x="1027" y="2806"/>
                  </a:lnTo>
                  <a:lnTo>
                    <a:pt x="1030" y="2821"/>
                  </a:lnTo>
                  <a:lnTo>
                    <a:pt x="1031" y="2838"/>
                  </a:lnTo>
                  <a:lnTo>
                    <a:pt x="1033" y="2859"/>
                  </a:lnTo>
                  <a:lnTo>
                    <a:pt x="1033" y="3158"/>
                  </a:lnTo>
                  <a:lnTo>
                    <a:pt x="2041" y="3153"/>
                  </a:lnTo>
                  <a:lnTo>
                    <a:pt x="2041" y="2775"/>
                  </a:lnTo>
                  <a:lnTo>
                    <a:pt x="2041" y="2775"/>
                  </a:lnTo>
                  <a:lnTo>
                    <a:pt x="2048" y="2770"/>
                  </a:lnTo>
                  <a:lnTo>
                    <a:pt x="2069" y="2761"/>
                  </a:lnTo>
                  <a:lnTo>
                    <a:pt x="2097" y="2743"/>
                  </a:lnTo>
                  <a:lnTo>
                    <a:pt x="2113" y="2733"/>
                  </a:lnTo>
                  <a:lnTo>
                    <a:pt x="2130" y="2720"/>
                  </a:lnTo>
                  <a:lnTo>
                    <a:pt x="2146" y="2703"/>
                  </a:lnTo>
                  <a:lnTo>
                    <a:pt x="2162" y="2686"/>
                  </a:lnTo>
                  <a:lnTo>
                    <a:pt x="2177" y="2666"/>
                  </a:lnTo>
                  <a:lnTo>
                    <a:pt x="2190" y="2646"/>
                  </a:lnTo>
                  <a:lnTo>
                    <a:pt x="2201" y="2622"/>
                  </a:lnTo>
                  <a:lnTo>
                    <a:pt x="2210" y="2595"/>
                  </a:lnTo>
                  <a:lnTo>
                    <a:pt x="2214" y="2580"/>
                  </a:lnTo>
                  <a:lnTo>
                    <a:pt x="2216" y="2567"/>
                  </a:lnTo>
                  <a:lnTo>
                    <a:pt x="2217" y="2551"/>
                  </a:lnTo>
                  <a:lnTo>
                    <a:pt x="2217" y="2536"/>
                  </a:lnTo>
                  <a:lnTo>
                    <a:pt x="2217" y="1604"/>
                  </a:lnTo>
                  <a:lnTo>
                    <a:pt x="2217" y="1180"/>
                  </a:lnTo>
                  <a:lnTo>
                    <a:pt x="2217" y="1134"/>
                  </a:lnTo>
                  <a:lnTo>
                    <a:pt x="2217" y="1134"/>
                  </a:lnTo>
                  <a:lnTo>
                    <a:pt x="2217" y="1121"/>
                  </a:lnTo>
                  <a:lnTo>
                    <a:pt x="2214" y="1109"/>
                  </a:lnTo>
                  <a:lnTo>
                    <a:pt x="2211" y="1097"/>
                  </a:lnTo>
                  <a:lnTo>
                    <a:pt x="2205" y="1085"/>
                  </a:lnTo>
                  <a:lnTo>
                    <a:pt x="2199" y="1073"/>
                  </a:lnTo>
                  <a:lnTo>
                    <a:pt x="2190" y="1064"/>
                  </a:lnTo>
                  <a:lnTo>
                    <a:pt x="2181" y="1054"/>
                  </a:lnTo>
                  <a:lnTo>
                    <a:pt x="2173" y="1045"/>
                  </a:lnTo>
                  <a:lnTo>
                    <a:pt x="2161" y="1038"/>
                  </a:lnTo>
                  <a:lnTo>
                    <a:pt x="2149" y="1030"/>
                  </a:lnTo>
                  <a:lnTo>
                    <a:pt x="2135" y="1023"/>
                  </a:lnTo>
                  <a:lnTo>
                    <a:pt x="2122" y="1018"/>
                  </a:lnTo>
                  <a:lnTo>
                    <a:pt x="2107" y="1014"/>
                  </a:lnTo>
                  <a:lnTo>
                    <a:pt x="2092" y="1011"/>
                  </a:lnTo>
                  <a:lnTo>
                    <a:pt x="2078" y="1009"/>
                  </a:lnTo>
                  <a:lnTo>
                    <a:pt x="2061" y="1008"/>
                  </a:lnTo>
                  <a:lnTo>
                    <a:pt x="2061" y="1008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>
              <a:outerShdw blurRad="50800" dist="12700" dir="16200000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1" name="Rectangle 116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2" name="Rectangle 117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3" name="Rectangle 118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34" name="그룹 218"/>
            <p:cNvGrpSpPr/>
            <p:nvPr userDrawn="1"/>
          </p:nvGrpSpPr>
          <p:grpSpPr>
            <a:xfrm>
              <a:off x="3096947" y="2247195"/>
              <a:ext cx="429083" cy="2362936"/>
              <a:chOff x="2335197" y="1998923"/>
              <a:chExt cx="330298" cy="1650098"/>
            </a:xfrm>
          </p:grpSpPr>
          <p:sp>
            <p:nvSpPr>
              <p:cNvPr id="444" name="Rectangle 119"/>
              <p:cNvSpPr>
                <a:spLocks noChangeArrowheads="1"/>
              </p:cNvSpPr>
              <p:nvPr/>
            </p:nvSpPr>
            <p:spPr bwMode="auto">
              <a:xfrm>
                <a:off x="2335197" y="1998923"/>
                <a:ext cx="330298" cy="1650098"/>
              </a:xfrm>
              <a:prstGeom prst="rect">
                <a:avLst/>
              </a:prstGeom>
              <a:solidFill>
                <a:srgbClr val="C5D64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5" name="Rectangle 120"/>
              <p:cNvSpPr>
                <a:spLocks noChangeArrowheads="1"/>
              </p:cNvSpPr>
              <p:nvPr/>
            </p:nvSpPr>
            <p:spPr bwMode="auto">
              <a:xfrm>
                <a:off x="2500346" y="1998923"/>
                <a:ext cx="165149" cy="1650098"/>
              </a:xfrm>
              <a:prstGeom prst="rect">
                <a:avLst/>
              </a:prstGeom>
              <a:solidFill>
                <a:srgbClr val="A4B54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435" name="Freeform 132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6" name="Freeform 133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Freeform 134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8" name="Rectangle 162"/>
            <p:cNvSpPr>
              <a:spLocks noChangeArrowheads="1"/>
            </p:cNvSpPr>
            <p:nvPr userDrawn="1"/>
          </p:nvSpPr>
          <p:spPr bwMode="auto">
            <a:xfrm>
              <a:off x="3143822" y="1989386"/>
              <a:ext cx="335334" cy="21635"/>
            </a:xfrm>
            <a:prstGeom prst="rect">
              <a:avLst/>
            </a:prstGeom>
            <a:solidFill>
              <a:srgbClr val="C6CCC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9" name="Rectangle 163"/>
            <p:cNvSpPr>
              <a:spLocks noChangeArrowheads="1"/>
            </p:cNvSpPr>
            <p:nvPr userDrawn="1"/>
          </p:nvSpPr>
          <p:spPr bwMode="auto">
            <a:xfrm>
              <a:off x="3143822" y="2003810"/>
              <a:ext cx="335334" cy="250599"/>
            </a:xfrm>
            <a:prstGeom prst="rect">
              <a:avLst/>
            </a:prstGeom>
            <a:solidFill>
              <a:srgbClr val="EFF2E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0" name="Rectangle 164"/>
            <p:cNvSpPr>
              <a:spLocks noChangeArrowheads="1"/>
            </p:cNvSpPr>
            <p:nvPr userDrawn="1"/>
          </p:nvSpPr>
          <p:spPr bwMode="auto">
            <a:xfrm>
              <a:off x="3311488" y="2003810"/>
              <a:ext cx="167667" cy="250599"/>
            </a:xfrm>
            <a:prstGeom prst="rect">
              <a:avLst/>
            </a:prstGeom>
            <a:solidFill>
              <a:srgbClr val="DAE1D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1" name="Freeform 178"/>
            <p:cNvSpPr>
              <a:spLocks/>
            </p:cNvSpPr>
            <p:nvPr userDrawn="1"/>
          </p:nvSpPr>
          <p:spPr bwMode="auto">
            <a:xfrm>
              <a:off x="3435887" y="2025444"/>
              <a:ext cx="21635" cy="2163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2" name="Freeform 179"/>
            <p:cNvSpPr>
              <a:spLocks/>
            </p:cNvSpPr>
            <p:nvPr userDrawn="1"/>
          </p:nvSpPr>
          <p:spPr bwMode="auto">
            <a:xfrm>
              <a:off x="3435887" y="2061501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3" name="Freeform 180"/>
            <p:cNvSpPr>
              <a:spLocks/>
            </p:cNvSpPr>
            <p:nvPr userDrawn="1"/>
          </p:nvSpPr>
          <p:spPr bwMode="auto">
            <a:xfrm>
              <a:off x="3435887" y="2095755"/>
              <a:ext cx="21635" cy="25240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2" y="6"/>
                </a:cxn>
                <a:cxn ang="0">
                  <a:pos x="12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2" y="1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4">
                  <a:moveTo>
                    <a:pt x="12" y="6"/>
                  </a:moveTo>
                  <a:lnTo>
                    <a:pt x="12" y="6"/>
                  </a:lnTo>
                  <a:lnTo>
                    <a:pt x="12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AFB8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2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 userDrawn="1"/>
        </p:nvGrpSpPr>
        <p:grpSpPr>
          <a:xfrm>
            <a:off x="3450290" y="0"/>
            <a:ext cx="5693710" cy="6858000"/>
            <a:chOff x="2912408" y="0"/>
            <a:chExt cx="5693710" cy="6858000"/>
          </a:xfrm>
        </p:grpSpPr>
        <p:sp>
          <p:nvSpPr>
            <p:cNvPr id="51" name="직사각형 50"/>
            <p:cNvSpPr/>
            <p:nvPr/>
          </p:nvSpPr>
          <p:spPr>
            <a:xfrm>
              <a:off x="3106270" y="0"/>
              <a:ext cx="5499848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/>
            <p:cNvSpPr/>
            <p:nvPr/>
          </p:nvSpPr>
          <p:spPr>
            <a:xfrm rot="16200000" flipH="1">
              <a:off x="2893358" y="380439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5" name="그룹 34"/>
          <p:cNvGrpSpPr/>
          <p:nvPr userDrawn="1"/>
        </p:nvGrpSpPr>
        <p:grpSpPr>
          <a:xfrm>
            <a:off x="3444052" y="5396823"/>
            <a:ext cx="2234181" cy="537692"/>
            <a:chOff x="998433" y="4259690"/>
            <a:chExt cx="2234181" cy="537692"/>
          </a:xfrm>
        </p:grpSpPr>
        <p:sp>
          <p:nvSpPr>
            <p:cNvPr id="36" name="Rectangle 3"/>
            <p:cNvSpPr txBox="1">
              <a:spLocks noChangeArrowheads="1"/>
            </p:cNvSpPr>
            <p:nvPr userDrawn="1"/>
          </p:nvSpPr>
          <p:spPr bwMode="auto">
            <a:xfrm flipH="1">
              <a:off x="998433" y="4628105"/>
              <a:ext cx="2234181" cy="169277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37" name="speed"/>
            <p:cNvSpPr txBox="1">
              <a:spLocks noChangeArrowheads="1"/>
            </p:cNvSpPr>
            <p:nvPr userDrawn="1"/>
          </p:nvSpPr>
          <p:spPr bwMode="auto">
            <a:xfrm flipH="1">
              <a:off x="998433" y="4259690"/>
              <a:ext cx="1968226" cy="1938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0" tIns="0" rIns="0" bIns="0">
              <a:spAutoFit/>
              <a:sp3d extrusionH="57150">
                <a:bevelT w="1270" h="1270"/>
              </a:sp3d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>
                  <a:prstClr val="white"/>
                </a:buClr>
                <a:tabLst>
                  <a:tab pos="177800" algn="l"/>
                  <a:tab pos="803275" algn="l"/>
                </a:tabLst>
                <a:defRPr/>
              </a:pPr>
              <a:endPara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  <a:ea typeface="나눔고딕" pitchFamily="50" charset="-127"/>
                <a:cs typeface="Tahoma" pitchFamily="34" charset="0"/>
                <a:sym typeface="Wingdings" pitchFamily="2" charset="2"/>
              </a:endParaRPr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7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71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6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https://repo.anaconda.com/archive/Anaconda3-5.2.0-Windows-x86_64.exe" TargetMode="External"/><Relationship Id="rId4" Type="http://schemas.openxmlformats.org/officeDocument/2006/relationships/hyperlink" Target="https://docs.anaconda.com/anaconda/packages/pkg-do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706550"/>
            <a:ext cx="2577379" cy="8905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46F3A5-6119-4AB0-AE13-8FFBE5215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0" y="1357313"/>
            <a:ext cx="4395788" cy="226536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50000"/>
              </a:lnSpc>
              <a:defRPr/>
            </a:pPr>
            <a: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Chapter 07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빅데이터 분석을</a:t>
            </a:r>
            <a:br>
              <a:rPr lang="en-US" altLang="ko-KR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</a:br>
            <a:r>
              <a:rPr lang="ko-KR" altLang="en-US" sz="3800" b="1" dirty="0">
                <a:solidFill>
                  <a:schemeClr val="bg1"/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위한 환경 및 기능</a:t>
            </a:r>
          </a:p>
        </p:txBody>
      </p:sp>
    </p:spTree>
    <p:extLst>
      <p:ext uri="{BB962C8B-B14F-4D97-AF65-F5344CB8AC3E}">
        <p14:creationId xmlns:p14="http://schemas.microsoft.com/office/powerpoint/2010/main" val="6532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주피터 노트북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Jupyter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Notebook)</a:t>
            </a:r>
            <a:endParaRPr lang="ko-KR" altLang="en-US" sz="32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명령모드와 입력모드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명령문을 입력하는 셀에 커서를 위치시키면 입력모드</a:t>
            </a:r>
            <a:endParaRPr lang="en-US" altLang="ko-KR" sz="2400" dirty="0"/>
          </a:p>
          <a:p>
            <a:pPr lvl="1"/>
            <a:r>
              <a:rPr lang="ko-KR" altLang="en-US" sz="2400" dirty="0"/>
              <a:t>바깥쪽에 마우스를 클릭하면 명령모드</a:t>
            </a:r>
            <a:endParaRPr lang="en-US" altLang="ko-KR" sz="2400" dirty="0"/>
          </a:p>
          <a:p>
            <a:pPr lvl="1"/>
            <a:r>
              <a:rPr lang="ko-KR" altLang="en-US" sz="2400" dirty="0"/>
              <a:t>세부적인 정보를 참조하려면 명령모드에서 </a:t>
            </a:r>
            <a:r>
              <a:rPr lang="en-US" altLang="ko-KR" sz="2400" dirty="0"/>
              <a:t>h</a:t>
            </a:r>
            <a:r>
              <a:rPr lang="ko-KR" altLang="en-US" sz="2400" dirty="0"/>
              <a:t>를 입력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EB92D6-AF2F-485A-BD0E-2FBA9BE26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523" y="3225630"/>
            <a:ext cx="432495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6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38" y="6088284"/>
            <a:ext cx="1413769" cy="488496"/>
          </a:xfrm>
          <a:prstGeom prst="rect">
            <a:avLst/>
          </a:prstGeom>
        </p:spPr>
      </p:pic>
      <p:sp>
        <p:nvSpPr>
          <p:cNvPr id="16" name="제목 7"/>
          <p:cNvSpPr txBox="1">
            <a:spLocks/>
          </p:cNvSpPr>
          <p:nvPr/>
        </p:nvSpPr>
        <p:spPr>
          <a:xfrm>
            <a:off x="2833021" y="3398947"/>
            <a:ext cx="3476480" cy="6340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marL="0" marR="0" lvl="0" indent="0" algn="ctr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Thank you</a:t>
            </a:r>
            <a:endParaRPr kumimoji="0" lang="ko-KR" altLang="en-US" sz="4400" b="1" i="0" u="none" strike="noStrike" kern="1200" cap="none" spc="0" normalizeH="0" baseline="0" noProof="0" dirty="0">
              <a:solidFill>
                <a:schemeClr val="bg1"/>
              </a:solidFill>
              <a:effectLst/>
              <a:uLnTx/>
              <a:uFillTx/>
              <a:latin typeface="Tahoma" pitchFamily="34" charset="0"/>
              <a:ea typeface="+mj-ea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67" y="424271"/>
            <a:ext cx="1600951" cy="5531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-230951" y="2187516"/>
            <a:ext cx="3523095" cy="2921116"/>
            <a:chOff x="0" y="2507847"/>
            <a:chExt cx="2965947" cy="2459166"/>
          </a:xfrm>
        </p:grpSpPr>
        <p:grpSp>
          <p:nvGrpSpPr>
            <p:cNvPr id="36" name="그룹 66"/>
            <p:cNvGrpSpPr/>
            <p:nvPr/>
          </p:nvGrpSpPr>
          <p:grpSpPr>
            <a:xfrm>
              <a:off x="2378278" y="3044261"/>
              <a:ext cx="587669" cy="325912"/>
              <a:chOff x="625475" y="1627188"/>
              <a:chExt cx="1454150" cy="806450"/>
            </a:xfrm>
          </p:grpSpPr>
          <p:sp>
            <p:nvSpPr>
              <p:cNvPr id="37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그룹 66"/>
            <p:cNvGrpSpPr/>
            <p:nvPr/>
          </p:nvGrpSpPr>
          <p:grpSpPr>
            <a:xfrm>
              <a:off x="442505" y="4321494"/>
              <a:ext cx="717510" cy="397920"/>
              <a:chOff x="625475" y="1627188"/>
              <a:chExt cx="1454150" cy="806450"/>
            </a:xfrm>
          </p:grpSpPr>
          <p:sp>
            <p:nvSpPr>
              <p:cNvPr id="40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1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0" y="2507847"/>
              <a:ext cx="2729011" cy="2459166"/>
              <a:chOff x="-190310" y="1472424"/>
              <a:chExt cx="2729011" cy="2459166"/>
            </a:xfrm>
          </p:grpSpPr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678946" y="2048220"/>
                <a:ext cx="1763861" cy="1419241"/>
              </a:xfrm>
              <a:custGeom>
                <a:avLst/>
                <a:gdLst/>
                <a:ahLst/>
                <a:cxnLst>
                  <a:cxn ang="0">
                    <a:pos x="1080" y="322"/>
                  </a:cxn>
                  <a:cxn ang="0">
                    <a:pos x="1622" y="546"/>
                  </a:cxn>
                  <a:cxn ang="0">
                    <a:pos x="1668" y="536"/>
                  </a:cxn>
                  <a:cxn ang="0">
                    <a:pos x="1706" y="498"/>
                  </a:cxn>
                  <a:cxn ang="0">
                    <a:pos x="1720" y="470"/>
                  </a:cxn>
                  <a:cxn ang="0">
                    <a:pos x="1728" y="414"/>
                  </a:cxn>
                  <a:cxn ang="0">
                    <a:pos x="1712" y="370"/>
                  </a:cxn>
                  <a:cxn ang="0">
                    <a:pos x="1030" y="76"/>
                  </a:cxn>
                  <a:cxn ang="0">
                    <a:pos x="908" y="26"/>
                  </a:cxn>
                  <a:cxn ang="0">
                    <a:pos x="874" y="12"/>
                  </a:cxn>
                  <a:cxn ang="0">
                    <a:pos x="828" y="0"/>
                  </a:cxn>
                  <a:cxn ang="0">
                    <a:pos x="786" y="10"/>
                  </a:cxn>
                  <a:cxn ang="0">
                    <a:pos x="652" y="72"/>
                  </a:cxn>
                  <a:cxn ang="0">
                    <a:pos x="538" y="132"/>
                  </a:cxn>
                  <a:cxn ang="0">
                    <a:pos x="450" y="196"/>
                  </a:cxn>
                  <a:cxn ang="0">
                    <a:pos x="386" y="252"/>
                  </a:cxn>
                  <a:cxn ang="0">
                    <a:pos x="364" y="260"/>
                  </a:cxn>
                  <a:cxn ang="0">
                    <a:pos x="346" y="256"/>
                  </a:cxn>
                  <a:cxn ang="0">
                    <a:pos x="32" y="868"/>
                  </a:cxn>
                  <a:cxn ang="0">
                    <a:pos x="60" y="892"/>
                  </a:cxn>
                  <a:cxn ang="0">
                    <a:pos x="160" y="1010"/>
                  </a:cxn>
                  <a:cxn ang="0">
                    <a:pos x="188" y="1040"/>
                  </a:cxn>
                  <a:cxn ang="0">
                    <a:pos x="244" y="1076"/>
                  </a:cxn>
                  <a:cxn ang="0">
                    <a:pos x="604" y="1224"/>
                  </a:cxn>
                  <a:cxn ang="0">
                    <a:pos x="1344" y="1530"/>
                  </a:cxn>
                  <a:cxn ang="0">
                    <a:pos x="1394" y="1522"/>
                  </a:cxn>
                  <a:cxn ang="0">
                    <a:pos x="1436" y="1482"/>
                  </a:cxn>
                  <a:cxn ang="0">
                    <a:pos x="1452" y="1450"/>
                  </a:cxn>
                  <a:cxn ang="0">
                    <a:pos x="1460" y="1392"/>
                  </a:cxn>
                  <a:cxn ang="0">
                    <a:pos x="1440" y="1342"/>
                  </a:cxn>
                  <a:cxn ang="0">
                    <a:pos x="708" y="1026"/>
                  </a:cxn>
                  <a:cxn ang="0">
                    <a:pos x="1532" y="1342"/>
                  </a:cxn>
                  <a:cxn ang="0">
                    <a:pos x="1584" y="1344"/>
                  </a:cxn>
                  <a:cxn ang="0">
                    <a:pos x="1632" y="1314"/>
                  </a:cxn>
                  <a:cxn ang="0">
                    <a:pos x="1658" y="1268"/>
                  </a:cxn>
                  <a:cxn ang="0">
                    <a:pos x="1668" y="1226"/>
                  </a:cxn>
                  <a:cxn ang="0">
                    <a:pos x="1656" y="1172"/>
                  </a:cxn>
                  <a:cxn ang="0">
                    <a:pos x="1618" y="1136"/>
                  </a:cxn>
                  <a:cxn ang="0">
                    <a:pos x="1718" y="1148"/>
                  </a:cxn>
                  <a:cxn ang="0">
                    <a:pos x="1752" y="1154"/>
                  </a:cxn>
                  <a:cxn ang="0">
                    <a:pos x="1802" y="1132"/>
                  </a:cxn>
                  <a:cxn ang="0">
                    <a:pos x="1838" y="1084"/>
                  </a:cxn>
                  <a:cxn ang="0">
                    <a:pos x="1848" y="1052"/>
                  </a:cxn>
                  <a:cxn ang="0">
                    <a:pos x="1848" y="994"/>
                  </a:cxn>
                  <a:cxn ang="0">
                    <a:pos x="1818" y="952"/>
                  </a:cxn>
                  <a:cxn ang="0">
                    <a:pos x="956" y="556"/>
                  </a:cxn>
                  <a:cxn ang="0">
                    <a:pos x="1786" y="900"/>
                  </a:cxn>
                  <a:cxn ang="0">
                    <a:pos x="1838" y="890"/>
                  </a:cxn>
                  <a:cxn ang="0">
                    <a:pos x="1880" y="852"/>
                  </a:cxn>
                  <a:cxn ang="0">
                    <a:pos x="1894" y="820"/>
                  </a:cxn>
                  <a:cxn ang="0">
                    <a:pos x="1904" y="760"/>
                  </a:cxn>
                  <a:cxn ang="0">
                    <a:pos x="1884" y="712"/>
                  </a:cxn>
                  <a:cxn ang="0">
                    <a:pos x="1856" y="690"/>
                  </a:cxn>
                </a:cxnLst>
                <a:rect l="0" t="0" r="r" b="b"/>
                <a:pathLst>
                  <a:path w="1904" h="1532">
                    <a:moveTo>
                      <a:pt x="1856" y="690"/>
                    </a:moveTo>
                    <a:lnTo>
                      <a:pt x="1060" y="358"/>
                    </a:lnTo>
                    <a:lnTo>
                      <a:pt x="1080" y="322"/>
                    </a:lnTo>
                    <a:lnTo>
                      <a:pt x="1608" y="542"/>
                    </a:lnTo>
                    <a:lnTo>
                      <a:pt x="1608" y="542"/>
                    </a:lnTo>
                    <a:lnTo>
                      <a:pt x="1622" y="546"/>
                    </a:lnTo>
                    <a:lnTo>
                      <a:pt x="1638" y="546"/>
                    </a:lnTo>
                    <a:lnTo>
                      <a:pt x="1654" y="542"/>
                    </a:lnTo>
                    <a:lnTo>
                      <a:pt x="1668" y="536"/>
                    </a:lnTo>
                    <a:lnTo>
                      <a:pt x="1682" y="526"/>
                    </a:lnTo>
                    <a:lnTo>
                      <a:pt x="1696" y="514"/>
                    </a:lnTo>
                    <a:lnTo>
                      <a:pt x="1706" y="498"/>
                    </a:lnTo>
                    <a:lnTo>
                      <a:pt x="1716" y="480"/>
                    </a:lnTo>
                    <a:lnTo>
                      <a:pt x="1720" y="470"/>
                    </a:lnTo>
                    <a:lnTo>
                      <a:pt x="1720" y="470"/>
                    </a:lnTo>
                    <a:lnTo>
                      <a:pt x="1726" y="452"/>
                    </a:lnTo>
                    <a:lnTo>
                      <a:pt x="1728" y="432"/>
                    </a:lnTo>
                    <a:lnTo>
                      <a:pt x="1728" y="414"/>
                    </a:lnTo>
                    <a:lnTo>
                      <a:pt x="1726" y="398"/>
                    </a:lnTo>
                    <a:lnTo>
                      <a:pt x="1720" y="382"/>
                    </a:lnTo>
                    <a:lnTo>
                      <a:pt x="1712" y="370"/>
                    </a:lnTo>
                    <a:lnTo>
                      <a:pt x="1702" y="358"/>
                    </a:lnTo>
                    <a:lnTo>
                      <a:pt x="1688" y="350"/>
                    </a:lnTo>
                    <a:lnTo>
                      <a:pt x="1030" y="76"/>
                    </a:lnTo>
                    <a:lnTo>
                      <a:pt x="1030" y="76"/>
                    </a:lnTo>
                    <a:lnTo>
                      <a:pt x="966" y="50"/>
                    </a:lnTo>
                    <a:lnTo>
                      <a:pt x="908" y="26"/>
                    </a:lnTo>
                    <a:lnTo>
                      <a:pt x="886" y="16"/>
                    </a:lnTo>
                    <a:lnTo>
                      <a:pt x="886" y="16"/>
                    </a:lnTo>
                    <a:lnTo>
                      <a:pt x="874" y="12"/>
                    </a:lnTo>
                    <a:lnTo>
                      <a:pt x="874" y="12"/>
                    </a:lnTo>
                    <a:lnTo>
                      <a:pt x="846" y="4"/>
                    </a:lnTo>
                    <a:lnTo>
                      <a:pt x="828" y="0"/>
                    </a:lnTo>
                    <a:lnTo>
                      <a:pt x="828" y="0"/>
                    </a:lnTo>
                    <a:lnTo>
                      <a:pt x="810" y="2"/>
                    </a:lnTo>
                    <a:lnTo>
                      <a:pt x="786" y="10"/>
                    </a:lnTo>
                    <a:lnTo>
                      <a:pt x="758" y="20"/>
                    </a:lnTo>
                    <a:lnTo>
                      <a:pt x="724" y="36"/>
                    </a:lnTo>
                    <a:lnTo>
                      <a:pt x="652" y="72"/>
                    </a:lnTo>
                    <a:lnTo>
                      <a:pt x="576" y="112"/>
                    </a:lnTo>
                    <a:lnTo>
                      <a:pt x="576" y="112"/>
                    </a:lnTo>
                    <a:lnTo>
                      <a:pt x="538" y="132"/>
                    </a:lnTo>
                    <a:lnTo>
                      <a:pt x="506" y="154"/>
                    </a:lnTo>
                    <a:lnTo>
                      <a:pt x="476" y="176"/>
                    </a:lnTo>
                    <a:lnTo>
                      <a:pt x="450" y="196"/>
                    </a:lnTo>
                    <a:lnTo>
                      <a:pt x="408" y="230"/>
                    </a:lnTo>
                    <a:lnTo>
                      <a:pt x="386" y="252"/>
                    </a:lnTo>
                    <a:lnTo>
                      <a:pt x="386" y="252"/>
                    </a:lnTo>
                    <a:lnTo>
                      <a:pt x="378" y="256"/>
                    </a:lnTo>
                    <a:lnTo>
                      <a:pt x="372" y="260"/>
                    </a:lnTo>
                    <a:lnTo>
                      <a:pt x="364" y="260"/>
                    </a:lnTo>
                    <a:lnTo>
                      <a:pt x="358" y="260"/>
                    </a:lnTo>
                    <a:lnTo>
                      <a:pt x="348" y="258"/>
                    </a:lnTo>
                    <a:lnTo>
                      <a:pt x="346" y="256"/>
                    </a:lnTo>
                    <a:lnTo>
                      <a:pt x="280" y="232"/>
                    </a:lnTo>
                    <a:lnTo>
                      <a:pt x="0" y="852"/>
                    </a:lnTo>
                    <a:lnTo>
                      <a:pt x="32" y="868"/>
                    </a:lnTo>
                    <a:lnTo>
                      <a:pt x="32" y="868"/>
                    </a:lnTo>
                    <a:lnTo>
                      <a:pt x="44" y="878"/>
                    </a:lnTo>
                    <a:lnTo>
                      <a:pt x="60" y="892"/>
                    </a:lnTo>
                    <a:lnTo>
                      <a:pt x="94" y="928"/>
                    </a:lnTo>
                    <a:lnTo>
                      <a:pt x="130" y="970"/>
                    </a:lnTo>
                    <a:lnTo>
                      <a:pt x="160" y="1010"/>
                    </a:lnTo>
                    <a:lnTo>
                      <a:pt x="160" y="1010"/>
                    </a:lnTo>
                    <a:lnTo>
                      <a:pt x="174" y="1026"/>
                    </a:lnTo>
                    <a:lnTo>
                      <a:pt x="188" y="1040"/>
                    </a:lnTo>
                    <a:lnTo>
                      <a:pt x="204" y="1052"/>
                    </a:lnTo>
                    <a:lnTo>
                      <a:pt x="220" y="1062"/>
                    </a:lnTo>
                    <a:lnTo>
                      <a:pt x="244" y="1076"/>
                    </a:lnTo>
                    <a:lnTo>
                      <a:pt x="254" y="1080"/>
                    </a:lnTo>
                    <a:lnTo>
                      <a:pt x="604" y="1224"/>
                    </a:lnTo>
                    <a:lnTo>
                      <a:pt x="604" y="1224"/>
                    </a:lnTo>
                    <a:lnTo>
                      <a:pt x="1326" y="1526"/>
                    </a:lnTo>
                    <a:lnTo>
                      <a:pt x="1326" y="1526"/>
                    </a:lnTo>
                    <a:lnTo>
                      <a:pt x="1344" y="1530"/>
                    </a:lnTo>
                    <a:lnTo>
                      <a:pt x="1360" y="1532"/>
                    </a:lnTo>
                    <a:lnTo>
                      <a:pt x="1378" y="1528"/>
                    </a:lnTo>
                    <a:lnTo>
                      <a:pt x="1394" y="1522"/>
                    </a:lnTo>
                    <a:lnTo>
                      <a:pt x="1410" y="1510"/>
                    </a:lnTo>
                    <a:lnTo>
                      <a:pt x="1424" y="1498"/>
                    </a:lnTo>
                    <a:lnTo>
                      <a:pt x="1436" y="1482"/>
                    </a:lnTo>
                    <a:lnTo>
                      <a:pt x="1446" y="1462"/>
                    </a:lnTo>
                    <a:lnTo>
                      <a:pt x="1452" y="1450"/>
                    </a:lnTo>
                    <a:lnTo>
                      <a:pt x="1452" y="1450"/>
                    </a:lnTo>
                    <a:lnTo>
                      <a:pt x="1458" y="1430"/>
                    </a:lnTo>
                    <a:lnTo>
                      <a:pt x="1460" y="1410"/>
                    </a:lnTo>
                    <a:lnTo>
                      <a:pt x="1460" y="1392"/>
                    </a:lnTo>
                    <a:lnTo>
                      <a:pt x="1456" y="1372"/>
                    </a:lnTo>
                    <a:lnTo>
                      <a:pt x="1450" y="1356"/>
                    </a:lnTo>
                    <a:lnTo>
                      <a:pt x="1440" y="1342"/>
                    </a:lnTo>
                    <a:lnTo>
                      <a:pt x="1428" y="1330"/>
                    </a:lnTo>
                    <a:lnTo>
                      <a:pt x="1412" y="1320"/>
                    </a:lnTo>
                    <a:lnTo>
                      <a:pt x="708" y="1026"/>
                    </a:lnTo>
                    <a:lnTo>
                      <a:pt x="720" y="1002"/>
                    </a:lnTo>
                    <a:lnTo>
                      <a:pt x="1532" y="1342"/>
                    </a:lnTo>
                    <a:lnTo>
                      <a:pt x="1532" y="1342"/>
                    </a:lnTo>
                    <a:lnTo>
                      <a:pt x="1550" y="1346"/>
                    </a:lnTo>
                    <a:lnTo>
                      <a:pt x="1568" y="1348"/>
                    </a:lnTo>
                    <a:lnTo>
                      <a:pt x="1584" y="1344"/>
                    </a:lnTo>
                    <a:lnTo>
                      <a:pt x="1602" y="1338"/>
                    </a:lnTo>
                    <a:lnTo>
                      <a:pt x="1618" y="1326"/>
                    </a:lnTo>
                    <a:lnTo>
                      <a:pt x="1632" y="1314"/>
                    </a:lnTo>
                    <a:lnTo>
                      <a:pt x="1644" y="1298"/>
                    </a:lnTo>
                    <a:lnTo>
                      <a:pt x="1654" y="1278"/>
                    </a:lnTo>
                    <a:lnTo>
                      <a:pt x="1658" y="1268"/>
                    </a:lnTo>
                    <a:lnTo>
                      <a:pt x="1658" y="1268"/>
                    </a:lnTo>
                    <a:lnTo>
                      <a:pt x="1664" y="1246"/>
                    </a:lnTo>
                    <a:lnTo>
                      <a:pt x="1668" y="1226"/>
                    </a:lnTo>
                    <a:lnTo>
                      <a:pt x="1668" y="1208"/>
                    </a:lnTo>
                    <a:lnTo>
                      <a:pt x="1664" y="1188"/>
                    </a:lnTo>
                    <a:lnTo>
                      <a:pt x="1656" y="1172"/>
                    </a:lnTo>
                    <a:lnTo>
                      <a:pt x="1646" y="1158"/>
                    </a:lnTo>
                    <a:lnTo>
                      <a:pt x="1634" y="1146"/>
                    </a:lnTo>
                    <a:lnTo>
                      <a:pt x="1618" y="1136"/>
                    </a:lnTo>
                    <a:lnTo>
                      <a:pt x="824" y="806"/>
                    </a:lnTo>
                    <a:lnTo>
                      <a:pt x="838" y="780"/>
                    </a:lnTo>
                    <a:lnTo>
                      <a:pt x="1718" y="1148"/>
                    </a:lnTo>
                    <a:lnTo>
                      <a:pt x="1718" y="1148"/>
                    </a:lnTo>
                    <a:lnTo>
                      <a:pt x="1734" y="1152"/>
                    </a:lnTo>
                    <a:lnTo>
                      <a:pt x="1752" y="1154"/>
                    </a:lnTo>
                    <a:lnTo>
                      <a:pt x="1768" y="1150"/>
                    </a:lnTo>
                    <a:lnTo>
                      <a:pt x="1786" y="1144"/>
                    </a:lnTo>
                    <a:lnTo>
                      <a:pt x="1802" y="1132"/>
                    </a:lnTo>
                    <a:lnTo>
                      <a:pt x="1816" y="1120"/>
                    </a:lnTo>
                    <a:lnTo>
                      <a:pt x="1828" y="1104"/>
                    </a:lnTo>
                    <a:lnTo>
                      <a:pt x="1838" y="1084"/>
                    </a:lnTo>
                    <a:lnTo>
                      <a:pt x="1842" y="1074"/>
                    </a:lnTo>
                    <a:lnTo>
                      <a:pt x="1842" y="1074"/>
                    </a:lnTo>
                    <a:lnTo>
                      <a:pt x="1848" y="1052"/>
                    </a:lnTo>
                    <a:lnTo>
                      <a:pt x="1852" y="1032"/>
                    </a:lnTo>
                    <a:lnTo>
                      <a:pt x="1852" y="1014"/>
                    </a:lnTo>
                    <a:lnTo>
                      <a:pt x="1848" y="994"/>
                    </a:lnTo>
                    <a:lnTo>
                      <a:pt x="1840" y="978"/>
                    </a:lnTo>
                    <a:lnTo>
                      <a:pt x="1830" y="964"/>
                    </a:lnTo>
                    <a:lnTo>
                      <a:pt x="1818" y="952"/>
                    </a:lnTo>
                    <a:lnTo>
                      <a:pt x="1802" y="942"/>
                    </a:lnTo>
                    <a:lnTo>
                      <a:pt x="942" y="584"/>
                    </a:lnTo>
                    <a:lnTo>
                      <a:pt x="956" y="556"/>
                    </a:lnTo>
                    <a:lnTo>
                      <a:pt x="1770" y="896"/>
                    </a:lnTo>
                    <a:lnTo>
                      <a:pt x="1770" y="896"/>
                    </a:lnTo>
                    <a:lnTo>
                      <a:pt x="1786" y="900"/>
                    </a:lnTo>
                    <a:lnTo>
                      <a:pt x="1804" y="902"/>
                    </a:lnTo>
                    <a:lnTo>
                      <a:pt x="1822" y="898"/>
                    </a:lnTo>
                    <a:lnTo>
                      <a:pt x="1838" y="890"/>
                    </a:lnTo>
                    <a:lnTo>
                      <a:pt x="1854" y="880"/>
                    </a:lnTo>
                    <a:lnTo>
                      <a:pt x="1868" y="868"/>
                    </a:lnTo>
                    <a:lnTo>
                      <a:pt x="1880" y="852"/>
                    </a:lnTo>
                    <a:lnTo>
                      <a:pt x="1890" y="832"/>
                    </a:lnTo>
                    <a:lnTo>
                      <a:pt x="1894" y="820"/>
                    </a:lnTo>
                    <a:lnTo>
                      <a:pt x="1894" y="820"/>
                    </a:lnTo>
                    <a:lnTo>
                      <a:pt x="1902" y="800"/>
                    </a:lnTo>
                    <a:lnTo>
                      <a:pt x="1904" y="780"/>
                    </a:lnTo>
                    <a:lnTo>
                      <a:pt x="1904" y="760"/>
                    </a:lnTo>
                    <a:lnTo>
                      <a:pt x="1900" y="742"/>
                    </a:lnTo>
                    <a:lnTo>
                      <a:pt x="1894" y="726"/>
                    </a:lnTo>
                    <a:lnTo>
                      <a:pt x="1884" y="712"/>
                    </a:lnTo>
                    <a:lnTo>
                      <a:pt x="1870" y="700"/>
                    </a:lnTo>
                    <a:lnTo>
                      <a:pt x="1856" y="690"/>
                    </a:lnTo>
                    <a:lnTo>
                      <a:pt x="1856" y="690"/>
                    </a:lnTo>
                    <a:close/>
                  </a:path>
                </a:pathLst>
              </a:custGeom>
              <a:solidFill>
                <a:srgbClr val="EFC791"/>
              </a:solidFill>
              <a:ln w="9525">
                <a:noFill/>
                <a:round/>
                <a:headEnd/>
                <a:tailEnd/>
              </a:ln>
              <a:effectLst>
                <a:outerShdw blurRad="50800" dist="12700" dir="16200000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44" name="그룹 170"/>
              <p:cNvGrpSpPr/>
              <p:nvPr/>
            </p:nvGrpSpPr>
            <p:grpSpPr>
              <a:xfrm>
                <a:off x="-190310" y="1472424"/>
                <a:ext cx="2729011" cy="2459166"/>
                <a:chOff x="-190310" y="1472424"/>
                <a:chExt cx="2729011" cy="2459166"/>
              </a:xfrm>
            </p:grpSpPr>
            <p:grpSp>
              <p:nvGrpSpPr>
                <p:cNvPr id="45" name="그룹 169"/>
                <p:cNvGrpSpPr/>
                <p:nvPr/>
              </p:nvGrpSpPr>
              <p:grpSpPr>
                <a:xfrm>
                  <a:off x="-190310" y="1472424"/>
                  <a:ext cx="2729011" cy="2459166"/>
                  <a:chOff x="-190310" y="1472424"/>
                  <a:chExt cx="2729011" cy="2459166"/>
                </a:xfrm>
              </p:grpSpPr>
              <p:grpSp>
                <p:nvGrpSpPr>
                  <p:cNvPr id="49" name="그룹 154"/>
                  <p:cNvGrpSpPr/>
                  <p:nvPr/>
                </p:nvGrpSpPr>
                <p:grpSpPr>
                  <a:xfrm>
                    <a:off x="511468" y="2209413"/>
                    <a:ext cx="444671" cy="674418"/>
                    <a:chOff x="-1225550" y="2987675"/>
                    <a:chExt cx="762000" cy="1155700"/>
                  </a:xfrm>
                </p:grpSpPr>
                <p:sp>
                  <p:nvSpPr>
                    <p:cNvPr id="59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-1225550" y="2987675"/>
                      <a:ext cx="762000" cy="1155700"/>
                    </a:xfrm>
                    <a:custGeom>
                      <a:avLst/>
                      <a:gdLst/>
                      <a:ahLst/>
                      <a:cxnLst>
                        <a:cxn ang="0">
                          <a:pos x="400" y="0"/>
                        </a:cxn>
                        <a:cxn ang="0">
                          <a:pos x="480" y="24"/>
                        </a:cxn>
                        <a:cxn ang="0">
                          <a:pos x="172" y="728"/>
                        </a:cxn>
                        <a:cxn ang="0">
                          <a:pos x="0" y="660"/>
                        </a:cxn>
                        <a:cxn ang="0">
                          <a:pos x="400" y="0"/>
                        </a:cxn>
                      </a:cxnLst>
                      <a:rect l="0" t="0" r="r" b="b"/>
                      <a:pathLst>
                        <a:path w="480" h="728">
                          <a:moveTo>
                            <a:pt x="400" y="0"/>
                          </a:moveTo>
                          <a:lnTo>
                            <a:pt x="480" y="24"/>
                          </a:lnTo>
                          <a:lnTo>
                            <a:pt x="172" y="728"/>
                          </a:lnTo>
                          <a:lnTo>
                            <a:pt x="0" y="660"/>
                          </a:lnTo>
                          <a:lnTo>
                            <a:pt x="400" y="0"/>
                          </a:lnTo>
                          <a:close/>
                        </a:path>
                      </a:pathLst>
                    </a:custGeom>
                    <a:solidFill>
                      <a:srgbClr val="A3CED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-1082675" y="3965575"/>
                      <a:ext cx="107950" cy="107950"/>
                    </a:xfrm>
                    <a:custGeom>
                      <a:avLst/>
                      <a:gdLst/>
                      <a:ahLst/>
                      <a:cxnLst>
                        <a:cxn ang="0">
                          <a:pos x="68" y="34"/>
                        </a:cxn>
                        <a:cxn ang="0">
                          <a:pos x="68" y="34"/>
                        </a:cxn>
                        <a:cxn ang="0">
                          <a:pos x="68" y="40"/>
                        </a:cxn>
                        <a:cxn ang="0">
                          <a:pos x="66" y="48"/>
                        </a:cxn>
                        <a:cxn ang="0">
                          <a:pos x="62" y="54"/>
                        </a:cxn>
                        <a:cxn ang="0">
                          <a:pos x="58" y="58"/>
                        </a:cxn>
                        <a:cxn ang="0">
                          <a:pos x="54" y="62"/>
                        </a:cxn>
                        <a:cxn ang="0">
                          <a:pos x="48" y="66"/>
                        </a:cxn>
                        <a:cxn ang="0">
                          <a:pos x="40" y="68"/>
                        </a:cxn>
                        <a:cxn ang="0">
                          <a:pos x="34" y="68"/>
                        </a:cxn>
                        <a:cxn ang="0">
                          <a:pos x="34" y="68"/>
                        </a:cxn>
                        <a:cxn ang="0">
                          <a:pos x="28" y="68"/>
                        </a:cxn>
                        <a:cxn ang="0">
                          <a:pos x="20" y="66"/>
                        </a:cxn>
                        <a:cxn ang="0">
                          <a:pos x="14" y="62"/>
                        </a:cxn>
                        <a:cxn ang="0">
                          <a:pos x="10" y="58"/>
                        </a:cxn>
                        <a:cxn ang="0">
                          <a:pos x="6" y="54"/>
                        </a:cxn>
                        <a:cxn ang="0">
                          <a:pos x="2" y="48"/>
                        </a:cxn>
                        <a:cxn ang="0">
                          <a:pos x="0" y="40"/>
                        </a:cxn>
                        <a:cxn ang="0">
                          <a:pos x="0" y="34"/>
                        </a:cxn>
                        <a:cxn ang="0">
                          <a:pos x="0" y="34"/>
                        </a:cxn>
                        <a:cxn ang="0">
                          <a:pos x="0" y="28"/>
                        </a:cxn>
                        <a:cxn ang="0">
                          <a:pos x="2" y="20"/>
                        </a:cxn>
                        <a:cxn ang="0">
                          <a:pos x="6" y="14"/>
                        </a:cxn>
                        <a:cxn ang="0">
                          <a:pos x="10" y="10"/>
                        </a:cxn>
                        <a:cxn ang="0">
                          <a:pos x="14" y="6"/>
                        </a:cxn>
                        <a:cxn ang="0">
                          <a:pos x="20" y="2"/>
                        </a:cxn>
                        <a:cxn ang="0">
                          <a:pos x="28" y="0"/>
                        </a:cxn>
                        <a:cxn ang="0">
                          <a:pos x="34" y="0"/>
                        </a:cxn>
                        <a:cxn ang="0">
                          <a:pos x="34" y="0"/>
                        </a:cxn>
                        <a:cxn ang="0">
                          <a:pos x="40" y="0"/>
                        </a:cxn>
                        <a:cxn ang="0">
                          <a:pos x="48" y="2"/>
                        </a:cxn>
                        <a:cxn ang="0">
                          <a:pos x="54" y="6"/>
                        </a:cxn>
                        <a:cxn ang="0">
                          <a:pos x="58" y="10"/>
                        </a:cxn>
                        <a:cxn ang="0">
                          <a:pos x="62" y="14"/>
                        </a:cxn>
                        <a:cxn ang="0">
                          <a:pos x="66" y="20"/>
                        </a:cxn>
                        <a:cxn ang="0">
                          <a:pos x="68" y="28"/>
                        </a:cxn>
                        <a:cxn ang="0">
                          <a:pos x="68" y="34"/>
                        </a:cxn>
                        <a:cxn ang="0">
                          <a:pos x="68" y="34"/>
                        </a:cxn>
                      </a:cxnLst>
                      <a:rect l="0" t="0" r="r" b="b"/>
                      <a:pathLst>
                        <a:path w="68" h="68">
                          <a:moveTo>
                            <a:pt x="68" y="34"/>
                          </a:moveTo>
                          <a:lnTo>
                            <a:pt x="68" y="34"/>
                          </a:lnTo>
                          <a:lnTo>
                            <a:pt x="68" y="40"/>
                          </a:lnTo>
                          <a:lnTo>
                            <a:pt x="66" y="48"/>
                          </a:lnTo>
                          <a:lnTo>
                            <a:pt x="62" y="54"/>
                          </a:lnTo>
                          <a:lnTo>
                            <a:pt x="58" y="58"/>
                          </a:lnTo>
                          <a:lnTo>
                            <a:pt x="54" y="62"/>
                          </a:lnTo>
                          <a:lnTo>
                            <a:pt x="48" y="66"/>
                          </a:lnTo>
                          <a:lnTo>
                            <a:pt x="40" y="68"/>
                          </a:lnTo>
                          <a:lnTo>
                            <a:pt x="34" y="68"/>
                          </a:lnTo>
                          <a:lnTo>
                            <a:pt x="34" y="68"/>
                          </a:lnTo>
                          <a:lnTo>
                            <a:pt x="28" y="68"/>
                          </a:lnTo>
                          <a:lnTo>
                            <a:pt x="20" y="66"/>
                          </a:lnTo>
                          <a:lnTo>
                            <a:pt x="14" y="62"/>
                          </a:lnTo>
                          <a:lnTo>
                            <a:pt x="10" y="58"/>
                          </a:lnTo>
                          <a:lnTo>
                            <a:pt x="6" y="54"/>
                          </a:lnTo>
                          <a:lnTo>
                            <a:pt x="2" y="48"/>
                          </a:lnTo>
                          <a:lnTo>
                            <a:pt x="0" y="40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0" y="28"/>
                          </a:lnTo>
                          <a:lnTo>
                            <a:pt x="2" y="20"/>
                          </a:lnTo>
                          <a:lnTo>
                            <a:pt x="6" y="14"/>
                          </a:lnTo>
                          <a:lnTo>
                            <a:pt x="10" y="10"/>
                          </a:lnTo>
                          <a:lnTo>
                            <a:pt x="14" y="6"/>
                          </a:lnTo>
                          <a:lnTo>
                            <a:pt x="20" y="2"/>
                          </a:lnTo>
                          <a:lnTo>
                            <a:pt x="28" y="0"/>
                          </a:lnTo>
                          <a:lnTo>
                            <a:pt x="34" y="0"/>
                          </a:lnTo>
                          <a:lnTo>
                            <a:pt x="34" y="0"/>
                          </a:lnTo>
                          <a:lnTo>
                            <a:pt x="40" y="0"/>
                          </a:lnTo>
                          <a:lnTo>
                            <a:pt x="48" y="2"/>
                          </a:lnTo>
                          <a:lnTo>
                            <a:pt x="54" y="6"/>
                          </a:lnTo>
                          <a:lnTo>
                            <a:pt x="58" y="10"/>
                          </a:lnTo>
                          <a:lnTo>
                            <a:pt x="62" y="14"/>
                          </a:lnTo>
                          <a:lnTo>
                            <a:pt x="66" y="20"/>
                          </a:lnTo>
                          <a:lnTo>
                            <a:pt x="68" y="28"/>
                          </a:lnTo>
                          <a:lnTo>
                            <a:pt x="68" y="34"/>
                          </a:lnTo>
                          <a:lnTo>
                            <a:pt x="68" y="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50" name="그룹 151"/>
                  <p:cNvGrpSpPr/>
                  <p:nvPr/>
                </p:nvGrpSpPr>
                <p:grpSpPr>
                  <a:xfrm>
                    <a:off x="679758" y="1472424"/>
                    <a:ext cx="1858943" cy="2459166"/>
                    <a:chOff x="3308350" y="1076325"/>
                    <a:chExt cx="2025650" cy="2679700"/>
                  </a:xfrm>
                </p:grpSpPr>
                <p:sp>
                  <p:nvSpPr>
                    <p:cNvPr id="55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3308350" y="1076325"/>
                      <a:ext cx="2025650" cy="2679700"/>
                    </a:xfrm>
                    <a:custGeom>
                      <a:avLst/>
                      <a:gdLst/>
                      <a:ahLst/>
                      <a:cxnLst>
                        <a:cxn ang="0">
                          <a:pos x="742" y="1636"/>
                        </a:cxn>
                        <a:cxn ang="0">
                          <a:pos x="742" y="1636"/>
                        </a:cxn>
                        <a:cxn ang="0">
                          <a:pos x="734" y="1650"/>
                        </a:cxn>
                        <a:cxn ang="0">
                          <a:pos x="726" y="1662"/>
                        </a:cxn>
                        <a:cxn ang="0">
                          <a:pos x="714" y="1672"/>
                        </a:cxn>
                        <a:cxn ang="0">
                          <a:pos x="702" y="1680"/>
                        </a:cxn>
                        <a:cxn ang="0">
                          <a:pos x="690" y="1686"/>
                        </a:cxn>
                        <a:cxn ang="0">
                          <a:pos x="676" y="1688"/>
                        </a:cxn>
                        <a:cxn ang="0">
                          <a:pos x="664" y="1688"/>
                        </a:cxn>
                        <a:cxn ang="0">
                          <a:pos x="650" y="1684"/>
                        </a:cxn>
                        <a:cxn ang="0">
                          <a:pos x="36" y="1432"/>
                        </a:cxn>
                        <a:cxn ang="0">
                          <a:pos x="36" y="1432"/>
                        </a:cxn>
                        <a:cxn ang="0">
                          <a:pos x="26" y="1426"/>
                        </a:cxn>
                        <a:cxn ang="0">
                          <a:pos x="16" y="1416"/>
                        </a:cxn>
                        <a:cxn ang="0">
                          <a:pos x="8" y="1406"/>
                        </a:cxn>
                        <a:cxn ang="0">
                          <a:pos x="2" y="1394"/>
                        </a:cxn>
                        <a:cxn ang="0">
                          <a:pos x="0" y="1380"/>
                        </a:cxn>
                        <a:cxn ang="0">
                          <a:pos x="0" y="1364"/>
                        </a:cxn>
                        <a:cxn ang="0">
                          <a:pos x="2" y="1350"/>
                        </a:cxn>
                        <a:cxn ang="0">
                          <a:pos x="6" y="1334"/>
                        </a:cxn>
                        <a:cxn ang="0">
                          <a:pos x="532" y="52"/>
                        </a:cxn>
                        <a:cxn ang="0">
                          <a:pos x="532" y="52"/>
                        </a:cxn>
                        <a:cxn ang="0">
                          <a:pos x="540" y="38"/>
                        </a:cxn>
                        <a:cxn ang="0">
                          <a:pos x="550" y="26"/>
                        </a:cxn>
                        <a:cxn ang="0">
                          <a:pos x="560" y="16"/>
                        </a:cxn>
                        <a:cxn ang="0">
                          <a:pos x="572" y="8"/>
                        </a:cxn>
                        <a:cxn ang="0">
                          <a:pos x="584" y="2"/>
                        </a:cxn>
                        <a:cxn ang="0">
                          <a:pos x="598" y="0"/>
                        </a:cxn>
                        <a:cxn ang="0">
                          <a:pos x="610" y="0"/>
                        </a:cxn>
                        <a:cxn ang="0">
                          <a:pos x="624" y="4"/>
                        </a:cxn>
                        <a:cxn ang="0">
                          <a:pos x="1238" y="256"/>
                        </a:cxn>
                        <a:cxn ang="0">
                          <a:pos x="1238" y="256"/>
                        </a:cxn>
                        <a:cxn ang="0">
                          <a:pos x="1250" y="262"/>
                        </a:cxn>
                        <a:cxn ang="0">
                          <a:pos x="1260" y="272"/>
                        </a:cxn>
                        <a:cxn ang="0">
                          <a:pos x="1266" y="282"/>
                        </a:cxn>
                        <a:cxn ang="0">
                          <a:pos x="1272" y="296"/>
                        </a:cxn>
                        <a:cxn ang="0">
                          <a:pos x="1274" y="310"/>
                        </a:cxn>
                        <a:cxn ang="0">
                          <a:pos x="1276" y="324"/>
                        </a:cxn>
                        <a:cxn ang="0">
                          <a:pos x="1274" y="340"/>
                        </a:cxn>
                        <a:cxn ang="0">
                          <a:pos x="1268" y="354"/>
                        </a:cxn>
                        <a:cxn ang="0">
                          <a:pos x="742" y="1636"/>
                        </a:cxn>
                      </a:cxnLst>
                      <a:rect l="0" t="0" r="r" b="b"/>
                      <a:pathLst>
                        <a:path w="1276" h="1688">
                          <a:moveTo>
                            <a:pt x="742" y="1636"/>
                          </a:moveTo>
                          <a:lnTo>
                            <a:pt x="742" y="1636"/>
                          </a:lnTo>
                          <a:lnTo>
                            <a:pt x="734" y="1650"/>
                          </a:lnTo>
                          <a:lnTo>
                            <a:pt x="726" y="1662"/>
                          </a:lnTo>
                          <a:lnTo>
                            <a:pt x="714" y="1672"/>
                          </a:lnTo>
                          <a:lnTo>
                            <a:pt x="702" y="1680"/>
                          </a:lnTo>
                          <a:lnTo>
                            <a:pt x="690" y="1686"/>
                          </a:lnTo>
                          <a:lnTo>
                            <a:pt x="676" y="1688"/>
                          </a:lnTo>
                          <a:lnTo>
                            <a:pt x="664" y="1688"/>
                          </a:lnTo>
                          <a:lnTo>
                            <a:pt x="650" y="1684"/>
                          </a:lnTo>
                          <a:lnTo>
                            <a:pt x="36" y="1432"/>
                          </a:lnTo>
                          <a:lnTo>
                            <a:pt x="36" y="1432"/>
                          </a:lnTo>
                          <a:lnTo>
                            <a:pt x="26" y="1426"/>
                          </a:lnTo>
                          <a:lnTo>
                            <a:pt x="16" y="1416"/>
                          </a:lnTo>
                          <a:lnTo>
                            <a:pt x="8" y="1406"/>
                          </a:lnTo>
                          <a:lnTo>
                            <a:pt x="2" y="1394"/>
                          </a:lnTo>
                          <a:lnTo>
                            <a:pt x="0" y="1380"/>
                          </a:lnTo>
                          <a:lnTo>
                            <a:pt x="0" y="1364"/>
                          </a:lnTo>
                          <a:lnTo>
                            <a:pt x="2" y="1350"/>
                          </a:lnTo>
                          <a:lnTo>
                            <a:pt x="6" y="1334"/>
                          </a:lnTo>
                          <a:lnTo>
                            <a:pt x="532" y="52"/>
                          </a:lnTo>
                          <a:lnTo>
                            <a:pt x="532" y="52"/>
                          </a:lnTo>
                          <a:lnTo>
                            <a:pt x="540" y="38"/>
                          </a:lnTo>
                          <a:lnTo>
                            <a:pt x="550" y="26"/>
                          </a:lnTo>
                          <a:lnTo>
                            <a:pt x="560" y="16"/>
                          </a:lnTo>
                          <a:lnTo>
                            <a:pt x="572" y="8"/>
                          </a:lnTo>
                          <a:lnTo>
                            <a:pt x="584" y="2"/>
                          </a:lnTo>
                          <a:lnTo>
                            <a:pt x="598" y="0"/>
                          </a:lnTo>
                          <a:lnTo>
                            <a:pt x="610" y="0"/>
                          </a:lnTo>
                          <a:lnTo>
                            <a:pt x="624" y="4"/>
                          </a:lnTo>
                          <a:lnTo>
                            <a:pt x="1238" y="256"/>
                          </a:lnTo>
                          <a:lnTo>
                            <a:pt x="1238" y="256"/>
                          </a:lnTo>
                          <a:lnTo>
                            <a:pt x="1250" y="262"/>
                          </a:lnTo>
                          <a:lnTo>
                            <a:pt x="1260" y="272"/>
                          </a:lnTo>
                          <a:lnTo>
                            <a:pt x="1266" y="282"/>
                          </a:lnTo>
                          <a:lnTo>
                            <a:pt x="1272" y="296"/>
                          </a:lnTo>
                          <a:lnTo>
                            <a:pt x="1274" y="310"/>
                          </a:lnTo>
                          <a:lnTo>
                            <a:pt x="1276" y="324"/>
                          </a:lnTo>
                          <a:lnTo>
                            <a:pt x="1274" y="340"/>
                          </a:lnTo>
                          <a:lnTo>
                            <a:pt x="1268" y="354"/>
                          </a:lnTo>
                          <a:lnTo>
                            <a:pt x="742" y="163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3489325" y="1390650"/>
                      <a:ext cx="1682750" cy="2003425"/>
                    </a:xfrm>
                    <a:custGeom>
                      <a:avLst/>
                      <a:gdLst/>
                      <a:ahLst/>
                      <a:cxnLst>
                        <a:cxn ang="0">
                          <a:pos x="680" y="1228"/>
                        </a:cxn>
                        <a:cxn ang="0">
                          <a:pos x="680" y="1228"/>
                        </a:cxn>
                        <a:cxn ang="0">
                          <a:pos x="674" y="1238"/>
                        </a:cxn>
                        <a:cxn ang="0">
                          <a:pos x="668" y="1246"/>
                        </a:cxn>
                        <a:cxn ang="0">
                          <a:pos x="658" y="1254"/>
                        </a:cxn>
                        <a:cxn ang="0">
                          <a:pos x="648" y="1258"/>
                        </a:cxn>
                        <a:cxn ang="0">
                          <a:pos x="638" y="1262"/>
                        </a:cxn>
                        <a:cxn ang="0">
                          <a:pos x="626" y="1262"/>
                        </a:cxn>
                        <a:cxn ang="0">
                          <a:pos x="614" y="1260"/>
                        </a:cxn>
                        <a:cxn ang="0">
                          <a:pos x="602" y="1258"/>
                        </a:cxn>
                        <a:cxn ang="0">
                          <a:pos x="38" y="1026"/>
                        </a:cxn>
                        <a:cxn ang="0">
                          <a:pos x="38" y="1026"/>
                        </a:cxn>
                        <a:cxn ang="0">
                          <a:pos x="26" y="1020"/>
                        </a:cxn>
                        <a:cxn ang="0">
                          <a:pos x="18" y="1012"/>
                        </a:cxn>
                        <a:cxn ang="0">
                          <a:pos x="10" y="1004"/>
                        </a:cxn>
                        <a:cxn ang="0">
                          <a:pos x="4" y="994"/>
                        </a:cxn>
                        <a:cxn ang="0">
                          <a:pos x="0" y="984"/>
                        </a:cxn>
                        <a:cxn ang="0">
                          <a:pos x="0" y="972"/>
                        </a:cxn>
                        <a:cxn ang="0">
                          <a:pos x="0" y="960"/>
                        </a:cxn>
                        <a:cxn ang="0">
                          <a:pos x="4" y="950"/>
                        </a:cxn>
                        <a:cxn ang="0">
                          <a:pos x="380" y="34"/>
                        </a:cxn>
                        <a:cxn ang="0">
                          <a:pos x="380" y="34"/>
                        </a:cxn>
                        <a:cxn ang="0">
                          <a:pos x="384" y="24"/>
                        </a:cxn>
                        <a:cxn ang="0">
                          <a:pos x="392" y="16"/>
                        </a:cxn>
                        <a:cxn ang="0">
                          <a:pos x="400" y="10"/>
                        </a:cxn>
                        <a:cxn ang="0">
                          <a:pos x="412" y="4"/>
                        </a:cxn>
                        <a:cxn ang="0">
                          <a:pos x="422" y="2"/>
                        </a:cxn>
                        <a:cxn ang="0">
                          <a:pos x="434" y="0"/>
                        </a:cxn>
                        <a:cxn ang="0">
                          <a:pos x="446" y="2"/>
                        </a:cxn>
                        <a:cxn ang="0">
                          <a:pos x="456" y="6"/>
                        </a:cxn>
                        <a:cxn ang="0">
                          <a:pos x="1022" y="238"/>
                        </a:cxn>
                        <a:cxn ang="0">
                          <a:pos x="1022" y="238"/>
                        </a:cxn>
                        <a:cxn ang="0">
                          <a:pos x="1032" y="242"/>
                        </a:cxn>
                        <a:cxn ang="0">
                          <a:pos x="1042" y="250"/>
                        </a:cxn>
                        <a:cxn ang="0">
                          <a:pos x="1050" y="258"/>
                        </a:cxn>
                        <a:cxn ang="0">
                          <a:pos x="1054" y="268"/>
                        </a:cxn>
                        <a:cxn ang="0">
                          <a:pos x="1058" y="280"/>
                        </a:cxn>
                        <a:cxn ang="0">
                          <a:pos x="1060" y="290"/>
                        </a:cxn>
                        <a:cxn ang="0">
                          <a:pos x="1060" y="302"/>
                        </a:cxn>
                        <a:cxn ang="0">
                          <a:pos x="1056" y="312"/>
                        </a:cxn>
                        <a:cxn ang="0">
                          <a:pos x="680" y="1228"/>
                        </a:cxn>
                      </a:cxnLst>
                      <a:rect l="0" t="0" r="r" b="b"/>
                      <a:pathLst>
                        <a:path w="1060" h="1262">
                          <a:moveTo>
                            <a:pt x="680" y="1228"/>
                          </a:moveTo>
                          <a:lnTo>
                            <a:pt x="680" y="1228"/>
                          </a:lnTo>
                          <a:lnTo>
                            <a:pt x="674" y="1238"/>
                          </a:lnTo>
                          <a:lnTo>
                            <a:pt x="668" y="1246"/>
                          </a:lnTo>
                          <a:lnTo>
                            <a:pt x="658" y="1254"/>
                          </a:lnTo>
                          <a:lnTo>
                            <a:pt x="648" y="1258"/>
                          </a:lnTo>
                          <a:lnTo>
                            <a:pt x="638" y="1262"/>
                          </a:lnTo>
                          <a:lnTo>
                            <a:pt x="626" y="1262"/>
                          </a:lnTo>
                          <a:lnTo>
                            <a:pt x="614" y="1260"/>
                          </a:lnTo>
                          <a:lnTo>
                            <a:pt x="602" y="1258"/>
                          </a:lnTo>
                          <a:lnTo>
                            <a:pt x="38" y="1026"/>
                          </a:lnTo>
                          <a:lnTo>
                            <a:pt x="38" y="1026"/>
                          </a:lnTo>
                          <a:lnTo>
                            <a:pt x="26" y="1020"/>
                          </a:lnTo>
                          <a:lnTo>
                            <a:pt x="18" y="1012"/>
                          </a:lnTo>
                          <a:lnTo>
                            <a:pt x="10" y="1004"/>
                          </a:lnTo>
                          <a:lnTo>
                            <a:pt x="4" y="994"/>
                          </a:lnTo>
                          <a:lnTo>
                            <a:pt x="0" y="984"/>
                          </a:lnTo>
                          <a:lnTo>
                            <a:pt x="0" y="972"/>
                          </a:lnTo>
                          <a:lnTo>
                            <a:pt x="0" y="960"/>
                          </a:lnTo>
                          <a:lnTo>
                            <a:pt x="4" y="950"/>
                          </a:lnTo>
                          <a:lnTo>
                            <a:pt x="380" y="34"/>
                          </a:lnTo>
                          <a:lnTo>
                            <a:pt x="380" y="34"/>
                          </a:lnTo>
                          <a:lnTo>
                            <a:pt x="384" y="24"/>
                          </a:lnTo>
                          <a:lnTo>
                            <a:pt x="392" y="16"/>
                          </a:lnTo>
                          <a:lnTo>
                            <a:pt x="400" y="10"/>
                          </a:lnTo>
                          <a:lnTo>
                            <a:pt x="412" y="4"/>
                          </a:lnTo>
                          <a:lnTo>
                            <a:pt x="422" y="2"/>
                          </a:lnTo>
                          <a:lnTo>
                            <a:pt x="434" y="0"/>
                          </a:lnTo>
                          <a:lnTo>
                            <a:pt x="446" y="2"/>
                          </a:lnTo>
                          <a:lnTo>
                            <a:pt x="456" y="6"/>
                          </a:lnTo>
                          <a:lnTo>
                            <a:pt x="1022" y="238"/>
                          </a:lnTo>
                          <a:lnTo>
                            <a:pt x="1022" y="238"/>
                          </a:lnTo>
                          <a:lnTo>
                            <a:pt x="1032" y="242"/>
                          </a:lnTo>
                          <a:lnTo>
                            <a:pt x="1042" y="250"/>
                          </a:lnTo>
                          <a:lnTo>
                            <a:pt x="1050" y="258"/>
                          </a:lnTo>
                          <a:lnTo>
                            <a:pt x="1054" y="268"/>
                          </a:lnTo>
                          <a:lnTo>
                            <a:pt x="1058" y="280"/>
                          </a:lnTo>
                          <a:lnTo>
                            <a:pt x="1060" y="290"/>
                          </a:lnTo>
                          <a:lnTo>
                            <a:pt x="1060" y="302"/>
                          </a:lnTo>
                          <a:lnTo>
                            <a:pt x="1056" y="312"/>
                          </a:lnTo>
                          <a:lnTo>
                            <a:pt x="680" y="1228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4537075" y="1330325"/>
                      <a:ext cx="381000" cy="206375"/>
                    </a:xfrm>
                    <a:custGeom>
                      <a:avLst/>
                      <a:gdLst/>
                      <a:ahLst/>
                      <a:cxnLst>
                        <a:cxn ang="0">
                          <a:pos x="238" y="114"/>
                        </a:cxn>
                        <a:cxn ang="0">
                          <a:pos x="238" y="114"/>
                        </a:cxn>
                        <a:cxn ang="0">
                          <a:pos x="234" y="122"/>
                        </a:cxn>
                        <a:cxn ang="0">
                          <a:pos x="224" y="128"/>
                        </a:cxn>
                        <a:cxn ang="0">
                          <a:pos x="216" y="130"/>
                        </a:cxn>
                        <a:cxn ang="0">
                          <a:pos x="204" y="128"/>
                        </a:cxn>
                        <a:cxn ang="0">
                          <a:pos x="16" y="50"/>
                        </a:cxn>
                        <a:cxn ang="0">
                          <a:pos x="16" y="50"/>
                        </a:cxn>
                        <a:cxn ang="0">
                          <a:pos x="8" y="44"/>
                        </a:cxn>
                        <a:cxn ang="0">
                          <a:pos x="2" y="36"/>
                        </a:cxn>
                        <a:cxn ang="0">
                          <a:pos x="0" y="2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2" y="16"/>
                        </a:cxn>
                        <a:cxn ang="0">
                          <a:pos x="8" y="8"/>
                        </a:cxn>
                        <a:cxn ang="0">
                          <a:pos x="16" y="2"/>
                        </a:cxn>
                        <a:cxn ang="0">
                          <a:pos x="26" y="0"/>
                        </a:cxn>
                        <a:cxn ang="0">
                          <a:pos x="36" y="2"/>
                        </a:cxn>
                        <a:cxn ang="0">
                          <a:pos x="224" y="80"/>
                        </a:cxn>
                        <a:cxn ang="0">
                          <a:pos x="224" y="80"/>
                        </a:cxn>
                        <a:cxn ang="0">
                          <a:pos x="234" y="86"/>
                        </a:cxn>
                        <a:cxn ang="0">
                          <a:pos x="238" y="94"/>
                        </a:cxn>
                        <a:cxn ang="0">
                          <a:pos x="240" y="104"/>
                        </a:cxn>
                        <a:cxn ang="0">
                          <a:pos x="238" y="114"/>
                        </a:cxn>
                        <a:cxn ang="0">
                          <a:pos x="238" y="114"/>
                        </a:cxn>
                      </a:cxnLst>
                      <a:rect l="0" t="0" r="r" b="b"/>
                      <a:pathLst>
                        <a:path w="240" h="130">
                          <a:moveTo>
                            <a:pt x="238" y="114"/>
                          </a:moveTo>
                          <a:lnTo>
                            <a:pt x="238" y="114"/>
                          </a:lnTo>
                          <a:lnTo>
                            <a:pt x="234" y="122"/>
                          </a:lnTo>
                          <a:lnTo>
                            <a:pt x="224" y="128"/>
                          </a:lnTo>
                          <a:lnTo>
                            <a:pt x="216" y="130"/>
                          </a:lnTo>
                          <a:lnTo>
                            <a:pt x="204" y="128"/>
                          </a:lnTo>
                          <a:lnTo>
                            <a:pt x="16" y="50"/>
                          </a:lnTo>
                          <a:lnTo>
                            <a:pt x="16" y="50"/>
                          </a:lnTo>
                          <a:lnTo>
                            <a:pt x="8" y="44"/>
                          </a:lnTo>
                          <a:lnTo>
                            <a:pt x="2" y="36"/>
                          </a:lnTo>
                          <a:lnTo>
                            <a:pt x="0" y="2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2" y="16"/>
                          </a:lnTo>
                          <a:lnTo>
                            <a:pt x="8" y="8"/>
                          </a:lnTo>
                          <a:lnTo>
                            <a:pt x="16" y="2"/>
                          </a:lnTo>
                          <a:lnTo>
                            <a:pt x="26" y="0"/>
                          </a:lnTo>
                          <a:lnTo>
                            <a:pt x="36" y="2"/>
                          </a:lnTo>
                          <a:lnTo>
                            <a:pt x="224" y="80"/>
                          </a:lnTo>
                          <a:lnTo>
                            <a:pt x="224" y="80"/>
                          </a:lnTo>
                          <a:lnTo>
                            <a:pt x="234" y="86"/>
                          </a:lnTo>
                          <a:lnTo>
                            <a:pt x="238" y="94"/>
                          </a:lnTo>
                          <a:lnTo>
                            <a:pt x="240" y="104"/>
                          </a:lnTo>
                          <a:lnTo>
                            <a:pt x="238" y="114"/>
                          </a:lnTo>
                          <a:lnTo>
                            <a:pt x="238" y="114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714750" y="3222625"/>
                      <a:ext cx="415925" cy="295275"/>
                    </a:xfrm>
                    <a:custGeom>
                      <a:avLst/>
                      <a:gdLst/>
                      <a:ahLst/>
                      <a:cxnLst>
                        <a:cxn ang="0">
                          <a:pos x="258" y="146"/>
                        </a:cxn>
                        <a:cxn ang="0">
                          <a:pos x="258" y="146"/>
                        </a:cxn>
                        <a:cxn ang="0">
                          <a:pos x="250" y="158"/>
                        </a:cxn>
                        <a:cxn ang="0">
                          <a:pos x="242" y="168"/>
                        </a:cxn>
                        <a:cxn ang="0">
                          <a:pos x="232" y="176"/>
                        </a:cxn>
                        <a:cxn ang="0">
                          <a:pos x="222" y="182"/>
                        </a:cxn>
                        <a:cxn ang="0">
                          <a:pos x="210" y="186"/>
                        </a:cxn>
                        <a:cxn ang="0">
                          <a:pos x="196" y="186"/>
                        </a:cxn>
                        <a:cxn ang="0">
                          <a:pos x="184" y="186"/>
                        </a:cxn>
                        <a:cxn ang="0">
                          <a:pos x="170" y="182"/>
                        </a:cxn>
                        <a:cxn ang="0">
                          <a:pos x="42" y="128"/>
                        </a:cxn>
                        <a:cxn ang="0">
                          <a:pos x="42" y="128"/>
                        </a:cxn>
                        <a:cxn ang="0">
                          <a:pos x="30" y="122"/>
                        </a:cxn>
                        <a:cxn ang="0">
                          <a:pos x="20" y="114"/>
                        </a:cxn>
                        <a:cxn ang="0">
                          <a:pos x="12" y="104"/>
                        </a:cxn>
                        <a:cxn ang="0">
                          <a:pos x="6" y="92"/>
                        </a:cxn>
                        <a:cxn ang="0">
                          <a:pos x="2" y="80"/>
                        </a:cxn>
                        <a:cxn ang="0">
                          <a:pos x="0" y="68"/>
                        </a:cxn>
                        <a:cxn ang="0">
                          <a:pos x="2" y="54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6" y="42"/>
                        </a:cxn>
                        <a:cxn ang="0">
                          <a:pos x="12" y="30"/>
                        </a:cxn>
                        <a:cxn ang="0">
                          <a:pos x="20" y="20"/>
                        </a:cxn>
                        <a:cxn ang="0">
                          <a:pos x="30" y="12"/>
                        </a:cxn>
                        <a:cxn ang="0">
                          <a:pos x="42" y="6"/>
                        </a:cxn>
                        <a:cxn ang="0">
                          <a:pos x="54" y="2"/>
                        </a:cxn>
                        <a:cxn ang="0">
                          <a:pos x="66" y="0"/>
                        </a:cxn>
                        <a:cxn ang="0">
                          <a:pos x="80" y="2"/>
                        </a:cxn>
                        <a:cxn ang="0">
                          <a:pos x="92" y="6"/>
                        </a:cxn>
                        <a:cxn ang="0">
                          <a:pos x="222" y="60"/>
                        </a:cxn>
                        <a:cxn ang="0">
                          <a:pos x="222" y="60"/>
                        </a:cxn>
                        <a:cxn ang="0">
                          <a:pos x="234" y="66"/>
                        </a:cxn>
                        <a:cxn ang="0">
                          <a:pos x="244" y="74"/>
                        </a:cxn>
                        <a:cxn ang="0">
                          <a:pos x="252" y="84"/>
                        </a:cxn>
                        <a:cxn ang="0">
                          <a:pos x="258" y="96"/>
                        </a:cxn>
                        <a:cxn ang="0">
                          <a:pos x="260" y="108"/>
                        </a:cxn>
                        <a:cxn ang="0">
                          <a:pos x="262" y="120"/>
                        </a:cxn>
                        <a:cxn ang="0">
                          <a:pos x="260" y="134"/>
                        </a:cxn>
                        <a:cxn ang="0">
                          <a:pos x="258" y="146"/>
                        </a:cxn>
                        <a:cxn ang="0">
                          <a:pos x="258" y="146"/>
                        </a:cxn>
                      </a:cxnLst>
                      <a:rect l="0" t="0" r="r" b="b"/>
                      <a:pathLst>
                        <a:path w="262" h="186">
                          <a:moveTo>
                            <a:pt x="258" y="146"/>
                          </a:moveTo>
                          <a:lnTo>
                            <a:pt x="258" y="146"/>
                          </a:lnTo>
                          <a:lnTo>
                            <a:pt x="250" y="158"/>
                          </a:lnTo>
                          <a:lnTo>
                            <a:pt x="242" y="168"/>
                          </a:lnTo>
                          <a:lnTo>
                            <a:pt x="232" y="176"/>
                          </a:lnTo>
                          <a:lnTo>
                            <a:pt x="222" y="182"/>
                          </a:lnTo>
                          <a:lnTo>
                            <a:pt x="210" y="186"/>
                          </a:lnTo>
                          <a:lnTo>
                            <a:pt x="196" y="186"/>
                          </a:lnTo>
                          <a:lnTo>
                            <a:pt x="184" y="186"/>
                          </a:lnTo>
                          <a:lnTo>
                            <a:pt x="170" y="182"/>
                          </a:lnTo>
                          <a:lnTo>
                            <a:pt x="42" y="128"/>
                          </a:lnTo>
                          <a:lnTo>
                            <a:pt x="42" y="128"/>
                          </a:lnTo>
                          <a:lnTo>
                            <a:pt x="30" y="122"/>
                          </a:lnTo>
                          <a:lnTo>
                            <a:pt x="20" y="114"/>
                          </a:lnTo>
                          <a:lnTo>
                            <a:pt x="12" y="104"/>
                          </a:lnTo>
                          <a:lnTo>
                            <a:pt x="6" y="92"/>
                          </a:lnTo>
                          <a:lnTo>
                            <a:pt x="2" y="80"/>
                          </a:lnTo>
                          <a:lnTo>
                            <a:pt x="0" y="68"/>
                          </a:lnTo>
                          <a:lnTo>
                            <a:pt x="2" y="54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6" y="42"/>
                          </a:lnTo>
                          <a:lnTo>
                            <a:pt x="12" y="30"/>
                          </a:lnTo>
                          <a:lnTo>
                            <a:pt x="20" y="20"/>
                          </a:lnTo>
                          <a:lnTo>
                            <a:pt x="30" y="12"/>
                          </a:lnTo>
                          <a:lnTo>
                            <a:pt x="42" y="6"/>
                          </a:lnTo>
                          <a:lnTo>
                            <a:pt x="54" y="2"/>
                          </a:lnTo>
                          <a:lnTo>
                            <a:pt x="66" y="0"/>
                          </a:lnTo>
                          <a:lnTo>
                            <a:pt x="80" y="2"/>
                          </a:lnTo>
                          <a:lnTo>
                            <a:pt x="92" y="6"/>
                          </a:lnTo>
                          <a:lnTo>
                            <a:pt x="222" y="60"/>
                          </a:lnTo>
                          <a:lnTo>
                            <a:pt x="222" y="60"/>
                          </a:lnTo>
                          <a:lnTo>
                            <a:pt x="234" y="66"/>
                          </a:lnTo>
                          <a:lnTo>
                            <a:pt x="244" y="74"/>
                          </a:lnTo>
                          <a:lnTo>
                            <a:pt x="252" y="84"/>
                          </a:lnTo>
                          <a:lnTo>
                            <a:pt x="258" y="96"/>
                          </a:lnTo>
                          <a:lnTo>
                            <a:pt x="260" y="108"/>
                          </a:lnTo>
                          <a:lnTo>
                            <a:pt x="262" y="120"/>
                          </a:lnTo>
                          <a:lnTo>
                            <a:pt x="260" y="134"/>
                          </a:lnTo>
                          <a:lnTo>
                            <a:pt x="258" y="146"/>
                          </a:lnTo>
                          <a:lnTo>
                            <a:pt x="258" y="146"/>
                          </a:lnTo>
                          <a:close/>
                        </a:path>
                      </a:pathLst>
                    </a:custGeom>
                    <a:solidFill>
                      <a:srgbClr val="F3F2F3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51" name="그룹 168"/>
                  <p:cNvGrpSpPr/>
                  <p:nvPr/>
                </p:nvGrpSpPr>
                <p:grpSpPr>
                  <a:xfrm>
                    <a:off x="-190310" y="1638752"/>
                    <a:ext cx="1094571" cy="1252490"/>
                    <a:chOff x="-182995" y="1638752"/>
                    <a:chExt cx="1094571" cy="1252490"/>
                  </a:xfrm>
                </p:grpSpPr>
                <p:sp>
                  <p:nvSpPr>
                    <p:cNvPr id="52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0" y="1638752"/>
                      <a:ext cx="911576" cy="12524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984" y="592"/>
                        </a:cxn>
                        <a:cxn ang="0">
                          <a:pos x="520" y="1352"/>
                        </a:cxn>
                        <a:cxn ang="0">
                          <a:pos x="4" y="1104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984" h="1352">
                          <a:moveTo>
                            <a:pt x="0" y="0"/>
                          </a:moveTo>
                          <a:lnTo>
                            <a:pt x="984" y="592"/>
                          </a:lnTo>
                          <a:lnTo>
                            <a:pt x="520" y="1352"/>
                          </a:lnTo>
                          <a:lnTo>
                            <a:pt x="4" y="110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E3954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타원 52"/>
                    <p:cNvSpPr/>
                    <p:nvPr/>
                  </p:nvSpPr>
                  <p:spPr>
                    <a:xfrm>
                      <a:off x="373819" y="2704942"/>
                      <a:ext cx="81108" cy="8110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4" name="Freeform 17"/>
                    <p:cNvSpPr>
                      <a:spLocks/>
                    </p:cNvSpPr>
                    <p:nvPr/>
                  </p:nvSpPr>
                  <p:spPr bwMode="auto">
                    <a:xfrm rot="1873091">
                      <a:off x="-182995" y="1874216"/>
                      <a:ext cx="1057276" cy="43815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329" y="553"/>
                        </a:cxn>
                        <a:cxn ang="0">
                          <a:pos x="1324" y="553"/>
                        </a:cxn>
                        <a:cxn ang="0">
                          <a:pos x="1332" y="1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332" h="553">
                          <a:moveTo>
                            <a:pt x="0" y="0"/>
                          </a:moveTo>
                          <a:lnTo>
                            <a:pt x="329" y="553"/>
                          </a:lnTo>
                          <a:lnTo>
                            <a:pt x="1324" y="553"/>
                          </a:lnTo>
                          <a:lnTo>
                            <a:pt x="1332" y="1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75079"/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algn="l" defTabSz="914400" rtl="0" eaLnBrk="1" latinLnBrk="1" hangingPunct="1"/>
                      <a:endParaRPr lang="ko-KR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그룹 487"/>
                <p:cNvGrpSpPr/>
                <p:nvPr/>
              </p:nvGrpSpPr>
              <p:grpSpPr>
                <a:xfrm rot="1185828">
                  <a:off x="1222052" y="2467729"/>
                  <a:ext cx="691669" cy="581472"/>
                  <a:chOff x="10813104" y="1375897"/>
                  <a:chExt cx="936617" cy="787403"/>
                </a:xfrm>
                <a:solidFill>
                  <a:srgbClr val="5292F3"/>
                </a:solidFill>
                <a:effectLst/>
              </p:grpSpPr>
              <p:sp>
                <p:nvSpPr>
                  <p:cNvPr id="47" name="Freeform 204"/>
                  <p:cNvSpPr>
                    <a:spLocks noEditPoints="1"/>
                  </p:cNvSpPr>
                  <p:nvPr/>
                </p:nvSpPr>
                <p:spPr bwMode="auto">
                  <a:xfrm>
                    <a:off x="10813104" y="1715624"/>
                    <a:ext cx="479425" cy="447676"/>
                  </a:xfrm>
                  <a:custGeom>
                    <a:avLst/>
                    <a:gdLst/>
                    <a:ahLst/>
                    <a:cxnLst>
                      <a:cxn ang="0">
                        <a:pos x="302" y="108"/>
                      </a:cxn>
                      <a:cxn ang="0">
                        <a:pos x="298" y="86"/>
                      </a:cxn>
                      <a:cxn ang="0">
                        <a:pos x="290" y="66"/>
                      </a:cxn>
                      <a:cxn ang="0">
                        <a:pos x="276" y="48"/>
                      </a:cxn>
                      <a:cxn ang="0">
                        <a:pos x="234" y="20"/>
                      </a:cxn>
                      <a:cxn ang="0">
                        <a:pos x="180" y="4"/>
                      </a:cxn>
                      <a:cxn ang="0">
                        <a:pos x="150" y="0"/>
                      </a:cxn>
                      <a:cxn ang="0">
                        <a:pos x="92" y="10"/>
                      </a:cxn>
                      <a:cxn ang="0">
                        <a:pos x="44" y="32"/>
                      </a:cxn>
                      <a:cxn ang="0">
                        <a:pos x="18" y="58"/>
                      </a:cxn>
                      <a:cxn ang="0">
                        <a:pos x="6" y="76"/>
                      </a:cxn>
                      <a:cxn ang="0">
                        <a:pos x="0" y="98"/>
                      </a:cxn>
                      <a:cxn ang="0">
                        <a:pos x="0" y="108"/>
                      </a:cxn>
                      <a:cxn ang="0">
                        <a:pos x="2" y="128"/>
                      </a:cxn>
                      <a:cxn ang="0">
                        <a:pos x="22" y="164"/>
                      </a:cxn>
                      <a:cxn ang="0">
                        <a:pos x="56" y="192"/>
                      </a:cxn>
                      <a:cxn ang="0">
                        <a:pos x="102" y="210"/>
                      </a:cxn>
                      <a:cxn ang="0">
                        <a:pos x="126" y="216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178" y="214"/>
                      </a:cxn>
                      <a:cxn ang="0">
                        <a:pos x="202" y="210"/>
                      </a:cxn>
                      <a:cxn ang="0">
                        <a:pos x="248" y="192"/>
                      </a:cxn>
                      <a:cxn ang="0">
                        <a:pos x="280" y="164"/>
                      </a:cxn>
                      <a:cxn ang="0">
                        <a:pos x="298" y="128"/>
                      </a:cxn>
                      <a:cxn ang="0">
                        <a:pos x="302" y="108"/>
                      </a:cxn>
                      <a:cxn ang="0">
                        <a:pos x="84" y="126"/>
                      </a:cxn>
                      <a:cxn ang="0">
                        <a:pos x="78" y="124"/>
                      </a:cxn>
                      <a:cxn ang="0">
                        <a:pos x="68" y="116"/>
                      </a:cxn>
                      <a:cxn ang="0">
                        <a:pos x="66" y="108"/>
                      </a:cxn>
                      <a:cxn ang="0">
                        <a:pos x="72" y="96"/>
                      </a:cxn>
                      <a:cxn ang="0">
                        <a:pos x="84" y="92"/>
                      </a:cxn>
                      <a:cxn ang="0">
                        <a:pos x="90" y="92"/>
                      </a:cxn>
                      <a:cxn ang="0">
                        <a:pos x="100" y="102"/>
                      </a:cxn>
                      <a:cxn ang="0">
                        <a:pos x="102" y="108"/>
                      </a:cxn>
                      <a:cxn ang="0">
                        <a:pos x="96" y="122"/>
                      </a:cxn>
                      <a:cxn ang="0">
                        <a:pos x="84" y="126"/>
                      </a:cxn>
                      <a:cxn ang="0">
                        <a:pos x="128" y="216"/>
                      </a:cxn>
                      <a:cxn ang="0">
                        <a:pos x="132" y="216"/>
                      </a:cxn>
                      <a:cxn ang="0">
                        <a:pos x="150" y="126"/>
                      </a:cxn>
                      <a:cxn ang="0">
                        <a:pos x="144" y="124"/>
                      </a:cxn>
                      <a:cxn ang="0">
                        <a:pos x="134" y="116"/>
                      </a:cxn>
                      <a:cxn ang="0">
                        <a:pos x="134" y="108"/>
                      </a:cxn>
                      <a:cxn ang="0">
                        <a:pos x="138" y="96"/>
                      </a:cxn>
                      <a:cxn ang="0">
                        <a:pos x="150" y="92"/>
                      </a:cxn>
                      <a:cxn ang="0">
                        <a:pos x="158" y="92"/>
                      </a:cxn>
                      <a:cxn ang="0">
                        <a:pos x="166" y="102"/>
                      </a:cxn>
                      <a:cxn ang="0">
                        <a:pos x="168" y="108"/>
                      </a:cxn>
                      <a:cxn ang="0">
                        <a:pos x="162" y="122"/>
                      </a:cxn>
                      <a:cxn ang="0">
                        <a:pos x="150" y="126"/>
                      </a:cxn>
                      <a:cxn ang="0">
                        <a:pos x="214" y="126"/>
                      </a:cxn>
                      <a:cxn ang="0">
                        <a:pos x="208" y="124"/>
                      </a:cxn>
                      <a:cxn ang="0">
                        <a:pos x="198" y="116"/>
                      </a:cxn>
                      <a:cxn ang="0">
                        <a:pos x="196" y="108"/>
                      </a:cxn>
                      <a:cxn ang="0">
                        <a:pos x="202" y="96"/>
                      </a:cxn>
                      <a:cxn ang="0">
                        <a:pos x="214" y="92"/>
                      </a:cxn>
                      <a:cxn ang="0">
                        <a:pos x="222" y="92"/>
                      </a:cxn>
                      <a:cxn ang="0">
                        <a:pos x="230" y="102"/>
                      </a:cxn>
                      <a:cxn ang="0">
                        <a:pos x="232" y="108"/>
                      </a:cxn>
                      <a:cxn ang="0">
                        <a:pos x="226" y="122"/>
                      </a:cxn>
                      <a:cxn ang="0">
                        <a:pos x="214" y="126"/>
                      </a:cxn>
                    </a:cxnLst>
                    <a:rect l="0" t="0" r="r" b="b"/>
                    <a:pathLst>
                      <a:path w="302" h="282">
                        <a:moveTo>
                          <a:pt x="302" y="108"/>
                        </a:moveTo>
                        <a:lnTo>
                          <a:pt x="302" y="108"/>
                        </a:lnTo>
                        <a:lnTo>
                          <a:pt x="300" y="98"/>
                        </a:lnTo>
                        <a:lnTo>
                          <a:pt x="298" y="86"/>
                        </a:lnTo>
                        <a:lnTo>
                          <a:pt x="294" y="76"/>
                        </a:lnTo>
                        <a:lnTo>
                          <a:pt x="290" y="66"/>
                        </a:lnTo>
                        <a:lnTo>
                          <a:pt x="282" y="58"/>
                        </a:lnTo>
                        <a:lnTo>
                          <a:pt x="276" y="48"/>
                        </a:lnTo>
                        <a:lnTo>
                          <a:pt x="258" y="32"/>
                        </a:lnTo>
                        <a:lnTo>
                          <a:pt x="234" y="20"/>
                        </a:lnTo>
                        <a:lnTo>
                          <a:pt x="210" y="10"/>
                        </a:lnTo>
                        <a:lnTo>
                          <a:pt x="180" y="4"/>
                        </a:lnTo>
                        <a:lnTo>
                          <a:pt x="150" y="0"/>
                        </a:lnTo>
                        <a:lnTo>
                          <a:pt x="150" y="0"/>
                        </a:lnTo>
                        <a:lnTo>
                          <a:pt x="120" y="4"/>
                        </a:lnTo>
                        <a:lnTo>
                          <a:pt x="92" y="10"/>
                        </a:lnTo>
                        <a:lnTo>
                          <a:pt x="66" y="20"/>
                        </a:lnTo>
                        <a:lnTo>
                          <a:pt x="44" y="32"/>
                        </a:lnTo>
                        <a:lnTo>
                          <a:pt x="26" y="48"/>
                        </a:lnTo>
                        <a:lnTo>
                          <a:pt x="18" y="58"/>
                        </a:lnTo>
                        <a:lnTo>
                          <a:pt x="12" y="66"/>
                        </a:lnTo>
                        <a:lnTo>
                          <a:pt x="6" y="76"/>
                        </a:lnTo>
                        <a:lnTo>
                          <a:pt x="2" y="86"/>
                        </a:lnTo>
                        <a:lnTo>
                          <a:pt x="0" y="98"/>
                        </a:lnTo>
                        <a:lnTo>
                          <a:pt x="0" y="108"/>
                        </a:lnTo>
                        <a:lnTo>
                          <a:pt x="0" y="108"/>
                        </a:lnTo>
                        <a:lnTo>
                          <a:pt x="0" y="118"/>
                        </a:lnTo>
                        <a:lnTo>
                          <a:pt x="2" y="128"/>
                        </a:lnTo>
                        <a:lnTo>
                          <a:pt x="10" y="146"/>
                        </a:lnTo>
                        <a:lnTo>
                          <a:pt x="22" y="164"/>
                        </a:lnTo>
                        <a:lnTo>
                          <a:pt x="36" y="180"/>
                        </a:lnTo>
                        <a:lnTo>
                          <a:pt x="56" y="192"/>
                        </a:lnTo>
                        <a:lnTo>
                          <a:pt x="78" y="202"/>
                        </a:lnTo>
                        <a:lnTo>
                          <a:pt x="102" y="210"/>
                        </a:lnTo>
                        <a:lnTo>
                          <a:pt x="128" y="216"/>
                        </a:lnTo>
                        <a:lnTo>
                          <a:pt x="126" y="216"/>
                        </a:lnTo>
                        <a:lnTo>
                          <a:pt x="212" y="282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174" y="216"/>
                        </a:lnTo>
                        <a:lnTo>
                          <a:pt x="178" y="214"/>
                        </a:lnTo>
                        <a:lnTo>
                          <a:pt x="178" y="214"/>
                        </a:lnTo>
                        <a:lnTo>
                          <a:pt x="202" y="210"/>
                        </a:lnTo>
                        <a:lnTo>
                          <a:pt x="226" y="202"/>
                        </a:lnTo>
                        <a:lnTo>
                          <a:pt x="248" y="192"/>
                        </a:lnTo>
                        <a:lnTo>
                          <a:pt x="266" y="178"/>
                        </a:lnTo>
                        <a:lnTo>
                          <a:pt x="280" y="164"/>
                        </a:lnTo>
                        <a:lnTo>
                          <a:pt x="292" y="146"/>
                        </a:lnTo>
                        <a:lnTo>
                          <a:pt x="298" y="128"/>
                        </a:lnTo>
                        <a:lnTo>
                          <a:pt x="300" y="118"/>
                        </a:lnTo>
                        <a:lnTo>
                          <a:pt x="302" y="108"/>
                        </a:lnTo>
                        <a:lnTo>
                          <a:pt x="302" y="108"/>
                        </a:lnTo>
                        <a:close/>
                        <a:moveTo>
                          <a:pt x="84" y="126"/>
                        </a:moveTo>
                        <a:lnTo>
                          <a:pt x="84" y="126"/>
                        </a:lnTo>
                        <a:lnTo>
                          <a:pt x="78" y="124"/>
                        </a:lnTo>
                        <a:lnTo>
                          <a:pt x="72" y="122"/>
                        </a:lnTo>
                        <a:lnTo>
                          <a:pt x="68" y="116"/>
                        </a:lnTo>
                        <a:lnTo>
                          <a:pt x="66" y="108"/>
                        </a:lnTo>
                        <a:lnTo>
                          <a:pt x="66" y="108"/>
                        </a:lnTo>
                        <a:lnTo>
                          <a:pt x="68" y="102"/>
                        </a:lnTo>
                        <a:lnTo>
                          <a:pt x="72" y="96"/>
                        </a:lnTo>
                        <a:lnTo>
                          <a:pt x="78" y="92"/>
                        </a:lnTo>
                        <a:lnTo>
                          <a:pt x="84" y="92"/>
                        </a:lnTo>
                        <a:lnTo>
                          <a:pt x="84" y="92"/>
                        </a:lnTo>
                        <a:lnTo>
                          <a:pt x="90" y="92"/>
                        </a:lnTo>
                        <a:lnTo>
                          <a:pt x="96" y="96"/>
                        </a:lnTo>
                        <a:lnTo>
                          <a:pt x="100" y="102"/>
                        </a:lnTo>
                        <a:lnTo>
                          <a:pt x="102" y="108"/>
                        </a:lnTo>
                        <a:lnTo>
                          <a:pt x="102" y="108"/>
                        </a:lnTo>
                        <a:lnTo>
                          <a:pt x="100" y="116"/>
                        </a:lnTo>
                        <a:lnTo>
                          <a:pt x="96" y="122"/>
                        </a:lnTo>
                        <a:lnTo>
                          <a:pt x="90" y="124"/>
                        </a:lnTo>
                        <a:lnTo>
                          <a:pt x="84" y="126"/>
                        </a:lnTo>
                        <a:lnTo>
                          <a:pt x="84" y="126"/>
                        </a:lnTo>
                        <a:close/>
                        <a:moveTo>
                          <a:pt x="128" y="216"/>
                        </a:moveTo>
                        <a:lnTo>
                          <a:pt x="128" y="216"/>
                        </a:lnTo>
                        <a:lnTo>
                          <a:pt x="132" y="216"/>
                        </a:lnTo>
                        <a:lnTo>
                          <a:pt x="128" y="216"/>
                        </a:lnTo>
                        <a:close/>
                        <a:moveTo>
                          <a:pt x="150" y="126"/>
                        </a:moveTo>
                        <a:lnTo>
                          <a:pt x="150" y="126"/>
                        </a:lnTo>
                        <a:lnTo>
                          <a:pt x="144" y="124"/>
                        </a:lnTo>
                        <a:lnTo>
                          <a:pt x="138" y="122"/>
                        </a:lnTo>
                        <a:lnTo>
                          <a:pt x="134" y="116"/>
                        </a:lnTo>
                        <a:lnTo>
                          <a:pt x="134" y="108"/>
                        </a:lnTo>
                        <a:lnTo>
                          <a:pt x="134" y="108"/>
                        </a:lnTo>
                        <a:lnTo>
                          <a:pt x="134" y="102"/>
                        </a:lnTo>
                        <a:lnTo>
                          <a:pt x="138" y="96"/>
                        </a:lnTo>
                        <a:lnTo>
                          <a:pt x="144" y="92"/>
                        </a:lnTo>
                        <a:lnTo>
                          <a:pt x="150" y="92"/>
                        </a:lnTo>
                        <a:lnTo>
                          <a:pt x="150" y="92"/>
                        </a:lnTo>
                        <a:lnTo>
                          <a:pt x="158" y="92"/>
                        </a:lnTo>
                        <a:lnTo>
                          <a:pt x="162" y="96"/>
                        </a:lnTo>
                        <a:lnTo>
                          <a:pt x="166" y="102"/>
                        </a:lnTo>
                        <a:lnTo>
                          <a:pt x="168" y="108"/>
                        </a:lnTo>
                        <a:lnTo>
                          <a:pt x="168" y="108"/>
                        </a:lnTo>
                        <a:lnTo>
                          <a:pt x="166" y="116"/>
                        </a:lnTo>
                        <a:lnTo>
                          <a:pt x="162" y="122"/>
                        </a:lnTo>
                        <a:lnTo>
                          <a:pt x="158" y="124"/>
                        </a:lnTo>
                        <a:lnTo>
                          <a:pt x="150" y="126"/>
                        </a:lnTo>
                        <a:lnTo>
                          <a:pt x="150" y="126"/>
                        </a:lnTo>
                        <a:close/>
                        <a:moveTo>
                          <a:pt x="214" y="126"/>
                        </a:moveTo>
                        <a:lnTo>
                          <a:pt x="214" y="126"/>
                        </a:lnTo>
                        <a:lnTo>
                          <a:pt x="208" y="124"/>
                        </a:lnTo>
                        <a:lnTo>
                          <a:pt x="202" y="122"/>
                        </a:lnTo>
                        <a:lnTo>
                          <a:pt x="198" y="116"/>
                        </a:lnTo>
                        <a:lnTo>
                          <a:pt x="196" y="108"/>
                        </a:lnTo>
                        <a:lnTo>
                          <a:pt x="196" y="108"/>
                        </a:lnTo>
                        <a:lnTo>
                          <a:pt x="198" y="102"/>
                        </a:lnTo>
                        <a:lnTo>
                          <a:pt x="202" y="96"/>
                        </a:lnTo>
                        <a:lnTo>
                          <a:pt x="208" y="92"/>
                        </a:lnTo>
                        <a:lnTo>
                          <a:pt x="214" y="92"/>
                        </a:lnTo>
                        <a:lnTo>
                          <a:pt x="214" y="92"/>
                        </a:lnTo>
                        <a:lnTo>
                          <a:pt x="222" y="92"/>
                        </a:lnTo>
                        <a:lnTo>
                          <a:pt x="226" y="96"/>
                        </a:lnTo>
                        <a:lnTo>
                          <a:pt x="230" y="102"/>
                        </a:lnTo>
                        <a:lnTo>
                          <a:pt x="232" y="108"/>
                        </a:lnTo>
                        <a:lnTo>
                          <a:pt x="232" y="108"/>
                        </a:lnTo>
                        <a:lnTo>
                          <a:pt x="230" y="116"/>
                        </a:lnTo>
                        <a:lnTo>
                          <a:pt x="226" y="122"/>
                        </a:lnTo>
                        <a:lnTo>
                          <a:pt x="222" y="124"/>
                        </a:lnTo>
                        <a:lnTo>
                          <a:pt x="214" y="126"/>
                        </a:lnTo>
                        <a:lnTo>
                          <a:pt x="214" y="126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Freeform 206"/>
                  <p:cNvSpPr>
                    <a:spLocks noEditPoints="1"/>
                  </p:cNvSpPr>
                  <p:nvPr/>
                </p:nvSpPr>
                <p:spPr bwMode="auto">
                  <a:xfrm>
                    <a:off x="10946447" y="1375897"/>
                    <a:ext cx="803274" cy="739776"/>
                  </a:xfrm>
                  <a:custGeom>
                    <a:avLst/>
                    <a:gdLst/>
                    <a:ahLst/>
                    <a:cxnLst>
                      <a:cxn ang="0">
                        <a:pos x="506" y="164"/>
                      </a:cxn>
                      <a:cxn ang="0">
                        <a:pos x="488" y="112"/>
                      </a:cxn>
                      <a:cxn ang="0">
                        <a:pos x="450" y="66"/>
                      </a:cxn>
                      <a:cxn ang="0">
                        <a:pos x="396" y="32"/>
                      </a:cxn>
                      <a:cxn ang="0">
                        <a:pos x="328" y="10"/>
                      </a:cxn>
                      <a:cxn ang="0">
                        <a:pos x="254" y="0"/>
                      </a:cxn>
                      <a:cxn ang="0">
                        <a:pos x="202" y="4"/>
                      </a:cxn>
                      <a:cxn ang="0">
                        <a:pos x="132" y="22"/>
                      </a:cxn>
                      <a:cxn ang="0">
                        <a:pos x="74" y="54"/>
                      </a:cxn>
                      <a:cxn ang="0">
                        <a:pos x="30" y="96"/>
                      </a:cxn>
                      <a:cxn ang="0">
                        <a:pos x="6" y="146"/>
                      </a:cxn>
                      <a:cxn ang="0">
                        <a:pos x="0" y="182"/>
                      </a:cxn>
                      <a:cxn ang="0">
                        <a:pos x="34" y="198"/>
                      </a:cxn>
                      <a:cxn ang="0">
                        <a:pos x="84" y="196"/>
                      </a:cxn>
                      <a:cxn ang="0">
                        <a:pos x="136" y="206"/>
                      </a:cxn>
                      <a:cxn ang="0">
                        <a:pos x="180" y="224"/>
                      </a:cxn>
                      <a:cxn ang="0">
                        <a:pos x="214" y="252"/>
                      </a:cxn>
                      <a:cxn ang="0">
                        <a:pos x="236" y="284"/>
                      </a:cxn>
                      <a:cxn ang="0">
                        <a:pos x="244" y="322"/>
                      </a:cxn>
                      <a:cxn ang="0">
                        <a:pos x="242" y="344"/>
                      </a:cxn>
                      <a:cxn ang="0">
                        <a:pos x="266" y="364"/>
                      </a:cxn>
                      <a:cxn ang="0">
                        <a:pos x="258" y="466"/>
                      </a:cxn>
                      <a:cxn ang="0">
                        <a:pos x="424" y="316"/>
                      </a:cxn>
                      <a:cxn ang="0">
                        <a:pos x="458" y="290"/>
                      </a:cxn>
                      <a:cxn ang="0">
                        <a:pos x="494" y="240"/>
                      </a:cxn>
                      <a:cxn ang="0">
                        <a:pos x="506" y="182"/>
                      </a:cxn>
                      <a:cxn ang="0">
                        <a:pos x="154" y="202"/>
                      </a:cxn>
                      <a:cxn ang="0">
                        <a:pos x="130" y="192"/>
                      </a:cxn>
                      <a:cxn ang="0">
                        <a:pos x="120" y="170"/>
                      </a:cxn>
                      <a:cxn ang="0">
                        <a:pos x="122" y="158"/>
                      </a:cxn>
                      <a:cxn ang="0">
                        <a:pos x="140" y="142"/>
                      </a:cxn>
                      <a:cxn ang="0">
                        <a:pos x="154" y="140"/>
                      </a:cxn>
                      <a:cxn ang="0">
                        <a:pos x="176" y="148"/>
                      </a:cxn>
                      <a:cxn ang="0">
                        <a:pos x="186" y="164"/>
                      </a:cxn>
                      <a:cxn ang="0">
                        <a:pos x="186" y="176"/>
                      </a:cxn>
                      <a:cxn ang="0">
                        <a:pos x="176" y="192"/>
                      </a:cxn>
                      <a:cxn ang="0">
                        <a:pos x="154" y="202"/>
                      </a:cxn>
                      <a:cxn ang="0">
                        <a:pos x="254" y="202"/>
                      </a:cxn>
                      <a:cxn ang="0">
                        <a:pos x="232" y="192"/>
                      </a:cxn>
                      <a:cxn ang="0">
                        <a:pos x="222" y="176"/>
                      </a:cxn>
                      <a:cxn ang="0">
                        <a:pos x="222" y="164"/>
                      </a:cxn>
                      <a:cxn ang="0">
                        <a:pos x="232" y="148"/>
                      </a:cxn>
                      <a:cxn ang="0">
                        <a:pos x="254" y="140"/>
                      </a:cxn>
                      <a:cxn ang="0">
                        <a:pos x="268" y="142"/>
                      </a:cxn>
                      <a:cxn ang="0">
                        <a:pos x="286" y="158"/>
                      </a:cxn>
                      <a:cxn ang="0">
                        <a:pos x="288" y="170"/>
                      </a:cxn>
                      <a:cxn ang="0">
                        <a:pos x="282" y="188"/>
                      </a:cxn>
                      <a:cxn ang="0">
                        <a:pos x="262" y="200"/>
                      </a:cxn>
                      <a:cxn ang="0">
                        <a:pos x="360" y="202"/>
                      </a:cxn>
                      <a:cxn ang="0">
                        <a:pos x="348" y="198"/>
                      </a:cxn>
                      <a:cxn ang="0">
                        <a:pos x="328" y="176"/>
                      </a:cxn>
                      <a:cxn ang="0">
                        <a:pos x="328" y="164"/>
                      </a:cxn>
                      <a:cxn ang="0">
                        <a:pos x="336" y="148"/>
                      </a:cxn>
                      <a:cxn ang="0">
                        <a:pos x="360" y="140"/>
                      </a:cxn>
                      <a:cxn ang="0">
                        <a:pos x="372" y="142"/>
                      </a:cxn>
                      <a:cxn ang="0">
                        <a:pos x="390" y="158"/>
                      </a:cxn>
                      <a:cxn ang="0">
                        <a:pos x="392" y="170"/>
                      </a:cxn>
                      <a:cxn ang="0">
                        <a:pos x="384" y="192"/>
                      </a:cxn>
                      <a:cxn ang="0">
                        <a:pos x="360" y="202"/>
                      </a:cxn>
                    </a:cxnLst>
                    <a:rect l="0" t="0" r="r" b="b"/>
                    <a:pathLst>
                      <a:path w="506" h="466">
                        <a:moveTo>
                          <a:pt x="506" y="182"/>
                        </a:moveTo>
                        <a:lnTo>
                          <a:pt x="506" y="182"/>
                        </a:lnTo>
                        <a:lnTo>
                          <a:pt x="506" y="164"/>
                        </a:lnTo>
                        <a:lnTo>
                          <a:pt x="502" y="146"/>
                        </a:lnTo>
                        <a:lnTo>
                          <a:pt x="496" y="128"/>
                        </a:lnTo>
                        <a:lnTo>
                          <a:pt x="488" y="112"/>
                        </a:lnTo>
                        <a:lnTo>
                          <a:pt x="476" y="96"/>
                        </a:lnTo>
                        <a:lnTo>
                          <a:pt x="464" y="80"/>
                        </a:lnTo>
                        <a:lnTo>
                          <a:pt x="450" y="66"/>
                        </a:lnTo>
                        <a:lnTo>
                          <a:pt x="432" y="54"/>
                        </a:lnTo>
                        <a:lnTo>
                          <a:pt x="414" y="42"/>
                        </a:lnTo>
                        <a:lnTo>
                          <a:pt x="396" y="32"/>
                        </a:lnTo>
                        <a:lnTo>
                          <a:pt x="374" y="22"/>
                        </a:lnTo>
                        <a:lnTo>
                          <a:pt x="352" y="16"/>
                        </a:lnTo>
                        <a:lnTo>
                          <a:pt x="328" y="10"/>
                        </a:lnTo>
                        <a:lnTo>
                          <a:pt x="304" y="4"/>
                        </a:lnTo>
                        <a:lnTo>
                          <a:pt x="280" y="2"/>
                        </a:lnTo>
                        <a:lnTo>
                          <a:pt x="254" y="0"/>
                        </a:lnTo>
                        <a:lnTo>
                          <a:pt x="254" y="0"/>
                        </a:lnTo>
                        <a:lnTo>
                          <a:pt x="228" y="2"/>
                        </a:lnTo>
                        <a:lnTo>
                          <a:pt x="202" y="4"/>
                        </a:lnTo>
                        <a:lnTo>
                          <a:pt x="178" y="10"/>
                        </a:lnTo>
                        <a:lnTo>
                          <a:pt x="154" y="16"/>
                        </a:lnTo>
                        <a:lnTo>
                          <a:pt x="132" y="22"/>
                        </a:lnTo>
                        <a:lnTo>
                          <a:pt x="112" y="32"/>
                        </a:lnTo>
                        <a:lnTo>
                          <a:pt x="92" y="42"/>
                        </a:lnTo>
                        <a:lnTo>
                          <a:pt x="74" y="54"/>
                        </a:lnTo>
                        <a:lnTo>
                          <a:pt x="58" y="66"/>
                        </a:lnTo>
                        <a:lnTo>
                          <a:pt x="44" y="80"/>
                        </a:lnTo>
                        <a:lnTo>
                          <a:pt x="30" y="96"/>
                        </a:lnTo>
                        <a:lnTo>
                          <a:pt x="20" y="112"/>
                        </a:lnTo>
                        <a:lnTo>
                          <a:pt x="12" y="128"/>
                        </a:lnTo>
                        <a:lnTo>
                          <a:pt x="6" y="146"/>
                        </a:lnTo>
                        <a:lnTo>
                          <a:pt x="2" y="164"/>
                        </a:lnTo>
                        <a:lnTo>
                          <a:pt x="0" y="182"/>
                        </a:lnTo>
                        <a:lnTo>
                          <a:pt x="0" y="182"/>
                        </a:lnTo>
                        <a:lnTo>
                          <a:pt x="2" y="204"/>
                        </a:lnTo>
                        <a:lnTo>
                          <a:pt x="2" y="204"/>
                        </a:lnTo>
                        <a:lnTo>
                          <a:pt x="34" y="198"/>
                        </a:lnTo>
                        <a:lnTo>
                          <a:pt x="66" y="196"/>
                        </a:lnTo>
                        <a:lnTo>
                          <a:pt x="66" y="196"/>
                        </a:lnTo>
                        <a:lnTo>
                          <a:pt x="84" y="196"/>
                        </a:lnTo>
                        <a:lnTo>
                          <a:pt x="102" y="198"/>
                        </a:lnTo>
                        <a:lnTo>
                          <a:pt x="120" y="202"/>
                        </a:lnTo>
                        <a:lnTo>
                          <a:pt x="136" y="206"/>
                        </a:lnTo>
                        <a:lnTo>
                          <a:pt x="152" y="212"/>
                        </a:lnTo>
                        <a:lnTo>
                          <a:pt x="166" y="218"/>
                        </a:lnTo>
                        <a:lnTo>
                          <a:pt x="180" y="224"/>
                        </a:lnTo>
                        <a:lnTo>
                          <a:pt x="192" y="234"/>
                        </a:lnTo>
                        <a:lnTo>
                          <a:pt x="204" y="242"/>
                        </a:lnTo>
                        <a:lnTo>
                          <a:pt x="214" y="252"/>
                        </a:lnTo>
                        <a:lnTo>
                          <a:pt x="222" y="262"/>
                        </a:lnTo>
                        <a:lnTo>
                          <a:pt x="230" y="274"/>
                        </a:lnTo>
                        <a:lnTo>
                          <a:pt x="236" y="284"/>
                        </a:lnTo>
                        <a:lnTo>
                          <a:pt x="240" y="298"/>
                        </a:lnTo>
                        <a:lnTo>
                          <a:pt x="242" y="310"/>
                        </a:lnTo>
                        <a:lnTo>
                          <a:pt x="244" y="322"/>
                        </a:lnTo>
                        <a:lnTo>
                          <a:pt x="244" y="322"/>
                        </a:lnTo>
                        <a:lnTo>
                          <a:pt x="244" y="334"/>
                        </a:lnTo>
                        <a:lnTo>
                          <a:pt x="242" y="344"/>
                        </a:lnTo>
                        <a:lnTo>
                          <a:pt x="234" y="364"/>
                        </a:lnTo>
                        <a:lnTo>
                          <a:pt x="234" y="364"/>
                        </a:lnTo>
                        <a:lnTo>
                          <a:pt x="266" y="364"/>
                        </a:lnTo>
                        <a:lnTo>
                          <a:pt x="298" y="360"/>
                        </a:lnTo>
                        <a:lnTo>
                          <a:pt x="330" y="356"/>
                        </a:lnTo>
                        <a:lnTo>
                          <a:pt x="258" y="466"/>
                        </a:lnTo>
                        <a:lnTo>
                          <a:pt x="428" y="314"/>
                        </a:lnTo>
                        <a:lnTo>
                          <a:pt x="428" y="314"/>
                        </a:lnTo>
                        <a:lnTo>
                          <a:pt x="424" y="316"/>
                        </a:lnTo>
                        <a:lnTo>
                          <a:pt x="424" y="316"/>
                        </a:lnTo>
                        <a:lnTo>
                          <a:pt x="442" y="304"/>
                        </a:lnTo>
                        <a:lnTo>
                          <a:pt x="458" y="290"/>
                        </a:lnTo>
                        <a:lnTo>
                          <a:pt x="472" y="274"/>
                        </a:lnTo>
                        <a:lnTo>
                          <a:pt x="484" y="258"/>
                        </a:lnTo>
                        <a:lnTo>
                          <a:pt x="494" y="240"/>
                        </a:lnTo>
                        <a:lnTo>
                          <a:pt x="502" y="222"/>
                        </a:lnTo>
                        <a:lnTo>
                          <a:pt x="506" y="202"/>
                        </a:lnTo>
                        <a:lnTo>
                          <a:pt x="506" y="182"/>
                        </a:lnTo>
                        <a:lnTo>
                          <a:pt x="506" y="182"/>
                        </a:lnTo>
                        <a:close/>
                        <a:moveTo>
                          <a:pt x="154" y="202"/>
                        </a:moveTo>
                        <a:lnTo>
                          <a:pt x="154" y="202"/>
                        </a:lnTo>
                        <a:lnTo>
                          <a:pt x="146" y="200"/>
                        </a:lnTo>
                        <a:lnTo>
                          <a:pt x="140" y="198"/>
                        </a:lnTo>
                        <a:lnTo>
                          <a:pt x="130" y="192"/>
                        </a:lnTo>
                        <a:lnTo>
                          <a:pt x="122" y="182"/>
                        </a:lnTo>
                        <a:lnTo>
                          <a:pt x="120" y="176"/>
                        </a:lnTo>
                        <a:lnTo>
                          <a:pt x="120" y="170"/>
                        </a:lnTo>
                        <a:lnTo>
                          <a:pt x="120" y="170"/>
                        </a:lnTo>
                        <a:lnTo>
                          <a:pt x="120" y="164"/>
                        </a:lnTo>
                        <a:lnTo>
                          <a:pt x="122" y="158"/>
                        </a:lnTo>
                        <a:lnTo>
                          <a:pt x="126" y="154"/>
                        </a:lnTo>
                        <a:lnTo>
                          <a:pt x="130" y="148"/>
                        </a:lnTo>
                        <a:lnTo>
                          <a:pt x="140" y="142"/>
                        </a:lnTo>
                        <a:lnTo>
                          <a:pt x="146" y="140"/>
                        </a:lnTo>
                        <a:lnTo>
                          <a:pt x="154" y="140"/>
                        </a:lnTo>
                        <a:lnTo>
                          <a:pt x="154" y="140"/>
                        </a:lnTo>
                        <a:lnTo>
                          <a:pt x="160" y="140"/>
                        </a:lnTo>
                        <a:lnTo>
                          <a:pt x="166" y="142"/>
                        </a:lnTo>
                        <a:lnTo>
                          <a:pt x="176" y="148"/>
                        </a:lnTo>
                        <a:lnTo>
                          <a:pt x="180" y="154"/>
                        </a:lnTo>
                        <a:lnTo>
                          <a:pt x="184" y="158"/>
                        </a:lnTo>
                        <a:lnTo>
                          <a:pt x="186" y="164"/>
                        </a:lnTo>
                        <a:lnTo>
                          <a:pt x="186" y="170"/>
                        </a:lnTo>
                        <a:lnTo>
                          <a:pt x="186" y="170"/>
                        </a:lnTo>
                        <a:lnTo>
                          <a:pt x="186" y="176"/>
                        </a:lnTo>
                        <a:lnTo>
                          <a:pt x="184" y="182"/>
                        </a:lnTo>
                        <a:lnTo>
                          <a:pt x="180" y="188"/>
                        </a:lnTo>
                        <a:lnTo>
                          <a:pt x="176" y="192"/>
                        </a:lnTo>
                        <a:lnTo>
                          <a:pt x="166" y="198"/>
                        </a:lnTo>
                        <a:lnTo>
                          <a:pt x="160" y="200"/>
                        </a:lnTo>
                        <a:lnTo>
                          <a:pt x="154" y="202"/>
                        </a:lnTo>
                        <a:lnTo>
                          <a:pt x="154" y="202"/>
                        </a:lnTo>
                        <a:close/>
                        <a:moveTo>
                          <a:pt x="254" y="202"/>
                        </a:moveTo>
                        <a:lnTo>
                          <a:pt x="254" y="202"/>
                        </a:lnTo>
                        <a:lnTo>
                          <a:pt x="248" y="200"/>
                        </a:lnTo>
                        <a:lnTo>
                          <a:pt x="242" y="198"/>
                        </a:lnTo>
                        <a:lnTo>
                          <a:pt x="232" y="192"/>
                        </a:lnTo>
                        <a:lnTo>
                          <a:pt x="228" y="188"/>
                        </a:lnTo>
                        <a:lnTo>
                          <a:pt x="224" y="182"/>
                        </a:lnTo>
                        <a:lnTo>
                          <a:pt x="222" y="176"/>
                        </a:lnTo>
                        <a:lnTo>
                          <a:pt x="222" y="170"/>
                        </a:lnTo>
                        <a:lnTo>
                          <a:pt x="222" y="170"/>
                        </a:lnTo>
                        <a:lnTo>
                          <a:pt x="222" y="164"/>
                        </a:lnTo>
                        <a:lnTo>
                          <a:pt x="224" y="158"/>
                        </a:lnTo>
                        <a:lnTo>
                          <a:pt x="228" y="154"/>
                        </a:lnTo>
                        <a:lnTo>
                          <a:pt x="232" y="148"/>
                        </a:lnTo>
                        <a:lnTo>
                          <a:pt x="242" y="142"/>
                        </a:lnTo>
                        <a:lnTo>
                          <a:pt x="248" y="140"/>
                        </a:lnTo>
                        <a:lnTo>
                          <a:pt x="254" y="140"/>
                        </a:lnTo>
                        <a:lnTo>
                          <a:pt x="254" y="140"/>
                        </a:lnTo>
                        <a:lnTo>
                          <a:pt x="262" y="140"/>
                        </a:lnTo>
                        <a:lnTo>
                          <a:pt x="268" y="142"/>
                        </a:lnTo>
                        <a:lnTo>
                          <a:pt x="278" y="148"/>
                        </a:lnTo>
                        <a:lnTo>
                          <a:pt x="282" y="154"/>
                        </a:lnTo>
                        <a:lnTo>
                          <a:pt x="286" y="158"/>
                        </a:lnTo>
                        <a:lnTo>
                          <a:pt x="288" y="164"/>
                        </a:lnTo>
                        <a:lnTo>
                          <a:pt x="288" y="170"/>
                        </a:lnTo>
                        <a:lnTo>
                          <a:pt x="288" y="170"/>
                        </a:lnTo>
                        <a:lnTo>
                          <a:pt x="288" y="176"/>
                        </a:lnTo>
                        <a:lnTo>
                          <a:pt x="286" y="182"/>
                        </a:lnTo>
                        <a:lnTo>
                          <a:pt x="282" y="188"/>
                        </a:lnTo>
                        <a:lnTo>
                          <a:pt x="278" y="192"/>
                        </a:lnTo>
                        <a:lnTo>
                          <a:pt x="268" y="198"/>
                        </a:lnTo>
                        <a:lnTo>
                          <a:pt x="262" y="200"/>
                        </a:lnTo>
                        <a:lnTo>
                          <a:pt x="254" y="202"/>
                        </a:lnTo>
                        <a:lnTo>
                          <a:pt x="254" y="202"/>
                        </a:lnTo>
                        <a:close/>
                        <a:moveTo>
                          <a:pt x="360" y="202"/>
                        </a:moveTo>
                        <a:lnTo>
                          <a:pt x="360" y="202"/>
                        </a:lnTo>
                        <a:lnTo>
                          <a:pt x="354" y="200"/>
                        </a:lnTo>
                        <a:lnTo>
                          <a:pt x="348" y="198"/>
                        </a:lnTo>
                        <a:lnTo>
                          <a:pt x="336" y="192"/>
                        </a:lnTo>
                        <a:lnTo>
                          <a:pt x="330" y="182"/>
                        </a:lnTo>
                        <a:lnTo>
                          <a:pt x="328" y="176"/>
                        </a:lnTo>
                        <a:lnTo>
                          <a:pt x="328" y="170"/>
                        </a:lnTo>
                        <a:lnTo>
                          <a:pt x="328" y="170"/>
                        </a:lnTo>
                        <a:lnTo>
                          <a:pt x="328" y="164"/>
                        </a:lnTo>
                        <a:lnTo>
                          <a:pt x="330" y="158"/>
                        </a:lnTo>
                        <a:lnTo>
                          <a:pt x="332" y="154"/>
                        </a:lnTo>
                        <a:lnTo>
                          <a:pt x="336" y="148"/>
                        </a:lnTo>
                        <a:lnTo>
                          <a:pt x="348" y="142"/>
                        </a:lnTo>
                        <a:lnTo>
                          <a:pt x="354" y="140"/>
                        </a:lnTo>
                        <a:lnTo>
                          <a:pt x="360" y="140"/>
                        </a:lnTo>
                        <a:lnTo>
                          <a:pt x="360" y="140"/>
                        </a:lnTo>
                        <a:lnTo>
                          <a:pt x="366" y="140"/>
                        </a:lnTo>
                        <a:lnTo>
                          <a:pt x="372" y="142"/>
                        </a:lnTo>
                        <a:lnTo>
                          <a:pt x="384" y="148"/>
                        </a:lnTo>
                        <a:lnTo>
                          <a:pt x="388" y="154"/>
                        </a:lnTo>
                        <a:lnTo>
                          <a:pt x="390" y="158"/>
                        </a:lnTo>
                        <a:lnTo>
                          <a:pt x="392" y="164"/>
                        </a:lnTo>
                        <a:lnTo>
                          <a:pt x="392" y="170"/>
                        </a:lnTo>
                        <a:lnTo>
                          <a:pt x="392" y="170"/>
                        </a:lnTo>
                        <a:lnTo>
                          <a:pt x="392" y="176"/>
                        </a:lnTo>
                        <a:lnTo>
                          <a:pt x="390" y="182"/>
                        </a:lnTo>
                        <a:lnTo>
                          <a:pt x="384" y="192"/>
                        </a:lnTo>
                        <a:lnTo>
                          <a:pt x="372" y="198"/>
                        </a:lnTo>
                        <a:lnTo>
                          <a:pt x="366" y="200"/>
                        </a:lnTo>
                        <a:lnTo>
                          <a:pt x="360" y="202"/>
                        </a:lnTo>
                        <a:lnTo>
                          <a:pt x="360" y="202"/>
                        </a:lnTo>
                        <a:close/>
                      </a:path>
                    </a:pathLst>
                  </a:custGeom>
                  <a:solidFill>
                    <a:srgbClr val="DB4126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algn="l" defTabSz="914400" rtl="0" eaLnBrk="1" latinLnBrk="1" hangingPunct="1"/>
                    <a:endParaRPr lang="ko-KR" altLang="en-US"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1" name="Freeform 21"/>
            <p:cNvSpPr>
              <a:spLocks/>
            </p:cNvSpPr>
            <p:nvPr/>
          </p:nvSpPr>
          <p:spPr bwMode="auto">
            <a:xfrm>
              <a:off x="1163262" y="3138685"/>
              <a:ext cx="1035351" cy="401328"/>
            </a:xfrm>
            <a:custGeom>
              <a:avLst/>
              <a:gdLst/>
              <a:ahLst/>
              <a:cxnLst>
                <a:cxn ang="0">
                  <a:pos x="42" y="327"/>
                </a:cxn>
                <a:cxn ang="0">
                  <a:pos x="80" y="345"/>
                </a:cxn>
                <a:cxn ang="0">
                  <a:pos x="121" y="359"/>
                </a:cxn>
                <a:cxn ang="0">
                  <a:pos x="176" y="372"/>
                </a:cxn>
                <a:cxn ang="0">
                  <a:pos x="240" y="377"/>
                </a:cxn>
                <a:cxn ang="0">
                  <a:pos x="308" y="370"/>
                </a:cxn>
                <a:cxn ang="0">
                  <a:pos x="345" y="361"/>
                </a:cxn>
                <a:cxn ang="0">
                  <a:pos x="382" y="346"/>
                </a:cxn>
                <a:cxn ang="0">
                  <a:pos x="417" y="327"/>
                </a:cxn>
                <a:cxn ang="0">
                  <a:pos x="454" y="302"/>
                </a:cxn>
                <a:cxn ang="0">
                  <a:pos x="497" y="268"/>
                </a:cxn>
                <a:cxn ang="0">
                  <a:pos x="526" y="249"/>
                </a:cxn>
                <a:cxn ang="0">
                  <a:pos x="548" y="241"/>
                </a:cxn>
                <a:cxn ang="0">
                  <a:pos x="580" y="247"/>
                </a:cxn>
                <a:cxn ang="0">
                  <a:pos x="1002" y="423"/>
                </a:cxn>
                <a:cxn ang="0">
                  <a:pos x="1021" y="426"/>
                </a:cxn>
                <a:cxn ang="0">
                  <a:pos x="1040" y="424"/>
                </a:cxn>
                <a:cxn ang="0">
                  <a:pos x="1054" y="416"/>
                </a:cxn>
                <a:cxn ang="0">
                  <a:pos x="1067" y="405"/>
                </a:cxn>
                <a:cxn ang="0">
                  <a:pos x="1081" y="386"/>
                </a:cxn>
                <a:cxn ang="0">
                  <a:pos x="1088" y="373"/>
                </a:cxn>
                <a:cxn ang="0">
                  <a:pos x="1096" y="353"/>
                </a:cxn>
                <a:cxn ang="0">
                  <a:pos x="1099" y="322"/>
                </a:cxn>
                <a:cxn ang="0">
                  <a:pos x="1096" y="305"/>
                </a:cxn>
                <a:cxn ang="0">
                  <a:pos x="1086" y="289"/>
                </a:cxn>
                <a:cxn ang="0">
                  <a:pos x="1072" y="273"/>
                </a:cxn>
                <a:cxn ang="0">
                  <a:pos x="425" y="3"/>
                </a:cxn>
                <a:cxn ang="0">
                  <a:pos x="401" y="0"/>
                </a:cxn>
                <a:cxn ang="0">
                  <a:pos x="371" y="2"/>
                </a:cxn>
                <a:cxn ang="0">
                  <a:pos x="329" y="10"/>
                </a:cxn>
                <a:cxn ang="0">
                  <a:pos x="275" y="27"/>
                </a:cxn>
                <a:cxn ang="0">
                  <a:pos x="208" y="61"/>
                </a:cxn>
                <a:cxn ang="0">
                  <a:pos x="128" y="110"/>
                </a:cxn>
                <a:cxn ang="0">
                  <a:pos x="35" y="182"/>
                </a:cxn>
                <a:cxn ang="0">
                  <a:pos x="32" y="185"/>
                </a:cxn>
                <a:cxn ang="0">
                  <a:pos x="13" y="209"/>
                </a:cxn>
                <a:cxn ang="0">
                  <a:pos x="5" y="228"/>
                </a:cxn>
                <a:cxn ang="0">
                  <a:pos x="0" y="250"/>
                </a:cxn>
                <a:cxn ang="0">
                  <a:pos x="2" y="274"/>
                </a:cxn>
                <a:cxn ang="0">
                  <a:pos x="14" y="300"/>
                </a:cxn>
                <a:cxn ang="0">
                  <a:pos x="42" y="327"/>
                </a:cxn>
              </a:cxnLst>
              <a:rect l="0" t="0" r="r" b="b"/>
              <a:pathLst>
                <a:path w="1099" h="426">
                  <a:moveTo>
                    <a:pt x="42" y="327"/>
                  </a:moveTo>
                  <a:lnTo>
                    <a:pt x="42" y="327"/>
                  </a:lnTo>
                  <a:lnTo>
                    <a:pt x="51" y="332"/>
                  </a:lnTo>
                  <a:lnTo>
                    <a:pt x="80" y="345"/>
                  </a:lnTo>
                  <a:lnTo>
                    <a:pt x="99" y="353"/>
                  </a:lnTo>
                  <a:lnTo>
                    <a:pt x="121" y="359"/>
                  </a:lnTo>
                  <a:lnTo>
                    <a:pt x="149" y="367"/>
                  </a:lnTo>
                  <a:lnTo>
                    <a:pt x="176" y="372"/>
                  </a:lnTo>
                  <a:lnTo>
                    <a:pt x="208" y="375"/>
                  </a:lnTo>
                  <a:lnTo>
                    <a:pt x="240" y="377"/>
                  </a:lnTo>
                  <a:lnTo>
                    <a:pt x="273" y="375"/>
                  </a:lnTo>
                  <a:lnTo>
                    <a:pt x="308" y="370"/>
                  </a:lnTo>
                  <a:lnTo>
                    <a:pt x="327" y="365"/>
                  </a:lnTo>
                  <a:lnTo>
                    <a:pt x="345" y="361"/>
                  </a:lnTo>
                  <a:lnTo>
                    <a:pt x="363" y="354"/>
                  </a:lnTo>
                  <a:lnTo>
                    <a:pt x="382" y="346"/>
                  </a:lnTo>
                  <a:lnTo>
                    <a:pt x="399" y="338"/>
                  </a:lnTo>
                  <a:lnTo>
                    <a:pt x="417" y="327"/>
                  </a:lnTo>
                  <a:lnTo>
                    <a:pt x="436" y="314"/>
                  </a:lnTo>
                  <a:lnTo>
                    <a:pt x="454" y="302"/>
                  </a:lnTo>
                  <a:lnTo>
                    <a:pt x="454" y="302"/>
                  </a:lnTo>
                  <a:lnTo>
                    <a:pt x="497" y="268"/>
                  </a:lnTo>
                  <a:lnTo>
                    <a:pt x="513" y="257"/>
                  </a:lnTo>
                  <a:lnTo>
                    <a:pt x="526" y="249"/>
                  </a:lnTo>
                  <a:lnTo>
                    <a:pt x="537" y="243"/>
                  </a:lnTo>
                  <a:lnTo>
                    <a:pt x="548" y="241"/>
                  </a:lnTo>
                  <a:lnTo>
                    <a:pt x="562" y="243"/>
                  </a:lnTo>
                  <a:lnTo>
                    <a:pt x="580" y="247"/>
                  </a:lnTo>
                  <a:lnTo>
                    <a:pt x="1002" y="423"/>
                  </a:lnTo>
                  <a:lnTo>
                    <a:pt x="1002" y="423"/>
                  </a:lnTo>
                  <a:lnTo>
                    <a:pt x="1011" y="426"/>
                  </a:lnTo>
                  <a:lnTo>
                    <a:pt x="1021" y="426"/>
                  </a:lnTo>
                  <a:lnTo>
                    <a:pt x="1034" y="426"/>
                  </a:lnTo>
                  <a:lnTo>
                    <a:pt x="1040" y="424"/>
                  </a:lnTo>
                  <a:lnTo>
                    <a:pt x="1046" y="421"/>
                  </a:lnTo>
                  <a:lnTo>
                    <a:pt x="1054" y="416"/>
                  </a:lnTo>
                  <a:lnTo>
                    <a:pt x="1061" y="412"/>
                  </a:lnTo>
                  <a:lnTo>
                    <a:pt x="1067" y="405"/>
                  </a:lnTo>
                  <a:lnTo>
                    <a:pt x="1075" y="397"/>
                  </a:lnTo>
                  <a:lnTo>
                    <a:pt x="1081" y="386"/>
                  </a:lnTo>
                  <a:lnTo>
                    <a:pt x="1088" y="373"/>
                  </a:lnTo>
                  <a:lnTo>
                    <a:pt x="1088" y="373"/>
                  </a:lnTo>
                  <a:lnTo>
                    <a:pt x="1091" y="364"/>
                  </a:lnTo>
                  <a:lnTo>
                    <a:pt x="1096" y="353"/>
                  </a:lnTo>
                  <a:lnTo>
                    <a:pt x="1097" y="338"/>
                  </a:lnTo>
                  <a:lnTo>
                    <a:pt x="1099" y="322"/>
                  </a:lnTo>
                  <a:lnTo>
                    <a:pt x="1097" y="314"/>
                  </a:lnTo>
                  <a:lnTo>
                    <a:pt x="1096" y="305"/>
                  </a:lnTo>
                  <a:lnTo>
                    <a:pt x="1091" y="297"/>
                  </a:lnTo>
                  <a:lnTo>
                    <a:pt x="1086" y="289"/>
                  </a:lnTo>
                  <a:lnTo>
                    <a:pt x="1080" y="281"/>
                  </a:lnTo>
                  <a:lnTo>
                    <a:pt x="1072" y="273"/>
                  </a:lnTo>
                  <a:lnTo>
                    <a:pt x="425" y="3"/>
                  </a:lnTo>
                  <a:lnTo>
                    <a:pt x="425" y="3"/>
                  </a:lnTo>
                  <a:lnTo>
                    <a:pt x="419" y="2"/>
                  </a:lnTo>
                  <a:lnTo>
                    <a:pt x="401" y="0"/>
                  </a:lnTo>
                  <a:lnTo>
                    <a:pt x="388" y="0"/>
                  </a:lnTo>
                  <a:lnTo>
                    <a:pt x="371" y="2"/>
                  </a:lnTo>
                  <a:lnTo>
                    <a:pt x="351" y="5"/>
                  </a:lnTo>
                  <a:lnTo>
                    <a:pt x="329" y="10"/>
                  </a:lnTo>
                  <a:lnTo>
                    <a:pt x="304" y="18"/>
                  </a:lnTo>
                  <a:lnTo>
                    <a:pt x="275" y="27"/>
                  </a:lnTo>
                  <a:lnTo>
                    <a:pt x="243" y="41"/>
                  </a:lnTo>
                  <a:lnTo>
                    <a:pt x="208" y="61"/>
                  </a:lnTo>
                  <a:lnTo>
                    <a:pt x="169" y="83"/>
                  </a:lnTo>
                  <a:lnTo>
                    <a:pt x="128" y="110"/>
                  </a:lnTo>
                  <a:lnTo>
                    <a:pt x="83" y="144"/>
                  </a:lnTo>
                  <a:lnTo>
                    <a:pt x="35" y="182"/>
                  </a:lnTo>
                  <a:lnTo>
                    <a:pt x="35" y="182"/>
                  </a:lnTo>
                  <a:lnTo>
                    <a:pt x="32" y="185"/>
                  </a:lnTo>
                  <a:lnTo>
                    <a:pt x="24" y="195"/>
                  </a:lnTo>
                  <a:lnTo>
                    <a:pt x="13" y="209"/>
                  </a:lnTo>
                  <a:lnTo>
                    <a:pt x="8" y="219"/>
                  </a:lnTo>
                  <a:lnTo>
                    <a:pt x="5" y="228"/>
                  </a:lnTo>
                  <a:lnTo>
                    <a:pt x="2" y="239"/>
                  </a:lnTo>
                  <a:lnTo>
                    <a:pt x="0" y="250"/>
                  </a:lnTo>
                  <a:lnTo>
                    <a:pt x="0" y="262"/>
                  </a:lnTo>
                  <a:lnTo>
                    <a:pt x="2" y="274"/>
                  </a:lnTo>
                  <a:lnTo>
                    <a:pt x="6" y="287"/>
                  </a:lnTo>
                  <a:lnTo>
                    <a:pt x="14" y="300"/>
                  </a:lnTo>
                  <a:lnTo>
                    <a:pt x="27" y="314"/>
                  </a:lnTo>
                  <a:lnTo>
                    <a:pt x="42" y="327"/>
                  </a:lnTo>
                  <a:lnTo>
                    <a:pt x="42" y="327"/>
                  </a:lnTo>
                  <a:close/>
                </a:path>
              </a:pathLst>
            </a:custGeom>
            <a:solidFill>
              <a:srgbClr val="F5DBB9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914400" rtl="0" eaLnBrk="1" latinLnBrk="1" hangingPunct="1"/>
              <a:endPara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1826910" y="3660755"/>
              <a:ext cx="813815" cy="802367"/>
              <a:chOff x="1636600" y="2625332"/>
              <a:chExt cx="813815" cy="802367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 rot="1399489">
                <a:off x="2038789" y="2625332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 rot="1466257">
                <a:off x="2000872" y="2864185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모서리가 둥근 직사각형 64"/>
              <p:cNvSpPr/>
              <p:nvPr/>
            </p:nvSpPr>
            <p:spPr>
              <a:xfrm rot="1264561">
                <a:off x="1816380" y="3041316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모서리가 둥근 직사각형 65"/>
              <p:cNvSpPr/>
              <p:nvPr/>
            </p:nvSpPr>
            <p:spPr>
              <a:xfrm rot="1264561">
                <a:off x="1636600" y="3218298"/>
                <a:ext cx="411626" cy="209401"/>
              </a:xfrm>
              <a:prstGeom prst="roundRect">
                <a:avLst>
                  <a:gd name="adj" fmla="val 50000"/>
                </a:avLst>
              </a:prstGeom>
              <a:solidFill>
                <a:srgbClr val="F5DBB9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algn="l" defTabSz="914400" rtl="0" eaLnBrk="1" latinLnBrk="1" hangingPunct="1"/>
                <a:endParaRPr lang="ko-KR" alt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875E10-244C-42C8-9F98-6AB1FFA7FD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1351" y="1363804"/>
            <a:ext cx="4607047" cy="461822"/>
          </a:xfrm>
          <a:prstGeom prst="rect">
            <a:avLst/>
          </a:prstGeom>
        </p:spPr>
        <p:txBody>
          <a:bodyPr/>
          <a:lstStyle/>
          <a:p>
            <a:pPr indent="-342900" algn="l">
              <a:lnSpc>
                <a:spcPct val="800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▪</a:t>
            </a: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Adobe Fan Heiti Std B" pitchFamily="34" charset="-128"/>
                <a:cs typeface="Tahoma" pitchFamily="34" charset="0"/>
              </a:rPr>
              <a:t>학습목차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4A516-4982-44BC-84C6-59341C23EC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15189" y="1981669"/>
            <a:ext cx="4551306" cy="431613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7.1 </a:t>
            </a:r>
            <a:r>
              <a:rPr lang="ko-KR" altLang="en-US" sz="2400" dirty="0"/>
              <a:t>빅데이터 분석 개요</a:t>
            </a:r>
            <a:endParaRPr lang="en-US" altLang="ko-KR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/>
              <a:t>7.2 </a:t>
            </a:r>
            <a:r>
              <a:rPr lang="ko-KR" altLang="en-US" sz="2400" dirty="0"/>
              <a:t>개발환경 구축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7.1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빅데이터 분석 개요</a:t>
            </a:r>
          </a:p>
        </p:txBody>
      </p:sp>
    </p:spTree>
    <p:extLst>
      <p:ext uri="{BB962C8B-B14F-4D97-AF65-F5344CB8AC3E}">
        <p14:creationId xmlns:p14="http://schemas.microsoft.com/office/powerpoint/2010/main" val="24837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빅데이터 분석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빅데이터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533400" lvl="1"/>
            <a:r>
              <a:rPr lang="ko-KR" altLang="en-US" sz="2200" dirty="0"/>
              <a:t>모든 사물로부터 얻을 수 있는 다양한 종류의 대용량 데이터</a:t>
            </a:r>
            <a:endParaRPr lang="en-US" altLang="ko-KR" sz="2200" dirty="0"/>
          </a:p>
          <a:p>
            <a:pPr marL="533400" lvl="1"/>
            <a:r>
              <a:rPr lang="ko-KR" altLang="en-US" sz="2200" dirty="0"/>
              <a:t>예</a:t>
            </a:r>
            <a:endParaRPr lang="en-US" altLang="ko-KR" sz="2200" dirty="0"/>
          </a:p>
          <a:p>
            <a:pPr marL="714375" lvl="2" indent="-269875"/>
            <a:r>
              <a:rPr lang="en-US" altLang="ko-KR" sz="2000" dirty="0"/>
              <a:t>IoT: </a:t>
            </a:r>
            <a:r>
              <a:rPr lang="ko-KR" altLang="en-US" sz="2000" dirty="0"/>
              <a:t>세상에 널리 </a:t>
            </a:r>
            <a:r>
              <a:rPr lang="ko-KR" altLang="en-US" sz="2000" dirty="0" err="1"/>
              <a:t>퍼져있는</a:t>
            </a:r>
            <a:r>
              <a:rPr lang="ko-KR" altLang="en-US" sz="2000" dirty="0"/>
              <a:t> 다양한 </a:t>
            </a:r>
            <a:r>
              <a:rPr lang="ko-KR" altLang="en-US" sz="2000" dirty="0" err="1"/>
              <a:t>센서들로부터</a:t>
            </a:r>
            <a:r>
              <a:rPr lang="ko-KR" altLang="en-US" sz="2000" dirty="0"/>
              <a:t> 읽혀지는 정보</a:t>
            </a:r>
            <a:endParaRPr lang="en-US" altLang="ko-KR" sz="2000" dirty="0"/>
          </a:p>
          <a:p>
            <a:pPr marL="714375" lvl="2" indent="-269875"/>
            <a:r>
              <a:rPr lang="ko-KR" altLang="en-US" sz="2000" dirty="0"/>
              <a:t>의료</a:t>
            </a:r>
            <a:r>
              <a:rPr lang="en-US" altLang="ko-KR" sz="2000" dirty="0"/>
              <a:t>: DNA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714375" lvl="2" indent="-269875"/>
            <a:r>
              <a:rPr lang="ko-KR" altLang="en-US" sz="2000" dirty="0"/>
              <a:t>소셜 네트워크</a:t>
            </a:r>
            <a:r>
              <a:rPr lang="en-US" altLang="ko-KR" sz="2000" dirty="0"/>
              <a:t>: </a:t>
            </a:r>
            <a:r>
              <a:rPr lang="ko-KR" altLang="en-US" sz="2000" dirty="0"/>
              <a:t>사람들 간의 관계</a:t>
            </a:r>
            <a:endParaRPr lang="en-US" altLang="ko-KR" sz="2000" dirty="0"/>
          </a:p>
          <a:p>
            <a:pPr marL="714375" lvl="2" indent="-269875"/>
            <a:r>
              <a:rPr lang="ko-KR" altLang="en-US" sz="2000" dirty="0"/>
              <a:t>자연환경</a:t>
            </a:r>
            <a:r>
              <a:rPr lang="en-US" altLang="ko-KR" sz="2000" dirty="0"/>
              <a:t>: </a:t>
            </a:r>
            <a:r>
              <a:rPr lang="ko-KR" altLang="en-US" sz="2000" dirty="0"/>
              <a:t>철새들의 이동</a:t>
            </a:r>
            <a:endParaRPr lang="en-US" altLang="ko-KR" sz="2200" dirty="0"/>
          </a:p>
          <a:p>
            <a:pPr marL="533400" lvl="1"/>
            <a:r>
              <a:rPr lang="ko-KR" altLang="en-US" sz="2200" dirty="0"/>
              <a:t>수집한 데이터를 분석할 수 있는 기술이 필요</a:t>
            </a:r>
            <a:endParaRPr lang="en-US" altLang="ko-KR" sz="2200" dirty="0"/>
          </a:p>
          <a:p>
            <a:pPr marL="533400" lvl="1"/>
            <a:r>
              <a:rPr lang="ko-KR" altLang="en-US" sz="2200" dirty="0"/>
              <a:t>인공지능의 입력으로 사용</a:t>
            </a:r>
            <a:endParaRPr lang="en-US" altLang="ko-KR" sz="2200" dirty="0"/>
          </a:p>
          <a:p>
            <a:pPr marL="533400" lvl="1"/>
            <a:r>
              <a:rPr lang="ko-KR" altLang="en-US" sz="2200" dirty="0" err="1"/>
              <a:t>전처리</a:t>
            </a:r>
            <a:r>
              <a:rPr lang="en-US" altLang="ko-KR" sz="2200" dirty="0"/>
              <a:t>(preprocessing): </a:t>
            </a:r>
            <a:r>
              <a:rPr lang="ko-KR" altLang="en-US" sz="2200" dirty="0"/>
              <a:t>빅데이터의 분석이나 처리를 위한 과정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838" y="381062"/>
            <a:ext cx="1723976" cy="5956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57FEA-7789-41BB-8D4A-3723CA956AA7}"/>
              </a:ext>
            </a:extLst>
          </p:cNvPr>
          <p:cNvSpPr txBox="1"/>
          <p:nvPr/>
        </p:nvSpPr>
        <p:spPr>
          <a:xfrm>
            <a:off x="3204754" y="5180161"/>
            <a:ext cx="28477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Big Data Analytics &amp; Artificial Intelligence</a:t>
            </a:r>
          </a:p>
          <a:p>
            <a:pPr algn="ctr"/>
            <a:r>
              <a:rPr lang="en-US" altLang="ko-KR" sz="2000" dirty="0"/>
              <a:t>Starting with Python</a:t>
            </a:r>
            <a:endParaRPr lang="en-US" altLang="ko-KR" sz="28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7D3BAE9-B522-43E9-B5F2-2E638AAF2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9239" y="2103437"/>
            <a:ext cx="6138549" cy="1325563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80000"/>
              </a:lnSpc>
              <a:defRPr/>
            </a:pPr>
            <a:r>
              <a:rPr lang="en-US" altLang="ko-KR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7.2 </a:t>
            </a:r>
            <a:r>
              <a:rPr lang="ko-KR" altLang="en-US" sz="4000" b="1" dirty="0">
                <a:solidFill>
                  <a:prstClr val="white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개발환경 구축</a:t>
            </a:r>
          </a:p>
        </p:txBody>
      </p:sp>
    </p:spTree>
    <p:extLst>
      <p:ext uri="{BB962C8B-B14F-4D97-AF65-F5344CB8AC3E}">
        <p14:creationId xmlns:p14="http://schemas.microsoft.com/office/powerpoint/2010/main" val="239974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40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아나콘다 설치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19200"/>
            <a:ext cx="8782050" cy="5332325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파이썬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3.6.6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버전과 호환되는 아나콘다를 설치할 것</a:t>
            </a: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방법 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1: 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아나콘다 </a:t>
            </a:r>
            <a:r>
              <a:rPr lang="ko-KR" altLang="en-US" sz="2400" dirty="0" err="1">
                <a:latin typeface="Tahoma" pitchFamily="34" charset="0"/>
                <a:ea typeface="Adobe Fan Heiti Std B" pitchFamily="34" charset="-128"/>
                <a:cs typeface="Tahoma" pitchFamily="34" charset="0"/>
              </a:rPr>
              <a:t>내비게이터</a:t>
            </a:r>
            <a:r>
              <a:rPr lang="ko-KR" altLang="en-US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 설치</a:t>
            </a:r>
            <a:r>
              <a:rPr lang="en-US" altLang="ko-KR" sz="2400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(GUI)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Tahoma" pitchFamily="34" charset="0"/>
                <a:ea typeface="Adobe Fan Heiti Std B" pitchFamily="34" charset="-128"/>
                <a:cs typeface="Tahoma" pitchFamily="34" charset="0"/>
                <a:hlinkClick r:id="rId4"/>
              </a:rPr>
              <a:t>https://docs.anaconda.com/anaconda/packages/pkg-docs</a:t>
            </a: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0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Tahoma" pitchFamily="34" charset="0"/>
                <a:cs typeface="Tahoma" pitchFamily="34" charset="0"/>
              </a:rPr>
              <a:t>방법 </a:t>
            </a:r>
            <a:r>
              <a:rPr lang="en-US" altLang="ko-KR" sz="2400" dirty="0">
                <a:latin typeface="Tahoma" pitchFamily="34" charset="0"/>
                <a:cs typeface="Tahoma" pitchFamily="34" charset="0"/>
              </a:rPr>
              <a:t>2: </a:t>
            </a:r>
            <a:r>
              <a:rPr lang="ko-KR" altLang="en-US" sz="2400" dirty="0">
                <a:latin typeface="Tahoma" pitchFamily="34" charset="0"/>
                <a:cs typeface="Tahoma" pitchFamily="34" charset="0"/>
              </a:rPr>
              <a:t>아나콘다 프롬프트 설치</a:t>
            </a:r>
            <a:endParaRPr lang="en-US" altLang="ko-KR" sz="2400" dirty="0">
              <a:latin typeface="Tahoma" pitchFamily="34" charset="0"/>
              <a:cs typeface="Tahoma" pitchFamily="34" charset="0"/>
            </a:endParaRPr>
          </a:p>
          <a:p>
            <a:pPr marL="57150" lvl="1" indent="0">
              <a:buNone/>
            </a:pPr>
            <a:r>
              <a:rPr lang="en-US" altLang="ko-KR" sz="2000" dirty="0">
                <a:latin typeface="Tahoma" pitchFamily="34" charset="0"/>
                <a:cs typeface="Tahoma" pitchFamily="34" charset="0"/>
                <a:hlinkClick r:id="rId5"/>
              </a:rPr>
              <a:t>https://repo.anaconda.com/archive/Anaconda3-5.2.0-Windows-x86_64.exe</a:t>
            </a:r>
            <a:endParaRPr lang="en-US" altLang="ko-KR" sz="2000" dirty="0">
              <a:latin typeface="Tahoma" pitchFamily="34" charset="0"/>
              <a:cs typeface="Tahoma" pitchFamily="34" charset="0"/>
            </a:endParaRPr>
          </a:p>
          <a:p>
            <a:pPr marL="57150" lvl="1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0754F4-4934-4574-8590-D78151CF9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55" y="2620887"/>
            <a:ext cx="3846289" cy="26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2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주피터 노트북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Jupyter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Notebook)</a:t>
            </a:r>
            <a:endParaRPr lang="ko-KR" altLang="en-US" sz="32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236617"/>
            <a:ext cx="8782050" cy="5314908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실행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아나콘다 </a:t>
            </a:r>
            <a:r>
              <a:rPr lang="ko-KR" altLang="en-US" sz="2400" dirty="0" err="1"/>
              <a:t>내비게이터에서</a:t>
            </a:r>
            <a:r>
              <a:rPr lang="ko-KR" altLang="en-US" sz="2400" dirty="0"/>
              <a:t> 주피터 노트북을 구동하거나</a:t>
            </a:r>
            <a:br>
              <a:rPr lang="en-US" altLang="ko-KR" sz="2400" dirty="0"/>
            </a:br>
            <a:r>
              <a:rPr lang="ko-KR" altLang="en-US" sz="2400" dirty="0"/>
              <a:t>아나콘다 프롬프트 창에서 </a:t>
            </a:r>
            <a:r>
              <a:rPr lang="en-US" altLang="ko-KR" sz="2400" dirty="0"/>
              <a:t>'</a:t>
            </a:r>
            <a:r>
              <a:rPr lang="en-US" altLang="ko-KR" sz="2400" dirty="0" err="1"/>
              <a:t>jupyter</a:t>
            </a:r>
            <a:r>
              <a:rPr lang="en-US" altLang="ko-KR" sz="2400" dirty="0"/>
              <a:t> notebook' </a:t>
            </a:r>
            <a:r>
              <a:rPr lang="ko-KR" altLang="en-US" sz="2400" dirty="0"/>
              <a:t>실행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작업 폴더 생성</a:t>
            </a:r>
            <a:endParaRPr lang="en-US" altLang="ko-KR" sz="2400" dirty="0"/>
          </a:p>
          <a:p>
            <a:pPr lvl="1"/>
            <a:r>
              <a:rPr lang="en-US" altLang="ko-KR" sz="2400" dirty="0"/>
              <a:t>New – Folder – </a:t>
            </a:r>
            <a:r>
              <a:rPr lang="en-US" altLang="ko-KR" sz="2400" dirty="0" err="1"/>
              <a:t>Untitle</a:t>
            </a:r>
            <a:r>
              <a:rPr lang="en-US" altLang="ko-KR" sz="2400" dirty="0"/>
              <a:t> Folder </a:t>
            </a:r>
            <a:r>
              <a:rPr lang="ko-KR" altLang="en-US" sz="2400" dirty="0"/>
              <a:t>선택 </a:t>
            </a:r>
            <a:r>
              <a:rPr lang="en-US" altLang="ko-KR" sz="2400" dirty="0"/>
              <a:t>– Rename('AI')</a:t>
            </a:r>
          </a:p>
          <a:p>
            <a:pPr lvl="1"/>
            <a:endParaRPr lang="en-US" altLang="ko-KR" sz="2400" dirty="0"/>
          </a:p>
        </p:txBody>
      </p:sp>
      <p:pic>
        <p:nvPicPr>
          <p:cNvPr id="1025" name="_x172355544" descr="EMB0000566c15e5">
            <a:extLst>
              <a:ext uri="{FF2B5EF4-FFF2-40B4-BE49-F238E27FC236}">
                <a16:creationId xmlns:a16="http://schemas.microsoft.com/office/drawing/2014/main" id="{CD5953A5-03CA-4E63-9075-5FE3E285FF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38"/>
          <a:stretch/>
        </p:blipFill>
        <p:spPr bwMode="auto">
          <a:xfrm>
            <a:off x="3356019" y="3605651"/>
            <a:ext cx="2355762" cy="301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72358344" descr="EMB0000566c15e6">
            <a:extLst>
              <a:ext uri="{FF2B5EF4-FFF2-40B4-BE49-F238E27FC236}">
                <a16:creationId xmlns:a16="http://schemas.microsoft.com/office/drawing/2014/main" id="{14F584AD-E57C-4B2A-B4AC-D7A70F6EE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37"/>
          <a:stretch/>
        </p:blipFill>
        <p:spPr bwMode="auto">
          <a:xfrm>
            <a:off x="6181725" y="3605805"/>
            <a:ext cx="2355762" cy="30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72356424" descr="EMB0000566c15e4">
            <a:extLst>
              <a:ext uri="{FF2B5EF4-FFF2-40B4-BE49-F238E27FC236}">
                <a16:creationId xmlns:a16="http://schemas.microsoft.com/office/drawing/2014/main" id="{F2C8E44E-26BE-428B-8A62-801E29F00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5" r="271"/>
          <a:stretch/>
        </p:blipFill>
        <p:spPr bwMode="auto">
          <a:xfrm>
            <a:off x="530313" y="3605805"/>
            <a:ext cx="2355762" cy="30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76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주피터 노트북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Jupyter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Notebook)</a:t>
            </a:r>
            <a:endParaRPr lang="ko-KR" altLang="en-US" sz="32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작업 파일 생성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en-US" altLang="ko-KR" sz="2400" dirty="0"/>
              <a:t>'AI' </a:t>
            </a:r>
            <a:r>
              <a:rPr lang="ko-KR" altLang="en-US" sz="2400" dirty="0"/>
              <a:t>폴더 클릭</a:t>
            </a:r>
            <a:endParaRPr lang="en-US" altLang="ko-KR" sz="2400" dirty="0"/>
          </a:p>
          <a:p>
            <a:pPr lvl="1"/>
            <a:r>
              <a:rPr lang="en-US" altLang="ko-KR" sz="2400" dirty="0"/>
              <a:t>New – Python 3</a:t>
            </a:r>
          </a:p>
          <a:p>
            <a:pPr lvl="1"/>
            <a:r>
              <a:rPr lang="en-US" altLang="ko-KR" sz="2400" dirty="0"/>
              <a:t>Untitled </a:t>
            </a:r>
            <a:r>
              <a:rPr lang="ko-KR" altLang="en-US" sz="2400" dirty="0"/>
              <a:t>클릭하여 파일 이름 지정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EAE673-72AA-46B7-9937-338B05B4C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4" y="3429000"/>
            <a:ext cx="7783011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9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그림 1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08" y="208538"/>
            <a:ext cx="1602000" cy="553534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0885E50-0E51-44DF-BB36-BF1901D63F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5738" y="216054"/>
            <a:ext cx="7886700" cy="69573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주피터 노트북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Jupyter</a:t>
            </a:r>
            <a:r>
              <a:rPr lang="en-US" altLang="ko-KR" sz="3200" b="1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rPr>
              <a:t> Notebook)</a:t>
            </a:r>
            <a:endParaRPr lang="ko-KR" altLang="en-US" sz="32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4F877-104B-41AC-8705-47896B7E49E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85738" y="1357313"/>
            <a:ext cx="8782050" cy="5194212"/>
          </a:xfrm>
          <a:prstGeom prst="rect">
            <a:avLst/>
          </a:prstGeom>
        </p:spPr>
        <p:txBody>
          <a:bodyPr/>
          <a:lstStyle/>
          <a:p>
            <a:pPr marL="114300" indent="-457200">
              <a:buFont typeface="Wingdings" panose="05000000000000000000" pitchFamily="2" charset="2"/>
              <a:buChar char="§"/>
            </a:pPr>
            <a:r>
              <a:rPr lang="ko-KR" altLang="en-US" sz="2600" b="1" dirty="0">
                <a:latin typeface="Tahoma" pitchFamily="34" charset="0"/>
                <a:ea typeface="Adobe Fan Heiti Std B" pitchFamily="34" charset="-128"/>
                <a:cs typeface="Tahoma" pitchFamily="34" charset="0"/>
              </a:rPr>
              <a:t>프로그램 실행</a:t>
            </a:r>
            <a:endParaRPr lang="en-US" altLang="ko-KR" sz="2600" b="1" dirty="0">
              <a:latin typeface="Tahoma" pitchFamily="34" charset="0"/>
              <a:ea typeface="Adobe Fan Heiti Std B" pitchFamily="34" charset="-128"/>
              <a:cs typeface="Tahoma" pitchFamily="34" charset="0"/>
            </a:endParaRPr>
          </a:p>
          <a:p>
            <a:pPr lvl="1"/>
            <a:r>
              <a:rPr lang="ko-KR" altLang="en-US" sz="2400" dirty="0"/>
              <a:t>명령문을 입력한 후 </a:t>
            </a:r>
            <a:r>
              <a:rPr lang="en-US" altLang="ko-KR" sz="2400" dirty="0"/>
              <a:t>[Ctrl] + [Enter] </a:t>
            </a:r>
            <a:r>
              <a:rPr lang="ko-KR" altLang="en-US" sz="2400" dirty="0"/>
              <a:t>입력</a:t>
            </a:r>
            <a:endParaRPr lang="en-US" altLang="ko-KR" sz="2400" dirty="0"/>
          </a:p>
          <a:p>
            <a:pPr lvl="1"/>
            <a:r>
              <a:rPr lang="ko-KR" altLang="en-US" sz="2400" dirty="0"/>
              <a:t>명령문을 입력한 후 </a:t>
            </a:r>
            <a:r>
              <a:rPr lang="en-US" altLang="ko-KR" sz="2400" dirty="0"/>
              <a:t>[Shift] + [Enter] </a:t>
            </a:r>
            <a:r>
              <a:rPr lang="ko-KR" altLang="en-US" sz="2400" dirty="0"/>
              <a:t>입력하면 실행 결과를 보여준 후 다시 새로운 빈 셀을 추가</a:t>
            </a:r>
            <a:endParaRPr lang="en-US" altLang="ko-KR" sz="2400" dirty="0"/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3EF95-41E1-4659-AE6E-23E776F6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12" y="3262113"/>
            <a:ext cx="538237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08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926CEB7E-A981-4D50-89F4-B8E66DE7BD8D}"/>
    </a:ext>
  </a:extLst>
</a:theme>
</file>

<file path=ppt/theme/theme2.xml><?xml version="1.0" encoding="utf-8"?>
<a:theme xmlns:a="http://schemas.openxmlformats.org/drawingml/2006/main" name="1_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인피니티북스 강의자료 서식.potx" id="{03DAE6B3-2891-4710-8C3B-B0F278D160ED}" vid="{37FB0C89-A4F1-484D-A684-856ACBAEBDE4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인피니티북스 AI 강의자료</Template>
  <TotalTime>43</TotalTime>
  <Words>284</Words>
  <Application>Microsoft Office PowerPoint</Application>
  <PresentationFormat>화면 슬라이드 쇼(4:3)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Tahoma</vt:lpstr>
      <vt:lpstr>Wingdings</vt:lpstr>
      <vt:lpstr>Office 테마</vt:lpstr>
      <vt:lpstr>1_Office 테마</vt:lpstr>
      <vt:lpstr>Chapter 07 빅데이터 분석을 위한 환경 및 기능</vt:lpstr>
      <vt:lpstr>▪학습목차</vt:lpstr>
      <vt:lpstr>7.1 빅데이터 분석 개요</vt:lpstr>
      <vt:lpstr>빅데이터 분석 개요</vt:lpstr>
      <vt:lpstr>7.2 개발환경 구축</vt:lpstr>
      <vt:lpstr>아나콘다 설치</vt:lpstr>
      <vt:lpstr>주피터 노트북(Jupyter Notebook)</vt:lpstr>
      <vt:lpstr>주피터 노트북(Jupyter Notebook)</vt:lpstr>
      <vt:lpstr>주피터 노트북(Jupyter Notebook)</vt:lpstr>
      <vt:lpstr>주피터 노트북(Jupyter Notebook)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 빅데이터 분석을 위한 환경 및 기능</dc:title>
  <dc:creator>최 용</dc:creator>
  <cp:lastModifiedBy>최 용</cp:lastModifiedBy>
  <cp:revision>4</cp:revision>
  <dcterms:created xsi:type="dcterms:W3CDTF">2020-01-18T05:15:54Z</dcterms:created>
  <dcterms:modified xsi:type="dcterms:W3CDTF">2020-01-23T12:57:59Z</dcterms:modified>
</cp:coreProperties>
</file>