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5"/>
  </p:notesMasterIdLst>
  <p:sldIdLst>
    <p:sldId id="351" r:id="rId3"/>
    <p:sldId id="297" r:id="rId4"/>
    <p:sldId id="353" r:id="rId5"/>
    <p:sldId id="335" r:id="rId6"/>
    <p:sldId id="355" r:id="rId7"/>
    <p:sldId id="356" r:id="rId8"/>
    <p:sldId id="359" r:id="rId9"/>
    <p:sldId id="357" r:id="rId10"/>
    <p:sldId id="361" r:id="rId11"/>
    <p:sldId id="362" r:id="rId12"/>
    <p:sldId id="358" r:id="rId13"/>
    <p:sldId id="267" r:id="rId14"/>
  </p:sldIdLst>
  <p:sldSz cx="9144000" cy="6858000" type="screen4x3"/>
  <p:notesSz cx="6858000" cy="9144000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0D6A0-5B16-43E3-B3C7-356A3DBEA935}" v="142" dt="2020-01-18T14:37:58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8" autoAdjust="0"/>
    <p:restoredTop sz="86369" autoAdjust="0"/>
  </p:normalViewPr>
  <p:slideViewPr>
    <p:cSldViewPr snapToGrid="0">
      <p:cViewPr varScale="1">
        <p:scale>
          <a:sx n="75" d="100"/>
          <a:sy n="75" d="100"/>
        </p:scale>
        <p:origin x="78" y="84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E450D6A0-5B16-43E3-B3C7-356A3DBEA935}"/>
    <pc:docChg chg="undo custSel addSld delSld modSld">
      <pc:chgData name="최 용" userId="9839d1f755a76e43" providerId="LiveId" clId="{E450D6A0-5B16-43E3-B3C7-356A3DBEA935}" dt="2020-01-18T14:41:04.832" v="1687" actId="14100"/>
      <pc:docMkLst>
        <pc:docMk/>
      </pc:docMkLst>
      <pc:sldChg chg="modSp">
        <pc:chgData name="최 용" userId="9839d1f755a76e43" providerId="LiveId" clId="{E450D6A0-5B16-43E3-B3C7-356A3DBEA935}" dt="2020-01-18T08:00:01.704" v="204"/>
        <pc:sldMkLst>
          <pc:docMk/>
          <pc:sldMk cId="0" sldId="335"/>
        </pc:sldMkLst>
        <pc:spChg chg="mod">
          <ac:chgData name="최 용" userId="9839d1f755a76e43" providerId="LiveId" clId="{E450D6A0-5B16-43E3-B3C7-356A3DBEA935}" dt="2020-01-18T07:58:55.544" v="19" actId="6549"/>
          <ac:spMkLst>
            <pc:docMk/>
            <pc:sldMk cId="0" sldId="335"/>
            <ac:spMk id="3" creationId="{F0885E50-0E51-44DF-BB36-BF1901D63FE0}"/>
          </ac:spMkLst>
        </pc:spChg>
        <pc:spChg chg="mod">
          <ac:chgData name="최 용" userId="9839d1f755a76e43" providerId="LiveId" clId="{E450D6A0-5B16-43E3-B3C7-356A3DBEA935}" dt="2020-01-18T08:00:01.704" v="204"/>
          <ac:spMkLst>
            <pc:docMk/>
            <pc:sldMk cId="0" sldId="335"/>
            <ac:spMk id="4" creationId="{6354F877-104B-41AC-8705-47896B7E49E0}"/>
          </ac:spMkLst>
        </pc:spChg>
      </pc:sldChg>
      <pc:sldChg chg="del">
        <pc:chgData name="최 용" userId="9839d1f755a76e43" providerId="LiveId" clId="{E450D6A0-5B16-43E3-B3C7-356A3DBEA935}" dt="2020-01-18T14:26:02.821" v="1319" actId="47"/>
        <pc:sldMkLst>
          <pc:docMk/>
          <pc:sldMk cId="2725285325" sldId="354"/>
        </pc:sldMkLst>
      </pc:sldChg>
      <pc:sldChg chg="modSp">
        <pc:chgData name="최 용" userId="9839d1f755a76e43" providerId="LiveId" clId="{E450D6A0-5B16-43E3-B3C7-356A3DBEA935}" dt="2020-01-18T14:33:43.247" v="1508"/>
        <pc:sldMkLst>
          <pc:docMk/>
          <pc:sldMk cId="22035903" sldId="355"/>
        </pc:sldMkLst>
        <pc:spChg chg="mod">
          <ac:chgData name="최 용" userId="9839d1f755a76e43" providerId="LiveId" clId="{E450D6A0-5B16-43E3-B3C7-356A3DBEA935}" dt="2020-01-18T14:33:43.247" v="1508"/>
          <ac:spMkLst>
            <pc:docMk/>
            <pc:sldMk cId="22035903" sldId="355"/>
            <ac:spMk id="4" creationId="{6354F877-104B-41AC-8705-47896B7E49E0}"/>
          </ac:spMkLst>
        </pc:spChg>
      </pc:sldChg>
      <pc:sldChg chg="addSp modSp">
        <pc:chgData name="최 용" userId="9839d1f755a76e43" providerId="LiveId" clId="{E450D6A0-5B16-43E3-B3C7-356A3DBEA935}" dt="2020-01-18T14:36:09.645" v="1594" actId="20577"/>
        <pc:sldMkLst>
          <pc:docMk/>
          <pc:sldMk cId="3634559655" sldId="356"/>
        </pc:sldMkLst>
        <pc:spChg chg="mod">
          <ac:chgData name="최 용" userId="9839d1f755a76e43" providerId="LiveId" clId="{E450D6A0-5B16-43E3-B3C7-356A3DBEA935}" dt="2020-01-18T14:36:09.645" v="1594" actId="20577"/>
          <ac:spMkLst>
            <pc:docMk/>
            <pc:sldMk cId="3634559655" sldId="356"/>
            <ac:spMk id="3" creationId="{F0885E50-0E51-44DF-BB36-BF1901D63FE0}"/>
          </ac:spMkLst>
        </pc:spChg>
        <pc:spChg chg="mod">
          <ac:chgData name="최 용" userId="9839d1f755a76e43" providerId="LiveId" clId="{E450D6A0-5B16-43E3-B3C7-356A3DBEA935}" dt="2020-01-18T14:35:17.154" v="1566" actId="20577"/>
          <ac:spMkLst>
            <pc:docMk/>
            <pc:sldMk cId="3634559655" sldId="356"/>
            <ac:spMk id="4" creationId="{6354F877-104B-41AC-8705-47896B7E49E0}"/>
          </ac:spMkLst>
        </pc:spChg>
        <pc:picChg chg="add mod">
          <ac:chgData name="최 용" userId="9839d1f755a76e43" providerId="LiveId" clId="{E450D6A0-5B16-43E3-B3C7-356A3DBEA935}" dt="2020-01-18T14:35:31.224" v="1578" actId="1035"/>
          <ac:picMkLst>
            <pc:docMk/>
            <pc:sldMk cId="3634559655" sldId="356"/>
            <ac:picMk id="2" creationId="{0498D138-845E-488C-BF7E-73CF66D7A4B9}"/>
          </ac:picMkLst>
        </pc:picChg>
        <pc:picChg chg="add mod modCrop">
          <ac:chgData name="최 용" userId="9839d1f755a76e43" providerId="LiveId" clId="{E450D6A0-5B16-43E3-B3C7-356A3DBEA935}" dt="2020-01-18T14:35:25.279" v="1569" actId="1037"/>
          <ac:picMkLst>
            <pc:docMk/>
            <pc:sldMk cId="3634559655" sldId="356"/>
            <ac:picMk id="5" creationId="{CDB8E290-4308-417B-AAB2-CE061F93DFE9}"/>
          </ac:picMkLst>
        </pc:picChg>
      </pc:sldChg>
      <pc:sldChg chg="addSp delSp modSp">
        <pc:chgData name="최 용" userId="9839d1f755a76e43" providerId="LiveId" clId="{E450D6A0-5B16-43E3-B3C7-356A3DBEA935}" dt="2020-01-18T14:39:57.259" v="1664" actId="403"/>
        <pc:sldMkLst>
          <pc:docMk/>
          <pc:sldMk cId="2974762483" sldId="357"/>
        </pc:sldMkLst>
        <pc:spChg chg="mod">
          <ac:chgData name="최 용" userId="9839d1f755a76e43" providerId="LiveId" clId="{E450D6A0-5B16-43E3-B3C7-356A3DBEA935}" dt="2020-01-18T14:39:57.259" v="1664" actId="403"/>
          <ac:spMkLst>
            <pc:docMk/>
            <pc:sldMk cId="2974762483" sldId="357"/>
            <ac:spMk id="3" creationId="{F0885E50-0E51-44DF-BB36-BF1901D63FE0}"/>
          </ac:spMkLst>
        </pc:spChg>
        <pc:spChg chg="mod">
          <ac:chgData name="최 용" userId="9839d1f755a76e43" providerId="LiveId" clId="{E450D6A0-5B16-43E3-B3C7-356A3DBEA935}" dt="2020-01-18T14:00:19.821" v="653" actId="14100"/>
          <ac:spMkLst>
            <pc:docMk/>
            <pc:sldMk cId="2974762483" sldId="357"/>
            <ac:spMk id="4" creationId="{6354F877-104B-41AC-8705-47896B7E49E0}"/>
          </ac:spMkLst>
        </pc:spChg>
        <pc:picChg chg="add del mod">
          <ac:chgData name="최 용" userId="9839d1f755a76e43" providerId="LiveId" clId="{E450D6A0-5B16-43E3-B3C7-356A3DBEA935}" dt="2020-01-18T13:59:55.950" v="648" actId="478"/>
          <ac:picMkLst>
            <pc:docMk/>
            <pc:sldMk cId="2974762483" sldId="357"/>
            <ac:picMk id="2" creationId="{B8B898C1-6FEC-43FB-A0E8-36365AAFEF6B}"/>
          </ac:picMkLst>
        </pc:picChg>
        <pc:picChg chg="add mod">
          <ac:chgData name="최 용" userId="9839d1f755a76e43" providerId="LiveId" clId="{E450D6A0-5B16-43E3-B3C7-356A3DBEA935}" dt="2020-01-18T14:00:24.654" v="666" actId="1035"/>
          <ac:picMkLst>
            <pc:docMk/>
            <pc:sldMk cId="2974762483" sldId="357"/>
            <ac:picMk id="6" creationId="{50C4CADB-8BE0-43A6-8F96-F9F7109046B3}"/>
          </ac:picMkLst>
        </pc:picChg>
        <pc:picChg chg="add mod">
          <ac:chgData name="최 용" userId="9839d1f755a76e43" providerId="LiveId" clId="{E450D6A0-5B16-43E3-B3C7-356A3DBEA935}" dt="2020-01-18T14:00:24.654" v="666" actId="1035"/>
          <ac:picMkLst>
            <pc:docMk/>
            <pc:sldMk cId="2974762483" sldId="357"/>
            <ac:picMk id="7" creationId="{35970B1A-5D1F-43C4-9D6C-23B67D6D535D}"/>
          </ac:picMkLst>
        </pc:picChg>
      </pc:sldChg>
      <pc:sldChg chg="addSp modSp">
        <pc:chgData name="최 용" userId="9839d1f755a76e43" providerId="LiveId" clId="{E450D6A0-5B16-43E3-B3C7-356A3DBEA935}" dt="2020-01-18T14:40:11.401" v="1670" actId="403"/>
        <pc:sldMkLst>
          <pc:docMk/>
          <pc:sldMk cId="4174998326" sldId="358"/>
        </pc:sldMkLst>
        <pc:spChg chg="mod">
          <ac:chgData name="최 용" userId="9839d1f755a76e43" providerId="LiveId" clId="{E450D6A0-5B16-43E3-B3C7-356A3DBEA935}" dt="2020-01-18T14:40:11.401" v="1670" actId="403"/>
          <ac:spMkLst>
            <pc:docMk/>
            <pc:sldMk cId="4174998326" sldId="358"/>
            <ac:spMk id="3" creationId="{F0885E50-0E51-44DF-BB36-BF1901D63FE0}"/>
          </ac:spMkLst>
        </pc:spChg>
        <pc:spChg chg="mod">
          <ac:chgData name="최 용" userId="9839d1f755a76e43" providerId="LiveId" clId="{E450D6A0-5B16-43E3-B3C7-356A3DBEA935}" dt="2020-01-18T14:25:41.882" v="1316"/>
          <ac:spMkLst>
            <pc:docMk/>
            <pc:sldMk cId="4174998326" sldId="358"/>
            <ac:spMk id="4" creationId="{6354F877-104B-41AC-8705-47896B7E49E0}"/>
          </ac:spMkLst>
        </pc:spChg>
        <pc:picChg chg="add mod">
          <ac:chgData name="최 용" userId="9839d1f755a76e43" providerId="LiveId" clId="{E450D6A0-5B16-43E3-B3C7-356A3DBEA935}" dt="2020-01-18T14:25:26.767" v="1259" actId="1036"/>
          <ac:picMkLst>
            <pc:docMk/>
            <pc:sldMk cId="4174998326" sldId="358"/>
            <ac:picMk id="2" creationId="{2CDB8B71-7BB7-4329-AB02-9BBCC817B6B6}"/>
          </ac:picMkLst>
        </pc:picChg>
        <pc:picChg chg="add mod">
          <ac:chgData name="최 용" userId="9839d1f755a76e43" providerId="LiveId" clId="{E450D6A0-5B16-43E3-B3C7-356A3DBEA935}" dt="2020-01-18T14:25:49.291" v="1318" actId="1076"/>
          <ac:picMkLst>
            <pc:docMk/>
            <pc:sldMk cId="4174998326" sldId="358"/>
            <ac:picMk id="5" creationId="{2194C2EB-3BC3-4572-88A0-37962F671B0F}"/>
          </ac:picMkLst>
        </pc:picChg>
      </pc:sldChg>
      <pc:sldChg chg="addSp delSp modSp add">
        <pc:chgData name="최 용" userId="9839d1f755a76e43" providerId="LiveId" clId="{E450D6A0-5B16-43E3-B3C7-356A3DBEA935}" dt="2020-01-18T14:39:21.127" v="1661" actId="1036"/>
        <pc:sldMkLst>
          <pc:docMk/>
          <pc:sldMk cId="738367583" sldId="359"/>
        </pc:sldMkLst>
        <pc:spChg chg="mod">
          <ac:chgData name="최 용" userId="9839d1f755a76e43" providerId="LiveId" clId="{E450D6A0-5B16-43E3-B3C7-356A3DBEA935}" dt="2020-01-18T14:36:20.592" v="1595"/>
          <ac:spMkLst>
            <pc:docMk/>
            <pc:sldMk cId="738367583" sldId="359"/>
            <ac:spMk id="3" creationId="{F0885E50-0E51-44DF-BB36-BF1901D63FE0}"/>
          </ac:spMkLst>
        </pc:spChg>
        <pc:spChg chg="mod">
          <ac:chgData name="최 용" userId="9839d1f755a76e43" providerId="LiveId" clId="{E450D6A0-5B16-43E3-B3C7-356A3DBEA935}" dt="2020-01-18T14:39:01.634" v="1629" actId="14100"/>
          <ac:spMkLst>
            <pc:docMk/>
            <pc:sldMk cId="738367583" sldId="359"/>
            <ac:spMk id="4" creationId="{6354F877-104B-41AC-8705-47896B7E49E0}"/>
          </ac:spMkLst>
        </pc:spChg>
        <pc:picChg chg="del">
          <ac:chgData name="최 용" userId="9839d1f755a76e43" providerId="LiveId" clId="{E450D6A0-5B16-43E3-B3C7-356A3DBEA935}" dt="2020-01-18T08:04:09.156" v="406" actId="478"/>
          <ac:picMkLst>
            <pc:docMk/>
            <pc:sldMk cId="738367583" sldId="359"/>
            <ac:picMk id="2" creationId="{0498D138-845E-488C-BF7E-73CF66D7A4B9}"/>
          </ac:picMkLst>
        </pc:picChg>
        <pc:picChg chg="del">
          <ac:chgData name="최 용" userId="9839d1f755a76e43" providerId="LiveId" clId="{E450D6A0-5B16-43E3-B3C7-356A3DBEA935}" dt="2020-01-18T08:04:09.156" v="406" actId="478"/>
          <ac:picMkLst>
            <pc:docMk/>
            <pc:sldMk cId="738367583" sldId="359"/>
            <ac:picMk id="5" creationId="{CDB8E290-4308-417B-AAB2-CE061F93DFE9}"/>
          </ac:picMkLst>
        </pc:picChg>
        <pc:picChg chg="add mod">
          <ac:chgData name="최 용" userId="9839d1f755a76e43" providerId="LiveId" clId="{E450D6A0-5B16-43E3-B3C7-356A3DBEA935}" dt="2020-01-18T14:39:07.608" v="1642" actId="1035"/>
          <ac:picMkLst>
            <pc:docMk/>
            <pc:sldMk cId="738367583" sldId="359"/>
            <ac:picMk id="6" creationId="{32A2B9A2-46F9-4DD5-8DD1-2BFAC285E3F6}"/>
          </ac:picMkLst>
        </pc:picChg>
        <pc:picChg chg="add mod">
          <ac:chgData name="최 용" userId="9839d1f755a76e43" providerId="LiveId" clId="{E450D6A0-5B16-43E3-B3C7-356A3DBEA935}" dt="2020-01-18T14:37:40.898" v="1604" actId="1076"/>
          <ac:picMkLst>
            <pc:docMk/>
            <pc:sldMk cId="738367583" sldId="359"/>
            <ac:picMk id="8" creationId="{F3657D86-2999-477B-AB29-690D4AFEEA88}"/>
          </ac:picMkLst>
        </pc:picChg>
        <pc:picChg chg="add mod">
          <ac:chgData name="최 용" userId="9839d1f755a76e43" providerId="LiveId" clId="{E450D6A0-5B16-43E3-B3C7-356A3DBEA935}" dt="2020-01-18T14:39:21.127" v="1661" actId="1036"/>
          <ac:picMkLst>
            <pc:docMk/>
            <pc:sldMk cId="738367583" sldId="359"/>
            <ac:picMk id="9" creationId="{7747F8C4-E95A-4DC2-8B65-088C5D1C24BA}"/>
          </ac:picMkLst>
        </pc:picChg>
        <pc:picChg chg="add mod">
          <ac:chgData name="최 용" userId="9839d1f755a76e43" providerId="LiveId" clId="{E450D6A0-5B16-43E3-B3C7-356A3DBEA935}" dt="2020-01-18T14:39:16.403" v="1656" actId="1036"/>
          <ac:picMkLst>
            <pc:docMk/>
            <pc:sldMk cId="738367583" sldId="359"/>
            <ac:picMk id="10" creationId="{D96C7F51-E5FB-4D1B-ADA5-2F054ACD09D6}"/>
          </ac:picMkLst>
        </pc:picChg>
      </pc:sldChg>
      <pc:sldChg chg="addSp delSp modSp add del">
        <pc:chgData name="최 용" userId="9839d1f755a76e43" providerId="LiveId" clId="{E450D6A0-5B16-43E3-B3C7-356A3DBEA935}" dt="2020-01-18T14:39:36.197" v="1662" actId="2696"/>
        <pc:sldMkLst>
          <pc:docMk/>
          <pc:sldMk cId="4074616230" sldId="360"/>
        </pc:sldMkLst>
        <pc:spChg chg="mod">
          <ac:chgData name="최 용" userId="9839d1f755a76e43" providerId="LiveId" clId="{E450D6A0-5B16-43E3-B3C7-356A3DBEA935}" dt="2020-01-18T14:36:24.896" v="1596"/>
          <ac:spMkLst>
            <pc:docMk/>
            <pc:sldMk cId="4074616230" sldId="360"/>
            <ac:spMk id="3" creationId="{F0885E50-0E51-44DF-BB36-BF1901D63FE0}"/>
          </ac:spMkLst>
        </pc:spChg>
        <pc:spChg chg="mod">
          <ac:chgData name="최 용" userId="9839d1f755a76e43" providerId="LiveId" clId="{E450D6A0-5B16-43E3-B3C7-356A3DBEA935}" dt="2020-01-18T08:09:17.195" v="535" actId="6549"/>
          <ac:spMkLst>
            <pc:docMk/>
            <pc:sldMk cId="4074616230" sldId="360"/>
            <ac:spMk id="4" creationId="{6354F877-104B-41AC-8705-47896B7E49E0}"/>
          </ac:spMkLst>
        </pc:spChg>
        <pc:picChg chg="add mod">
          <ac:chgData name="최 용" userId="9839d1f755a76e43" providerId="LiveId" clId="{E450D6A0-5B16-43E3-B3C7-356A3DBEA935}" dt="2020-01-18T08:06:45.217" v="477" actId="1076"/>
          <ac:picMkLst>
            <pc:docMk/>
            <pc:sldMk cId="4074616230" sldId="360"/>
            <ac:picMk id="2" creationId="{4729E3A0-EAA4-4999-AFCF-A7ADF1775389}"/>
          </ac:picMkLst>
        </pc:picChg>
        <pc:picChg chg="add mod">
          <ac:chgData name="최 용" userId="9839d1f755a76e43" providerId="LiveId" clId="{E450D6A0-5B16-43E3-B3C7-356A3DBEA935}" dt="2020-01-18T08:08:52.457" v="500" actId="1076"/>
          <ac:picMkLst>
            <pc:docMk/>
            <pc:sldMk cId="4074616230" sldId="360"/>
            <ac:picMk id="5" creationId="{37C17B48-FAF3-43C1-A86D-6EBE03EAF133}"/>
          </ac:picMkLst>
        </pc:picChg>
        <pc:picChg chg="del">
          <ac:chgData name="최 용" userId="9839d1f755a76e43" providerId="LiveId" clId="{E450D6A0-5B16-43E3-B3C7-356A3DBEA935}" dt="2020-01-18T08:06:30.800" v="475" actId="478"/>
          <ac:picMkLst>
            <pc:docMk/>
            <pc:sldMk cId="4074616230" sldId="360"/>
            <ac:picMk id="6" creationId="{32A2B9A2-46F9-4DD5-8DD1-2BFAC285E3F6}"/>
          </ac:picMkLst>
        </pc:picChg>
        <pc:picChg chg="add mod">
          <ac:chgData name="최 용" userId="9839d1f755a76e43" providerId="LiveId" clId="{E450D6A0-5B16-43E3-B3C7-356A3DBEA935}" dt="2020-01-18T08:09:20.720" v="536" actId="1076"/>
          <ac:picMkLst>
            <pc:docMk/>
            <pc:sldMk cId="4074616230" sldId="360"/>
            <ac:picMk id="7" creationId="{229EADD0-960D-40DF-A040-F2321480BE62}"/>
          </ac:picMkLst>
        </pc:picChg>
      </pc:sldChg>
      <pc:sldChg chg="addSp delSp modSp add">
        <pc:chgData name="최 용" userId="9839d1f755a76e43" providerId="LiveId" clId="{E450D6A0-5B16-43E3-B3C7-356A3DBEA935}" dt="2020-01-18T14:40:51.587" v="1686" actId="1037"/>
        <pc:sldMkLst>
          <pc:docMk/>
          <pc:sldMk cId="2358095183" sldId="361"/>
        </pc:sldMkLst>
        <pc:spChg chg="mod">
          <ac:chgData name="최 용" userId="9839d1f755a76e43" providerId="LiveId" clId="{E450D6A0-5B16-43E3-B3C7-356A3DBEA935}" dt="2020-01-18T14:40:04.769" v="1666" actId="403"/>
          <ac:spMkLst>
            <pc:docMk/>
            <pc:sldMk cId="2358095183" sldId="361"/>
            <ac:spMk id="3" creationId="{F0885E50-0E51-44DF-BB36-BF1901D63FE0}"/>
          </ac:spMkLst>
        </pc:spChg>
        <pc:spChg chg="mod">
          <ac:chgData name="최 용" userId="9839d1f755a76e43" providerId="LiveId" clId="{E450D6A0-5B16-43E3-B3C7-356A3DBEA935}" dt="2020-01-18T14:16:14.088" v="1101" actId="6549"/>
          <ac:spMkLst>
            <pc:docMk/>
            <pc:sldMk cId="2358095183" sldId="361"/>
            <ac:spMk id="4" creationId="{6354F877-104B-41AC-8705-47896B7E49E0}"/>
          </ac:spMkLst>
        </pc:spChg>
        <pc:picChg chg="add mod modCrop">
          <ac:chgData name="최 용" userId="9839d1f755a76e43" providerId="LiveId" clId="{E450D6A0-5B16-43E3-B3C7-356A3DBEA935}" dt="2020-01-18T14:40:42.148" v="1678" actId="1037"/>
          <ac:picMkLst>
            <pc:docMk/>
            <pc:sldMk cId="2358095183" sldId="361"/>
            <ac:picMk id="2" creationId="{249E9FAE-B504-42B2-BB4C-540652A60A73}"/>
          </ac:picMkLst>
        </pc:picChg>
        <pc:picChg chg="del">
          <ac:chgData name="최 용" userId="9839d1f755a76e43" providerId="LiveId" clId="{E450D6A0-5B16-43E3-B3C7-356A3DBEA935}" dt="2020-01-18T14:06:05.070" v="668" actId="478"/>
          <ac:picMkLst>
            <pc:docMk/>
            <pc:sldMk cId="2358095183" sldId="361"/>
            <ac:picMk id="6" creationId="{50C4CADB-8BE0-43A6-8F96-F9F7109046B3}"/>
          </ac:picMkLst>
        </pc:picChg>
        <pc:picChg chg="del">
          <ac:chgData name="최 용" userId="9839d1f755a76e43" providerId="LiveId" clId="{E450D6A0-5B16-43E3-B3C7-356A3DBEA935}" dt="2020-01-18T14:06:05.070" v="668" actId="478"/>
          <ac:picMkLst>
            <pc:docMk/>
            <pc:sldMk cId="2358095183" sldId="361"/>
            <ac:picMk id="7" creationId="{35970B1A-5D1F-43C4-9D6C-23B67D6D535D}"/>
          </ac:picMkLst>
        </pc:picChg>
        <pc:picChg chg="add mod">
          <ac:chgData name="최 용" userId="9839d1f755a76e43" providerId="LiveId" clId="{E450D6A0-5B16-43E3-B3C7-356A3DBEA935}" dt="2020-01-18T14:40:51.587" v="1686" actId="1037"/>
          <ac:picMkLst>
            <pc:docMk/>
            <pc:sldMk cId="2358095183" sldId="361"/>
            <ac:picMk id="8" creationId="{80CCB2D9-AAF9-4A43-A6CC-4241D5430117}"/>
          </ac:picMkLst>
        </pc:picChg>
      </pc:sldChg>
      <pc:sldChg chg="addSp delSp modSp add">
        <pc:chgData name="최 용" userId="9839d1f755a76e43" providerId="LiveId" clId="{E450D6A0-5B16-43E3-B3C7-356A3DBEA935}" dt="2020-01-18T14:41:04.832" v="1687" actId="14100"/>
        <pc:sldMkLst>
          <pc:docMk/>
          <pc:sldMk cId="2184806117" sldId="362"/>
        </pc:sldMkLst>
        <pc:spChg chg="mod">
          <ac:chgData name="최 용" userId="9839d1f755a76e43" providerId="LiveId" clId="{E450D6A0-5B16-43E3-B3C7-356A3DBEA935}" dt="2020-01-18T14:40:07.994" v="1668" actId="403"/>
          <ac:spMkLst>
            <pc:docMk/>
            <pc:sldMk cId="2184806117" sldId="362"/>
            <ac:spMk id="3" creationId="{F0885E50-0E51-44DF-BB36-BF1901D63FE0}"/>
          </ac:spMkLst>
        </pc:spChg>
        <pc:spChg chg="mod">
          <ac:chgData name="최 용" userId="9839d1f755a76e43" providerId="LiveId" clId="{E450D6A0-5B16-43E3-B3C7-356A3DBEA935}" dt="2020-01-18T14:41:04.832" v="1687" actId="14100"/>
          <ac:spMkLst>
            <pc:docMk/>
            <pc:sldMk cId="2184806117" sldId="362"/>
            <ac:spMk id="4" creationId="{6354F877-104B-41AC-8705-47896B7E49E0}"/>
          </ac:spMkLst>
        </pc:spChg>
        <pc:picChg chg="del">
          <ac:chgData name="최 용" userId="9839d1f755a76e43" providerId="LiveId" clId="{E450D6A0-5B16-43E3-B3C7-356A3DBEA935}" dt="2020-01-18T14:09:08.932" v="842" actId="478"/>
          <ac:picMkLst>
            <pc:docMk/>
            <pc:sldMk cId="2184806117" sldId="362"/>
            <ac:picMk id="2" creationId="{249E9FAE-B504-42B2-BB4C-540652A60A73}"/>
          </ac:picMkLst>
        </pc:picChg>
        <pc:picChg chg="add mod modCrop">
          <ac:chgData name="최 용" userId="9839d1f755a76e43" providerId="LiveId" clId="{E450D6A0-5B16-43E3-B3C7-356A3DBEA935}" dt="2020-01-18T14:22:27.300" v="1224" actId="1076"/>
          <ac:picMkLst>
            <pc:docMk/>
            <pc:sldMk cId="2184806117" sldId="362"/>
            <ac:picMk id="6" creationId="{FDB16DC9-04C0-4F9C-861E-9552EF8DE063}"/>
          </ac:picMkLst>
        </pc:picChg>
        <pc:picChg chg="add mod modCrop">
          <ac:chgData name="최 용" userId="9839d1f755a76e43" providerId="LiveId" clId="{E450D6A0-5B16-43E3-B3C7-356A3DBEA935}" dt="2020-01-18T14:22:54.388" v="1229" actId="1076"/>
          <ac:picMkLst>
            <pc:docMk/>
            <pc:sldMk cId="2184806117" sldId="362"/>
            <ac:picMk id="7" creationId="{FB2F67DC-F9C6-4DD4-A52A-B0F0F87BED24}"/>
          </ac:picMkLst>
        </pc:picChg>
        <pc:picChg chg="del">
          <ac:chgData name="최 용" userId="9839d1f755a76e43" providerId="LiveId" clId="{E450D6A0-5B16-43E3-B3C7-356A3DBEA935}" dt="2020-01-18T14:09:08.932" v="842" actId="478"/>
          <ac:picMkLst>
            <pc:docMk/>
            <pc:sldMk cId="2184806117" sldId="362"/>
            <ac:picMk id="8" creationId="{80CCB2D9-AAF9-4A43-A6CC-4241D5430117}"/>
          </ac:picMkLst>
        </pc:picChg>
        <pc:picChg chg="add mod">
          <ac:chgData name="최 용" userId="9839d1f755a76e43" providerId="LiveId" clId="{E450D6A0-5B16-43E3-B3C7-356A3DBEA935}" dt="2020-01-18T14:22:43.869" v="1227" actId="1076"/>
          <ac:picMkLst>
            <pc:docMk/>
            <pc:sldMk cId="2184806117" sldId="362"/>
            <ac:picMk id="9" creationId="{627A1064-6356-4AAD-BFFA-8AF16B72D3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9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84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3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7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5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cbi.nlm.nih.go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0" y="1357313"/>
            <a:ext cx="43957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08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빅데이터 분석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초기예제</a:t>
            </a: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DNA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아미노산으로 변환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279900" y="1231900"/>
            <a:ext cx="4678362" cy="28829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Tahoma" pitchFamily="34" charset="0"/>
                <a:cs typeface="Tahoma" pitchFamily="34" charset="0"/>
              </a:rPr>
              <a:t>convert(): </a:t>
            </a:r>
            <a:r>
              <a:rPr lang="en-US" altLang="ko-KR" sz="2400" dirty="0"/>
              <a:t>DNA </a:t>
            </a:r>
            <a:r>
              <a:rPr lang="ko-KR" altLang="en-US" sz="2400" dirty="0"/>
              <a:t>정보를 아미노산 시퀀스로 변환</a:t>
            </a:r>
            <a:endParaRPr lang="en-US" altLang="ko-KR" sz="2400" dirty="0">
              <a:latin typeface="Tahoma" pitchFamily="34" charset="0"/>
              <a:cs typeface="Tahoma" pitchFamily="34" charset="0"/>
            </a:endParaRPr>
          </a:p>
          <a:p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아미노산의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DNA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에 해당하는 부분은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[20:938]</a:t>
            </a: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ko-KR" altLang="en-US" sz="2400" dirty="0">
                <a:latin typeface="Tahoma" pitchFamily="34" charset="0"/>
                <a:cs typeface="Tahoma" pitchFamily="34" charset="0"/>
              </a:rPr>
              <a:t>마지막 </a:t>
            </a:r>
            <a:r>
              <a:rPr lang="en-US" altLang="ko-KR" sz="2400" dirty="0">
                <a:latin typeface="Tahoma" pitchFamily="34" charset="0"/>
                <a:cs typeface="Tahoma" pitchFamily="34" charset="0"/>
              </a:rPr>
              <a:t>3</a:t>
            </a:r>
            <a:r>
              <a:rPr lang="ko-KR" altLang="en-US" sz="2400" dirty="0">
                <a:latin typeface="Tahoma" pitchFamily="34" charset="0"/>
                <a:cs typeface="Tahoma" pitchFamily="34" charset="0"/>
              </a:rPr>
              <a:t>개의 종결문자 제외</a:t>
            </a:r>
            <a:endParaRPr lang="en-US" altLang="ko-KR" sz="24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BCC1E-7CC0-4278-BD60-0AE0219D8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B16DC9-04C0-4F9C-861E-9552EF8DE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39" r="3230"/>
          <a:stretch/>
        </p:blipFill>
        <p:spPr>
          <a:xfrm>
            <a:off x="185738" y="1325492"/>
            <a:ext cx="3974597" cy="5286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2F67DC-F9C6-4DD4-A52A-B0F0F87BED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"/>
          <a:stretch/>
        </p:blipFill>
        <p:spPr>
          <a:xfrm>
            <a:off x="4189324" y="2990493"/>
            <a:ext cx="4810870" cy="1167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A1064-6356-4AAD-BFFA-8AF16B72D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324" y="5367534"/>
            <a:ext cx="4810870" cy="12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0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변환 결과 확인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변환한 아미노산 서열과 사이트에서 다운로드한 것이 일치하는지를 비교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protein.txt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직접 변환한 내용과 비교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DB8B71-7BB7-4329-AB02-9BBCC817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80" y="2708156"/>
            <a:ext cx="5658640" cy="1695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94C2EB-3BC3-4572-88A0-37962F67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680" y="5459370"/>
            <a:ext cx="567769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8.1 DNA </a:t>
            </a:r>
            <a:r>
              <a:rPr lang="ko-KR" altLang="en-US" sz="2400" dirty="0"/>
              <a:t>프로젝트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8.1 DNA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DNA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분석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DNA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서열을 아미노산의 서열로 변환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12</a:t>
            </a:r>
            <a:r>
              <a:rPr lang="ko-KR" altLang="en-US" sz="2400" dirty="0"/>
              <a:t>개의 알파벳으로 구성되어 있는 </a:t>
            </a:r>
            <a:r>
              <a:rPr lang="en-US" altLang="ko-KR" sz="2400" dirty="0"/>
              <a:t>DNA </a:t>
            </a:r>
            <a:r>
              <a:rPr lang="ko-KR" altLang="en-US" sz="2400" dirty="0"/>
              <a:t>데이터를 </a:t>
            </a:r>
            <a:r>
              <a:rPr lang="en-US" altLang="ko-KR" sz="2400" dirty="0"/>
              <a:t>3</a:t>
            </a:r>
            <a:r>
              <a:rPr lang="ko-KR" altLang="en-US" sz="2400" dirty="0"/>
              <a:t>개씩 잘라서 하나의 아미노산으로 변환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C8DFBC-FDD3-4920-8917-DFA76D425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11" y="3071762"/>
            <a:ext cx="6830378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 다운로드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DNA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와 </a:t>
            </a:r>
            <a:r>
              <a:rPr lang="ko-KR" altLang="en-US" sz="2600" b="1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프로틴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시퀀스 데이터를 수동 다운로드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NCBI(</a:t>
            </a:r>
            <a:r>
              <a:rPr lang="en-US" altLang="ko-KR" sz="2400" dirty="0">
                <a:hlinkClick r:id="rId4"/>
              </a:rPr>
              <a:t>https://www.ncbi.nlm.nih.gov/</a:t>
            </a:r>
            <a:r>
              <a:rPr lang="en-US" altLang="ko-KR" sz="2400" dirty="0"/>
              <a:t>) </a:t>
            </a:r>
            <a:r>
              <a:rPr lang="ko-KR" altLang="en-US" sz="2400" dirty="0"/>
              <a:t>접속</a:t>
            </a:r>
            <a:endParaRPr lang="en-US" altLang="ko-KR" sz="2400" dirty="0"/>
          </a:p>
          <a:p>
            <a:pPr lvl="1"/>
            <a:r>
              <a:rPr lang="en-US" altLang="ko-KR" sz="2400" dirty="0"/>
              <a:t>NM_207618.2</a:t>
            </a:r>
            <a:r>
              <a:rPr lang="ko-KR" altLang="en-US" sz="2400" dirty="0"/>
              <a:t>를 검색</a:t>
            </a:r>
            <a:r>
              <a:rPr lang="en-US" altLang="ko-KR" sz="2400" dirty="0"/>
              <a:t>(search)</a:t>
            </a:r>
          </a:p>
          <a:p>
            <a:pPr lvl="1"/>
            <a:r>
              <a:rPr lang="en-US" altLang="ko-KR" sz="2400" dirty="0"/>
              <a:t>Nucleotide sequence(</a:t>
            </a:r>
            <a:r>
              <a:rPr lang="ko-KR" altLang="en-US" sz="2400" dirty="0" err="1"/>
              <a:t>뉴클레오티드</a:t>
            </a:r>
            <a:r>
              <a:rPr lang="ko-KR" altLang="en-US" sz="2400" dirty="0"/>
              <a:t> 서열</a:t>
            </a:r>
            <a:r>
              <a:rPr lang="en-US" altLang="ko-KR" sz="2400" dirty="0"/>
              <a:t>)</a:t>
            </a:r>
            <a:r>
              <a:rPr lang="ko-KR" altLang="en-US" sz="2400" dirty="0"/>
              <a:t> 다운로드</a:t>
            </a:r>
            <a:endParaRPr lang="en-US" altLang="ko-KR" sz="2400" dirty="0"/>
          </a:p>
          <a:p>
            <a:pPr lvl="1"/>
            <a:r>
              <a:rPr lang="en-US" altLang="ko-KR" sz="2400" dirty="0"/>
              <a:t>“NM_207618.2.fasta”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파이썬으로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DNA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 가공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361362" cy="7042027"/>
          </a:xfrm>
          <a:prstGeom prst="rect">
            <a:avLst/>
          </a:prstGeom>
        </p:spPr>
        <p:txBody>
          <a:bodyPr/>
          <a:lstStyle/>
          <a:p>
            <a:pPr marL="285750" lvl="1"/>
            <a:r>
              <a:rPr lang="ko-KR" altLang="en-US" sz="2400" dirty="0"/>
              <a:t>주피터 노트북 사용</a:t>
            </a:r>
            <a:endParaRPr lang="en-US" altLang="ko-KR" sz="2400" dirty="0"/>
          </a:p>
          <a:p>
            <a:pPr marL="285750" lvl="1"/>
            <a:r>
              <a:rPr lang="en-US" altLang="ko-KR" sz="2400" dirty="0"/>
              <a:t>open() </a:t>
            </a:r>
            <a:r>
              <a:rPr lang="ko-KR" altLang="en-US" sz="2400" dirty="0"/>
              <a:t>명령을 이용하여</a:t>
            </a:r>
            <a:br>
              <a:rPr lang="en-US" altLang="ko-KR" sz="2400" dirty="0"/>
            </a:br>
            <a:r>
              <a:rPr lang="ko-KR" altLang="en-US" sz="2400" dirty="0"/>
              <a:t>읽기 전용으로 파일 열기</a:t>
            </a:r>
            <a:endParaRPr lang="en-US" altLang="ko-KR" sz="2400" dirty="0"/>
          </a:p>
          <a:p>
            <a:pPr marL="285750" lvl="1"/>
            <a:r>
              <a:rPr lang="ko-KR" altLang="en-US" sz="2400" dirty="0"/>
              <a:t>내용을 출력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98D138-845E-488C-BF7E-73CF66D7A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524" y="1651000"/>
            <a:ext cx="5016537" cy="675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B8E290-4308-417B-AAB2-CE061F93DF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-120"/>
          <a:stretch/>
        </p:blipFill>
        <p:spPr>
          <a:xfrm>
            <a:off x="3979822" y="2465227"/>
            <a:ext cx="5016538" cy="42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파이썬으로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DNA 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데이터 가공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6"/>
            <a:ext cx="8782050" cy="5424400"/>
          </a:xfrm>
          <a:prstGeom prst="rect">
            <a:avLst/>
          </a:prstGeom>
        </p:spPr>
        <p:txBody>
          <a:bodyPr/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불필요한 행 삭제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 err="1"/>
              <a:t>splitlines</a:t>
            </a:r>
            <a:r>
              <a:rPr lang="en-US" altLang="ko-KR" sz="2400" dirty="0"/>
              <a:t>()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불필요한 문자 삭제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'\n' </a:t>
            </a:r>
            <a:r>
              <a:rPr lang="ko-KR" altLang="en-US" sz="2400" dirty="0"/>
              <a:t>삭제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'\r'</a:t>
            </a:r>
            <a:r>
              <a:rPr lang="ko-KR" altLang="en-US" sz="2400" dirty="0"/>
              <a:t> 삭제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dirty="0"/>
              <a:t>' ' </a:t>
            </a:r>
            <a:r>
              <a:rPr lang="ko-KR" altLang="en-US" dirty="0"/>
              <a:t>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A2B9A2-46F9-4DD5-8DD1-2BFAC285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32" y="1192213"/>
            <a:ext cx="5648956" cy="2566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657D86-2999-477B-AB29-690D4AFEE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306" y="4264808"/>
            <a:ext cx="5648956" cy="530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47F8C4-E95A-4DC2-8B65-088C5D1C2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831" y="5276662"/>
            <a:ext cx="5648957" cy="300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6C7F51-E5FB-4D1B-ADA5-2F054ACD0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8831" y="6117234"/>
            <a:ext cx="5648957" cy="3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DNA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아미노산으로 변환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cs typeface="Tahoma" pitchFamily="34" charset="0"/>
              </a:rPr>
              <a:t>DNA</a:t>
            </a:r>
            <a:r>
              <a:rPr lang="ko-KR" altLang="en-US" sz="2600" b="1" dirty="0">
                <a:latin typeface="Tahoma" pitchFamily="34" charset="0"/>
                <a:cs typeface="Tahoma" pitchFamily="34" charset="0"/>
              </a:rPr>
              <a:t>에 대한 아미노산의 정보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BCC1E-7CC0-4278-BD60-0AE0219D8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4CADB-8BE0-43A6-8F96-F9F710904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54" y="1733221"/>
            <a:ext cx="5677692" cy="4086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970B1A-5D1F-43C4-9D6C-23B67D6D5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54" y="5909609"/>
            <a:ext cx="567769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DNA</a:t>
            </a: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를 아미노산으로 변환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127125"/>
            <a:ext cx="8782050" cy="5424400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 err="1">
                <a:latin typeface="Tahoma" pitchFamily="34" charset="0"/>
                <a:cs typeface="Tahoma" pitchFamily="34" charset="0"/>
              </a:rPr>
              <a:t>read_seq</a:t>
            </a:r>
            <a:r>
              <a:rPr lang="en-US" altLang="ko-KR" sz="2600" b="1" dirty="0">
                <a:latin typeface="Tahoma" pitchFamily="34" charset="0"/>
                <a:cs typeface="Tahoma" pitchFamily="34" charset="0"/>
              </a:rPr>
              <a:t>()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다운로드한 데이터를 가공해 파일에 저장</a:t>
            </a:r>
            <a:endParaRPr lang="en-US" altLang="ko-KR" sz="2600" b="1" dirty="0">
              <a:latin typeface="Tahoma" pitchFamily="34" charset="0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NM_207618.2.fasta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파일의 첫 줄 삭제</a:t>
            </a:r>
            <a:endParaRPr lang="en-US" altLang="ko-KR" sz="26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BCC1E-7CC0-4278-BD60-0AE0219D8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49E9FAE-B504-42B2-BB4C-540652A60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99"/>
          <a:stretch/>
        </p:blipFill>
        <p:spPr>
          <a:xfrm>
            <a:off x="232592" y="2758660"/>
            <a:ext cx="4151710" cy="2972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CCB2D9-AAF9-4A43-A6CC-4241D5430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956" y="2758659"/>
            <a:ext cx="4463606" cy="33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95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422</TotalTime>
  <Words>220</Words>
  <Application>Microsoft Office PowerPoint</Application>
  <PresentationFormat>화면 슬라이드 쇼(4:3)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Tahoma</vt:lpstr>
      <vt:lpstr>Wingdings</vt:lpstr>
      <vt:lpstr>Office 테마</vt:lpstr>
      <vt:lpstr>1_Office 테마</vt:lpstr>
      <vt:lpstr>Chapter 08 빅데이터 분석 초기예제</vt:lpstr>
      <vt:lpstr>▪학습목차</vt:lpstr>
      <vt:lpstr>8.1 DNA 프로젝트</vt:lpstr>
      <vt:lpstr>DNA 분석 과정</vt:lpstr>
      <vt:lpstr>데이터 다운로드</vt:lpstr>
      <vt:lpstr>파이썬으로 DNA 데이터 가공</vt:lpstr>
      <vt:lpstr>파이썬으로 DNA 데이터 가공</vt:lpstr>
      <vt:lpstr>DNA를 아미노산으로 변환</vt:lpstr>
      <vt:lpstr>DNA를 아미노산으로 변환</vt:lpstr>
      <vt:lpstr>DNA를 아미노산으로 변환</vt:lpstr>
      <vt:lpstr>변환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08 빅데이터 분석 초기예제</dc:title>
  <dc:creator>최 용</dc:creator>
  <cp:lastModifiedBy>최 용</cp:lastModifiedBy>
  <cp:revision>2</cp:revision>
  <dcterms:created xsi:type="dcterms:W3CDTF">2020-01-18T07:38:32Z</dcterms:created>
  <dcterms:modified xsi:type="dcterms:W3CDTF">2020-01-18T14:41:14Z</dcterms:modified>
</cp:coreProperties>
</file>