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2"/>
  </p:notesMasterIdLst>
  <p:sldIdLst>
    <p:sldId id="351" r:id="rId3"/>
    <p:sldId id="297" r:id="rId4"/>
    <p:sldId id="353" r:id="rId5"/>
    <p:sldId id="335" r:id="rId6"/>
    <p:sldId id="355" r:id="rId7"/>
    <p:sldId id="357" r:id="rId8"/>
    <p:sldId id="358" r:id="rId9"/>
    <p:sldId id="359" r:id="rId10"/>
    <p:sldId id="360" r:id="rId11"/>
    <p:sldId id="361" r:id="rId12"/>
    <p:sldId id="364" r:id="rId13"/>
    <p:sldId id="356" r:id="rId14"/>
    <p:sldId id="365" r:id="rId15"/>
    <p:sldId id="366" r:id="rId16"/>
    <p:sldId id="367" r:id="rId17"/>
    <p:sldId id="368" r:id="rId18"/>
    <p:sldId id="369" r:id="rId19"/>
    <p:sldId id="370" r:id="rId20"/>
    <p:sldId id="267" r:id="rId21"/>
  </p:sldIdLst>
  <p:sldSz cx="9144000" cy="6858000" type="screen4x3"/>
  <p:notesSz cx="6858000" cy="9144000"/>
  <p:custDataLst>
    <p:tags r:id="rId2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48" autoAdjust="0"/>
    <p:restoredTop sz="86369" autoAdjust="0"/>
  </p:normalViewPr>
  <p:slideViewPr>
    <p:cSldViewPr snapToGrid="0">
      <p:cViewPr varScale="1">
        <p:scale>
          <a:sx n="110" d="100"/>
          <a:sy n="110" d="100"/>
        </p:scale>
        <p:origin x="1482" y="10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2474B28B-813B-45EE-A2BD-D153904D4973}"/>
    <pc:docChg chg="delSld">
      <pc:chgData name="최 용" userId="9839d1f755a76e43" providerId="LiveId" clId="{2474B28B-813B-45EE-A2BD-D153904D4973}" dt="2020-01-30T07:17:32.930" v="0" actId="47"/>
      <pc:docMkLst>
        <pc:docMk/>
      </pc:docMkLst>
      <pc:sldChg chg="del">
        <pc:chgData name="최 용" userId="9839d1f755a76e43" providerId="LiveId" clId="{2474B28B-813B-45EE-A2BD-D153904D4973}" dt="2020-01-30T07:17:32.930" v="0" actId="47"/>
        <pc:sldMkLst>
          <pc:docMk/>
          <pc:sldMk cId="2127040728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5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7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90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5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2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86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90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33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2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4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1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4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://www.data.go.k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57700" y="1357313"/>
            <a:ext cx="45100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11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데이터프레임 처리를</a:t>
            </a:r>
            <a:b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위한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Pandas</a:t>
            </a:r>
            <a:endParaRPr lang="ko-KR" altLang="en-US" sz="3600" b="1" dirty="0">
              <a:solidFill>
                <a:schemeClr val="bg1"/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사전 형식의 데이터를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Series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로 변환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195F2-8E16-4B7F-9CA9-A47B9BD42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068206"/>
            <a:ext cx="566816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Series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형식 데이터에서 인덱스 번호는 일반 배열에서의</a:t>
            </a:r>
            <a:b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인덱스와 다름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4BC11C-83A1-4358-9F4E-26C24EA7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1507033"/>
            <a:ext cx="5668166" cy="790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FE5D2-953A-42EB-AA25-ED43982F9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2413996"/>
            <a:ext cx="5658640" cy="1009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DC4137-AC15-4283-9752-B710B5BAB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680" y="4812729"/>
            <a:ext cx="567769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데이터프레임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데이터프레임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</a:t>
            </a: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DataFrame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)</a:t>
            </a:r>
          </a:p>
          <a:p>
            <a:pPr lvl="1"/>
            <a:r>
              <a:rPr lang="en-US" altLang="ko-KR" sz="2400" dirty="0"/>
              <a:t>2</a:t>
            </a:r>
            <a:r>
              <a:rPr lang="ko-KR" altLang="en-US" sz="2400" dirty="0"/>
              <a:t>차원 배열</a:t>
            </a:r>
            <a:endParaRPr lang="en-US" altLang="ko-KR" sz="2400" dirty="0"/>
          </a:p>
          <a:p>
            <a:pPr lvl="1"/>
            <a:r>
              <a:rPr lang="ko-KR" altLang="en-US" sz="2400" dirty="0"/>
              <a:t>행과 열로 구성</a:t>
            </a:r>
            <a:endParaRPr lang="en-US" altLang="ko-KR" sz="2400" dirty="0"/>
          </a:p>
          <a:p>
            <a:pPr lvl="1"/>
            <a:r>
              <a:rPr lang="ko-KR" altLang="en-US" sz="2400" dirty="0"/>
              <a:t>열</a:t>
            </a:r>
            <a:r>
              <a:rPr lang="en-US" altLang="ko-KR" sz="2400" dirty="0"/>
              <a:t>(Column)</a:t>
            </a:r>
            <a:r>
              <a:rPr lang="ko-KR" altLang="en-US" sz="2400" dirty="0"/>
              <a:t>에</a:t>
            </a:r>
            <a:br>
              <a:rPr lang="en-US" altLang="ko-KR" sz="2400" dirty="0"/>
            </a:br>
            <a:r>
              <a:rPr lang="ko-KR" altLang="en-US" sz="2400" dirty="0"/>
              <a:t>대한 각각의</a:t>
            </a:r>
            <a:br>
              <a:rPr lang="en-US" altLang="ko-KR" sz="2400" dirty="0"/>
            </a:br>
            <a:r>
              <a:rPr lang="ko-KR" altLang="en-US" sz="2400" dirty="0"/>
              <a:t>이름을 부여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C210D-DB0C-490E-9498-DC91182AB8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8"/>
          <a:stretch/>
        </p:blipFill>
        <p:spPr>
          <a:xfrm>
            <a:off x="3442676" y="1932860"/>
            <a:ext cx="5384778" cy="2705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261EDC-A385-401D-BE50-24DE2E65AA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70"/>
          <a:stretch/>
        </p:blipFill>
        <p:spPr>
          <a:xfrm>
            <a:off x="3442676" y="4861404"/>
            <a:ext cx="536713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데이터프레임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dirty="0" err="1"/>
              <a:t>iloc</a:t>
            </a:r>
            <a:r>
              <a:rPr lang="en-US" altLang="ko-KR" sz="2000" dirty="0"/>
              <a:t>() </a:t>
            </a:r>
            <a:r>
              <a:rPr lang="ko-KR" altLang="en-US" sz="2000" dirty="0"/>
              <a:t>메소드를 사용하여 특정한 행이나 위치의 내용들을 지정하여 출력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번 행의 값들을 출력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모든 행의 마지막 데이터만을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61D901-046D-4CBC-9595-B4FDB96F2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1586670"/>
            <a:ext cx="5696745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52EEE5-AD5A-4883-8D60-2569D4A93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4065918"/>
            <a:ext cx="5677692" cy="1009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834EBC-ED4E-469C-BF85-A308E11D8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154" y="5528435"/>
            <a:ext cx="566816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데이터프레임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head()</a:t>
            </a:r>
          </a:p>
          <a:p>
            <a:pPr lvl="1"/>
            <a:r>
              <a:rPr lang="ko-KR" altLang="en-US" sz="2000" dirty="0"/>
              <a:t>첫 행부터 입력한 수만큼의 행이 출력됨</a:t>
            </a:r>
            <a:endParaRPr lang="en-US" altLang="ko-KR" sz="2000" dirty="0"/>
          </a:p>
          <a:p>
            <a:pPr lvl="1"/>
            <a:r>
              <a:rPr lang="ko-KR" altLang="en-US" sz="2000" dirty="0"/>
              <a:t>입력하지 않으면 첫 </a:t>
            </a:r>
            <a:r>
              <a:rPr lang="en-US" altLang="ko-KR" sz="2000" dirty="0"/>
              <a:t>5</a:t>
            </a:r>
            <a:r>
              <a:rPr lang="ko-KR" altLang="en-US" sz="2000" dirty="0"/>
              <a:t>줄의 행을 출력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tail()</a:t>
            </a:r>
          </a:p>
          <a:p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75FB23-0DF3-41DC-B255-0F802F57A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443025"/>
            <a:ext cx="5668166" cy="197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7EE55E-700D-449A-AD2C-69243FE04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4959242"/>
            <a:ext cx="566816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9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데이터프레임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특정 항목만 선택하여 저장하거나 출력</a:t>
            </a:r>
            <a:endParaRPr lang="en-US" altLang="ko-KR" sz="2600" b="1" dirty="0"/>
          </a:p>
          <a:p>
            <a:pPr lvl="1"/>
            <a:r>
              <a:rPr lang="en-US" altLang="ko-KR" sz="2400" dirty="0"/>
              <a:t>Boolean </a:t>
            </a:r>
            <a:r>
              <a:rPr lang="ko-KR" altLang="en-US" sz="2400" dirty="0"/>
              <a:t>값을 이용하여 </a:t>
            </a:r>
            <a:r>
              <a:rPr lang="en-US" altLang="ko-KR" sz="2400" dirty="0"/>
              <a:t>True</a:t>
            </a:r>
            <a:r>
              <a:rPr lang="ko-KR" altLang="en-US" sz="2400" dirty="0"/>
              <a:t>인 것은 선택하고 </a:t>
            </a:r>
            <a:r>
              <a:rPr lang="en-US" altLang="ko-KR" sz="2400" dirty="0"/>
              <a:t>False</a:t>
            </a:r>
            <a:r>
              <a:rPr lang="ko-KR" altLang="en-US" sz="2400" dirty="0"/>
              <a:t>인</a:t>
            </a:r>
            <a:br>
              <a:rPr lang="en-US" altLang="ko-KR" sz="2400" dirty="0"/>
            </a:br>
            <a:r>
              <a:rPr lang="ko-KR" altLang="en-US" sz="2400" dirty="0"/>
              <a:t>것은 선택하지 않도록 설정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수학적인 메소드를 이용하여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8457FB-E0B5-43DD-9C26-8BA705D9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64" y="2430760"/>
            <a:ext cx="5706271" cy="1028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C01EFF-D4E0-4E23-A417-A385E4F93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3567270"/>
            <a:ext cx="5668166" cy="962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3A8943-7052-4680-B293-B8F8FD3C1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680" y="5541734"/>
            <a:ext cx="565864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Pandas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데이터형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Pandas</a:t>
            </a:r>
            <a:r>
              <a:rPr lang="ko-KR" altLang="en-US" sz="2600" b="1" dirty="0"/>
              <a:t>의 데이터형</a:t>
            </a:r>
            <a:endParaRPr lang="en-US" altLang="ko-KR" sz="2400" dirty="0"/>
          </a:p>
          <a:p>
            <a:pPr lvl="1"/>
            <a:r>
              <a:rPr lang="en-US" altLang="ko-KR" sz="2400" dirty="0"/>
              <a:t>Objects: </a:t>
            </a:r>
            <a:r>
              <a:rPr lang="ko-KR" altLang="en-US" sz="2400" dirty="0"/>
              <a:t>문자 또는</a:t>
            </a:r>
            <a:br>
              <a:rPr lang="en-US" altLang="ko-KR" sz="2400" dirty="0"/>
            </a:br>
            <a:r>
              <a:rPr lang="ko-KR" altLang="en-US" sz="2400" dirty="0"/>
              <a:t>문자열형</a:t>
            </a:r>
          </a:p>
          <a:p>
            <a:pPr lvl="1"/>
            <a:r>
              <a:rPr lang="en-US" altLang="ko-KR" sz="2400" dirty="0"/>
              <a:t>Int64: </a:t>
            </a:r>
            <a:r>
              <a:rPr lang="ko-KR" altLang="en-US" sz="2400" dirty="0"/>
              <a:t>정수형</a:t>
            </a:r>
          </a:p>
          <a:p>
            <a:pPr lvl="1"/>
            <a:r>
              <a:rPr lang="en-US" altLang="ko-KR" sz="2400" dirty="0"/>
              <a:t>Float64: </a:t>
            </a:r>
            <a:r>
              <a:rPr lang="ko-KR" altLang="en-US" sz="2400" dirty="0"/>
              <a:t>실수형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Pandas</a:t>
            </a:r>
            <a:r>
              <a:rPr lang="ko-KR" altLang="en-US" sz="2600" b="1" dirty="0"/>
              <a:t> 데이터의 </a:t>
            </a:r>
            <a:r>
              <a:rPr lang="ko-KR" altLang="en-US" sz="2600" b="1" dirty="0" err="1"/>
              <a:t>형변환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astype</a:t>
            </a:r>
            <a:r>
              <a:rPr lang="en-US" altLang="ko-KR" sz="2400" dirty="0"/>
              <a:t>() </a:t>
            </a:r>
            <a:r>
              <a:rPr lang="ko-KR" altLang="en-US" sz="2400" dirty="0"/>
              <a:t>메소드 사용</a:t>
            </a:r>
            <a:endParaRPr lang="ko-KR" altLang="en-US" sz="2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F4CC9C-C860-47FD-A39C-F1213DC02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25"/>
          <a:stretch/>
        </p:blipFill>
        <p:spPr>
          <a:xfrm>
            <a:off x="4415629" y="1288498"/>
            <a:ext cx="4542631" cy="2962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6EF079-22C0-4208-BD72-653506F23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25"/>
          <a:stretch/>
        </p:blipFill>
        <p:spPr>
          <a:xfrm>
            <a:off x="4415628" y="4355627"/>
            <a:ext cx="454263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1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Pandas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에 파일 가져오기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csv </a:t>
            </a:r>
            <a:r>
              <a:rPr lang="ko-KR" altLang="en-US" sz="2600" b="1" dirty="0"/>
              <a:t>또는 </a:t>
            </a:r>
            <a:r>
              <a:rPr lang="en-US" altLang="ko-KR" sz="2600" b="1" dirty="0"/>
              <a:t>txt </a:t>
            </a:r>
            <a:r>
              <a:rPr lang="ko-KR" altLang="en-US" sz="2600" b="1" dirty="0"/>
              <a:t>파일을 가져와서 </a:t>
            </a:r>
            <a:r>
              <a:rPr lang="en-US" altLang="ko-KR" sz="2600" b="1" dirty="0" err="1"/>
              <a:t>Panas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형식으로 저장</a:t>
            </a:r>
            <a:endParaRPr lang="en-US" altLang="ko-KR" sz="2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600" b="1" dirty="0"/>
              <a:t>food.csv</a:t>
            </a:r>
            <a:endParaRPr lang="ko-KR" altLang="en-US" sz="2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690D3E-9DFF-4265-9D08-BEA7E0B9B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2191270"/>
            <a:ext cx="566816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1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Pandas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에 파일 가져오기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공공데이터</a:t>
            </a:r>
            <a:endParaRPr lang="en-US" altLang="ko-KR" sz="2600" b="1" dirty="0"/>
          </a:p>
          <a:p>
            <a:pPr marL="457200" lvl="1" indent="0">
              <a:buNone/>
            </a:pPr>
            <a:r>
              <a:rPr lang="en-US" altLang="ko-KR" sz="2400" dirty="0">
                <a:hlinkClick r:id="rId4"/>
              </a:rPr>
              <a:t>www.data.go.kr</a:t>
            </a:r>
            <a:r>
              <a:rPr lang="ko-KR" altLang="en-US" sz="2400" dirty="0"/>
              <a:t>에서 교통사고에 대한 파일을 다운로드하여 </a:t>
            </a:r>
            <a:r>
              <a:rPr lang="en-US" altLang="ko-KR" sz="2400" dirty="0"/>
              <a:t>acci.csv</a:t>
            </a:r>
            <a:r>
              <a:rPr lang="ko-KR" altLang="en-US" sz="2400" dirty="0"/>
              <a:t>의 이름으로 파일을 저장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BC1B55-BE3C-467B-8D69-7D8C15A69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17" y="2480452"/>
            <a:ext cx="5677692" cy="1238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4F788B-3F4A-4A6E-BDB3-4415861FB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048" y="3887251"/>
            <a:ext cx="647790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11.1 Pandas</a:t>
            </a:r>
            <a:r>
              <a:rPr lang="ko-KR" altLang="en-US" sz="2400" dirty="0"/>
              <a:t>의 기초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11.1 Pandas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기초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Pandas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 데이터 형식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시리즈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(Series)</a:t>
            </a:r>
          </a:p>
          <a:p>
            <a:pPr lvl="1"/>
            <a:r>
              <a:rPr lang="en-US" altLang="ko-KR" sz="2400" dirty="0"/>
              <a:t>1</a:t>
            </a:r>
            <a:r>
              <a:rPr lang="ko-KR" altLang="en-US" sz="2400" dirty="0"/>
              <a:t>차원 배열</a:t>
            </a:r>
            <a:endParaRPr lang="en-US" altLang="ko-KR" sz="2400" dirty="0"/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데이터프레임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</a:t>
            </a:r>
            <a:r>
              <a:rPr lang="en-US" altLang="ko-KR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DataFrame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)</a:t>
            </a:r>
          </a:p>
          <a:p>
            <a:pPr lvl="1"/>
            <a:r>
              <a:rPr lang="en-US" altLang="ko-KR" sz="2400" dirty="0"/>
              <a:t>2</a:t>
            </a:r>
            <a:r>
              <a:rPr lang="ko-KR" altLang="en-US" sz="2400" dirty="0"/>
              <a:t>차원 배열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시리즈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000" dirty="0"/>
              <a:t>복수의 행</a:t>
            </a:r>
            <a:r>
              <a:rPr lang="en-US" altLang="ko-KR" sz="2000" dirty="0"/>
              <a:t>(row)</a:t>
            </a:r>
            <a:r>
              <a:rPr lang="ko-KR" altLang="en-US" sz="2000" dirty="0"/>
              <a:t>으로 이루어진 하나의</a:t>
            </a:r>
            <a:br>
              <a:rPr lang="en-US" altLang="ko-KR" sz="2000" dirty="0"/>
            </a:br>
            <a:r>
              <a:rPr lang="ko-KR" altLang="en-US" sz="2000" dirty="0"/>
              <a:t>열</a:t>
            </a:r>
            <a:r>
              <a:rPr lang="en-US" altLang="ko-KR" sz="2000" dirty="0"/>
              <a:t>(column) </a:t>
            </a:r>
            <a:r>
              <a:rPr lang="ko-KR" altLang="en-US" sz="2000" dirty="0"/>
              <a:t>구조</a:t>
            </a:r>
          </a:p>
          <a:p>
            <a:pPr lvl="1"/>
            <a:r>
              <a:rPr lang="ko-KR" altLang="en-US" sz="2000" dirty="0"/>
              <a:t>색인</a:t>
            </a:r>
            <a:r>
              <a:rPr lang="en-US" altLang="ko-KR" sz="2000" dirty="0"/>
              <a:t>(index)</a:t>
            </a:r>
            <a:r>
              <a:rPr lang="ko-KR" altLang="en-US" sz="2000" dirty="0"/>
              <a:t>을 가지고 원하는 데이터에</a:t>
            </a:r>
            <a:br>
              <a:rPr lang="en-US" altLang="ko-KR" sz="2000" dirty="0"/>
            </a:br>
            <a:r>
              <a:rPr lang="ko-KR" altLang="en-US" sz="2000" dirty="0"/>
              <a:t>접근할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자동으로 색인을 만들어 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자동으로 색인을 만들지 않고 </a:t>
            </a:r>
            <a:r>
              <a:rPr lang="en-US" altLang="ko-KR" sz="2000" dirty="0"/>
              <a:t>index </a:t>
            </a:r>
            <a:r>
              <a:rPr lang="ko-KR" altLang="en-US" sz="2000" dirty="0"/>
              <a:t>키워드를 사용해 원하는 색인의 이름을 입력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색인을 나열하여 원하는 값들을 출력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85DE8A-A762-4C84-AE27-D308E9F1F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041"/>
          <a:stretch/>
        </p:blipFill>
        <p:spPr>
          <a:xfrm>
            <a:off x="5573317" y="1828577"/>
            <a:ext cx="3011884" cy="1600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9BFDEA-91BF-4161-8BF0-0C965D961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035" y="4038452"/>
            <a:ext cx="5668166" cy="990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5301-7242-4C70-9D91-2EF707C87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035" y="5473543"/>
            <a:ext cx="566816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index</a:t>
            </a:r>
            <a:endParaRPr lang="en-US" altLang="ko-KR" sz="2400" dirty="0"/>
          </a:p>
          <a:p>
            <a:pPr lvl="1"/>
            <a:r>
              <a:rPr lang="ko-KR" altLang="en-US" sz="2400" dirty="0"/>
              <a:t>만들어진 시리즈에서 인덱스만을 출력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values</a:t>
            </a:r>
            <a:endParaRPr lang="en-US" altLang="ko-KR" sz="2400" dirty="0"/>
          </a:p>
          <a:p>
            <a:pPr lvl="1"/>
            <a:r>
              <a:rPr lang="ko-KR" altLang="en-US" sz="2400" dirty="0"/>
              <a:t>만들어진 시리즈 데이터에서 </a:t>
            </a:r>
            <a:r>
              <a:rPr lang="ko-KR" altLang="en-US" sz="2400" dirty="0" err="1"/>
              <a:t>값들만을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C5984D-CA6D-443F-8C11-437F40053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06" y="2249486"/>
            <a:ext cx="5639587" cy="571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1CA246-BF38-4A16-B229-50EB4B587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206" y="3673392"/>
            <a:ext cx="565864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sorted()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함수</a:t>
            </a:r>
            <a:endParaRPr lang="en-US" altLang="ko-KR" sz="2400" dirty="0"/>
          </a:p>
          <a:p>
            <a:pPr lvl="1"/>
            <a:r>
              <a:rPr lang="ko-KR" altLang="en-US" sz="2400" dirty="0"/>
              <a:t>인덱스나 값들로 정렬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97ED63-5916-4154-B5E1-F2D39431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2387350"/>
            <a:ext cx="567769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6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시리즈의 합</a:t>
            </a:r>
            <a:endParaRPr lang="en-US" altLang="ko-KR" sz="2400" dirty="0"/>
          </a:p>
          <a:p>
            <a:pPr lvl="1"/>
            <a:r>
              <a:rPr lang="ko-KR" altLang="en-US" sz="2400" dirty="0"/>
              <a:t>인덱스별로 저장된 값들의 합을 구함</a:t>
            </a:r>
            <a:endParaRPr lang="en-US" altLang="ko-KR" sz="2400" dirty="0"/>
          </a:p>
          <a:p>
            <a:pPr lvl="1"/>
            <a:r>
              <a:rPr lang="en-US" altLang="ko-KR" sz="2400" dirty="0"/>
              <a:t>x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에 공통된 인덱스가 존재해야 더할 수 있으므로</a:t>
            </a:r>
            <a:br>
              <a:rPr lang="en-US" altLang="ko-KR" sz="2400" dirty="0"/>
            </a:br>
            <a:r>
              <a:rPr lang="ko-KR" altLang="en-US" sz="2400" dirty="0"/>
              <a:t>광주와 대전은 </a:t>
            </a:r>
            <a:r>
              <a:rPr lang="en-US" altLang="ko-KR" sz="2400" dirty="0" err="1"/>
              <a:t>NaN</a:t>
            </a:r>
            <a:r>
              <a:rPr lang="ko-KR" altLang="en-US" sz="2400" dirty="0"/>
              <a:t>으로 표시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9C563-FEA6-4A15-BA6F-A3853DD3D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3192314"/>
            <a:ext cx="565864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시리즈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unique()</a:t>
            </a:r>
            <a:endParaRPr lang="en-US" altLang="ko-KR" sz="2400" dirty="0"/>
          </a:p>
          <a:p>
            <a:pPr lvl="1"/>
            <a:r>
              <a:rPr lang="ko-KR" altLang="en-US" sz="2400" dirty="0"/>
              <a:t>시리즈로부터 유일한 </a:t>
            </a:r>
            <a:r>
              <a:rPr lang="ko-KR" altLang="en-US" sz="2400" dirty="0" err="1"/>
              <a:t>값들만을</a:t>
            </a:r>
            <a:r>
              <a:rPr lang="ko-KR" altLang="en-US" sz="2400" dirty="0"/>
              <a:t> 반환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667660-66B6-4788-B5F8-BEA684505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2769621"/>
            <a:ext cx="5658640" cy="1019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7708C9-E801-47C9-B3C7-9346ED3A2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680" y="4384179"/>
            <a:ext cx="566816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9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60</TotalTime>
  <Words>331</Words>
  <Application>Microsoft Office PowerPoint</Application>
  <PresentationFormat>화면 슬라이드 쇼(4:3)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Tahoma</vt:lpstr>
      <vt:lpstr>Wingdings</vt:lpstr>
      <vt:lpstr>Office 테마</vt:lpstr>
      <vt:lpstr>1_Office 테마</vt:lpstr>
      <vt:lpstr>Chapter 11 데이터프레임 처리를 위한 Pandas</vt:lpstr>
      <vt:lpstr>▪학습목차</vt:lpstr>
      <vt:lpstr>11.1 Pandas의 기초</vt:lpstr>
      <vt:lpstr>Pandas의 데이터 형식</vt:lpstr>
      <vt:lpstr>시리즈</vt:lpstr>
      <vt:lpstr>시리즈</vt:lpstr>
      <vt:lpstr>시리즈</vt:lpstr>
      <vt:lpstr>시리즈</vt:lpstr>
      <vt:lpstr>시리즈</vt:lpstr>
      <vt:lpstr>시리즈</vt:lpstr>
      <vt:lpstr>시리즈</vt:lpstr>
      <vt:lpstr>데이터프레임</vt:lpstr>
      <vt:lpstr>데이터프레임</vt:lpstr>
      <vt:lpstr>데이터프레임</vt:lpstr>
      <vt:lpstr>데이터프레임</vt:lpstr>
      <vt:lpstr>Pandas의 데이터형</vt:lpstr>
      <vt:lpstr>Pandas에 파일 가져오기</vt:lpstr>
      <vt:lpstr>Pandas에 파일 가져오기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데이터프레임 처리를 위한 Pandas</dc:title>
  <dc:creator>최 용</dc:creator>
  <cp:lastModifiedBy>최 용</cp:lastModifiedBy>
  <cp:revision>7</cp:revision>
  <dcterms:created xsi:type="dcterms:W3CDTF">2020-01-19T00:42:10Z</dcterms:created>
  <dcterms:modified xsi:type="dcterms:W3CDTF">2020-01-30T07:17:43Z</dcterms:modified>
</cp:coreProperties>
</file>