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9"/>
  </p:notesMasterIdLst>
  <p:sldIdLst>
    <p:sldId id="351" r:id="rId3"/>
    <p:sldId id="297" r:id="rId4"/>
    <p:sldId id="353" r:id="rId5"/>
    <p:sldId id="357" r:id="rId6"/>
    <p:sldId id="365" r:id="rId7"/>
    <p:sldId id="366" r:id="rId8"/>
    <p:sldId id="355" r:id="rId9"/>
    <p:sldId id="358" r:id="rId10"/>
    <p:sldId id="367" r:id="rId11"/>
    <p:sldId id="359" r:id="rId12"/>
    <p:sldId id="368" r:id="rId13"/>
    <p:sldId id="356" r:id="rId14"/>
    <p:sldId id="362" r:id="rId15"/>
    <p:sldId id="360" r:id="rId16"/>
    <p:sldId id="369" r:id="rId17"/>
    <p:sldId id="267" r:id="rId18"/>
  </p:sldIdLst>
  <p:sldSz cx="9144000" cy="6858000" type="screen4x3"/>
  <p:notesSz cx="6858000" cy="9144000"/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72CA6-95BB-4285-8AF2-004584B149E0}" v="900" dt="2020-01-23T14:06:55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894" y="7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E9272CA6-95BB-4285-8AF2-004584B149E0}"/>
    <pc:docChg chg="undo custSel addSld delSld modSld">
      <pc:chgData name="최 용" userId="9839d1f755a76e43" providerId="LiveId" clId="{E9272CA6-95BB-4285-8AF2-004584B149E0}" dt="2020-01-23T14:06:55.045" v="2339" actId="13822"/>
      <pc:docMkLst>
        <pc:docMk/>
      </pc:docMkLst>
      <pc:sldChg chg="del">
        <pc:chgData name="최 용" userId="9839d1f755a76e43" providerId="LiveId" clId="{E9272CA6-95BB-4285-8AF2-004584B149E0}" dt="2020-01-19T17:57:43.580" v="2050" actId="47"/>
        <pc:sldMkLst>
          <pc:docMk/>
          <pc:sldMk cId="2725285325" sldId="354"/>
        </pc:sldMkLst>
      </pc:sldChg>
      <pc:sldChg chg="addSp modSp">
        <pc:chgData name="최 용" userId="9839d1f755a76e43" providerId="LiveId" clId="{E9272CA6-95BB-4285-8AF2-004584B149E0}" dt="2020-01-19T17:19:22.436" v="472" actId="1076"/>
        <pc:sldMkLst>
          <pc:docMk/>
          <pc:sldMk cId="1978345481" sldId="358"/>
        </pc:sldMkLst>
        <pc:spChg chg="mod">
          <ac:chgData name="최 용" userId="9839d1f755a76e43" providerId="LiveId" clId="{E9272CA6-95BB-4285-8AF2-004584B149E0}" dt="2020-01-19T17:19:20.058" v="471" actId="20577"/>
          <ac:spMkLst>
            <pc:docMk/>
            <pc:sldMk cId="1978345481" sldId="358"/>
            <ac:spMk id="4" creationId="{6354F877-104B-41AC-8705-47896B7E49E0}"/>
          </ac:spMkLst>
        </pc:spChg>
        <pc:picChg chg="add mod">
          <ac:chgData name="최 용" userId="9839d1f755a76e43" providerId="LiveId" clId="{E9272CA6-95BB-4285-8AF2-004584B149E0}" dt="2020-01-19T17:19:22.436" v="472" actId="1076"/>
          <ac:picMkLst>
            <pc:docMk/>
            <pc:sldMk cId="1978345481" sldId="358"/>
            <ac:picMk id="2" creationId="{0C812926-0DCE-4534-9269-B694BAE87985}"/>
          </ac:picMkLst>
        </pc:picChg>
      </pc:sldChg>
      <pc:sldChg chg="addSp modSp">
        <pc:chgData name="최 용" userId="9839d1f755a76e43" providerId="LiveId" clId="{E9272CA6-95BB-4285-8AF2-004584B149E0}" dt="2020-01-19T17:27:05.119" v="1014" actId="1076"/>
        <pc:sldMkLst>
          <pc:docMk/>
          <pc:sldMk cId="863983733" sldId="359"/>
        </pc:sldMkLst>
        <pc:spChg chg="mod">
          <ac:chgData name="최 용" userId="9839d1f755a76e43" providerId="LiveId" clId="{E9272CA6-95BB-4285-8AF2-004584B149E0}" dt="2020-01-19T17:21:28.705" v="484" actId="20577"/>
          <ac:spMkLst>
            <pc:docMk/>
            <pc:sldMk cId="863983733" sldId="359"/>
            <ac:spMk id="3" creationId="{F0885E50-0E51-44DF-BB36-BF1901D63FE0}"/>
          </ac:spMkLst>
        </pc:spChg>
        <pc:spChg chg="mod">
          <ac:chgData name="최 용" userId="9839d1f755a76e43" providerId="LiveId" clId="{E9272CA6-95BB-4285-8AF2-004584B149E0}" dt="2020-01-19T17:26:56.504" v="1013" actId="12"/>
          <ac:spMkLst>
            <pc:docMk/>
            <pc:sldMk cId="863983733" sldId="359"/>
            <ac:spMk id="4" creationId="{6354F877-104B-41AC-8705-47896B7E49E0}"/>
          </ac:spMkLst>
        </pc:spChg>
        <pc:picChg chg="add mod">
          <ac:chgData name="최 용" userId="9839d1f755a76e43" providerId="LiveId" clId="{E9272CA6-95BB-4285-8AF2-004584B149E0}" dt="2020-01-19T17:27:05.119" v="1014" actId="1076"/>
          <ac:picMkLst>
            <pc:docMk/>
            <pc:sldMk cId="863983733" sldId="359"/>
            <ac:picMk id="2" creationId="{BCB1E3EF-DE46-45C2-BA9D-E14D2990EBA7}"/>
          </ac:picMkLst>
        </pc:picChg>
      </pc:sldChg>
      <pc:sldChg chg="addSp delSp modSp">
        <pc:chgData name="최 용" userId="9839d1f755a76e43" providerId="LiveId" clId="{E9272CA6-95BB-4285-8AF2-004584B149E0}" dt="2020-01-19T17:54:22.699" v="1960" actId="1076"/>
        <pc:sldMkLst>
          <pc:docMk/>
          <pc:sldMk cId="134051612" sldId="360"/>
        </pc:sldMkLst>
        <pc:spChg chg="mod">
          <ac:chgData name="최 용" userId="9839d1f755a76e43" providerId="LiveId" clId="{E9272CA6-95BB-4285-8AF2-004584B149E0}" dt="2020-01-19T17:49:57.395" v="1714" actId="255"/>
          <ac:spMkLst>
            <pc:docMk/>
            <pc:sldMk cId="134051612" sldId="360"/>
            <ac:spMk id="3" creationId="{F0885E50-0E51-44DF-BB36-BF1901D63FE0}"/>
          </ac:spMkLst>
        </pc:spChg>
        <pc:spChg chg="mod">
          <ac:chgData name="최 용" userId="9839d1f755a76e43" providerId="LiveId" clId="{E9272CA6-95BB-4285-8AF2-004584B149E0}" dt="2020-01-19T17:54:19.090" v="1959" actId="20577"/>
          <ac:spMkLst>
            <pc:docMk/>
            <pc:sldMk cId="134051612" sldId="360"/>
            <ac:spMk id="4" creationId="{6354F877-104B-41AC-8705-47896B7E49E0}"/>
          </ac:spMkLst>
        </pc:spChg>
        <pc:picChg chg="add mod">
          <ac:chgData name="최 용" userId="9839d1f755a76e43" providerId="LiveId" clId="{E9272CA6-95BB-4285-8AF2-004584B149E0}" dt="2020-01-19T17:54:22.699" v="1960" actId="1076"/>
          <ac:picMkLst>
            <pc:docMk/>
            <pc:sldMk cId="134051612" sldId="360"/>
            <ac:picMk id="2" creationId="{3D118003-23E9-46DA-A82A-9426EAA80B4C}"/>
          </ac:picMkLst>
        </pc:picChg>
        <pc:picChg chg="add mod">
          <ac:chgData name="최 용" userId="9839d1f755a76e43" providerId="LiveId" clId="{E9272CA6-95BB-4285-8AF2-004584B149E0}" dt="2020-01-19T17:54:12.156" v="1957" actId="1076"/>
          <ac:picMkLst>
            <pc:docMk/>
            <pc:sldMk cId="134051612" sldId="360"/>
            <ac:picMk id="5" creationId="{35482786-B860-47B7-97CD-63C865F94F95}"/>
          </ac:picMkLst>
        </pc:picChg>
        <pc:picChg chg="del">
          <ac:chgData name="최 용" userId="9839d1f755a76e43" providerId="LiveId" clId="{E9272CA6-95BB-4285-8AF2-004584B149E0}" dt="2020-01-19T17:50:01.020" v="1715" actId="478"/>
          <ac:picMkLst>
            <pc:docMk/>
            <pc:sldMk cId="134051612" sldId="360"/>
            <ac:picMk id="185" creationId="{00000000-0000-0000-0000-000000000000}"/>
          </ac:picMkLst>
        </pc:picChg>
      </pc:sldChg>
      <pc:sldChg chg="addSp delSp modSp">
        <pc:chgData name="최 용" userId="9839d1f755a76e43" providerId="LiveId" clId="{E9272CA6-95BB-4285-8AF2-004584B149E0}" dt="2020-01-23T14:06:55.045" v="2339" actId="13822"/>
        <pc:sldMkLst>
          <pc:docMk/>
          <pc:sldMk cId="1125867927" sldId="362"/>
        </pc:sldMkLst>
        <pc:spChg chg="add mod">
          <ac:chgData name="최 용" userId="9839d1f755a76e43" providerId="LiveId" clId="{E9272CA6-95BB-4285-8AF2-004584B149E0}" dt="2020-01-23T13:17:22.108" v="2321" actId="2710"/>
          <ac:spMkLst>
            <pc:docMk/>
            <pc:sldMk cId="1125867927" sldId="362"/>
            <ac:spMk id="2" creationId="{C2531B01-6EEA-46CB-BB97-EE3B87283F9C}"/>
          </ac:spMkLst>
        </pc:spChg>
        <pc:spChg chg="mod">
          <ac:chgData name="최 용" userId="9839d1f755a76e43" providerId="LiveId" clId="{E9272CA6-95BB-4285-8AF2-004584B149E0}" dt="2020-01-19T17:49:45.664" v="1707"/>
          <ac:spMkLst>
            <pc:docMk/>
            <pc:sldMk cId="1125867927" sldId="362"/>
            <ac:spMk id="3" creationId="{F0885E50-0E51-44DF-BB36-BF1901D63FE0}"/>
          </ac:spMkLst>
        </pc:spChg>
        <pc:spChg chg="del mod">
          <ac:chgData name="최 용" userId="9839d1f755a76e43" providerId="LiveId" clId="{E9272CA6-95BB-4285-8AF2-004584B149E0}" dt="2020-01-19T17:43:53.270" v="1518" actId="478"/>
          <ac:spMkLst>
            <pc:docMk/>
            <pc:sldMk cId="1125867927" sldId="362"/>
            <ac:spMk id="4" creationId="{6354F877-104B-41AC-8705-47896B7E49E0}"/>
          </ac:spMkLst>
        </pc:spChg>
        <pc:spChg chg="add del mod">
          <ac:chgData name="최 용" userId="9839d1f755a76e43" providerId="LiveId" clId="{E9272CA6-95BB-4285-8AF2-004584B149E0}" dt="2020-01-19T18:05:50.313" v="2090" actId="478"/>
          <ac:spMkLst>
            <pc:docMk/>
            <pc:sldMk cId="1125867927" sldId="362"/>
            <ac:spMk id="11" creationId="{93696840-DEFD-47CC-9C0D-F6A6D22D15FC}"/>
          </ac:spMkLst>
        </pc:spChg>
        <pc:spChg chg="add del mod">
          <ac:chgData name="최 용" userId="9839d1f755a76e43" providerId="LiveId" clId="{E9272CA6-95BB-4285-8AF2-004584B149E0}" dt="2020-01-19T18:04:47.490" v="2077" actId="478"/>
          <ac:spMkLst>
            <pc:docMk/>
            <pc:sldMk cId="1125867927" sldId="362"/>
            <ac:spMk id="15" creationId="{3B1F5C2D-E736-48DD-9B98-C80F90A1D0C7}"/>
          </ac:spMkLst>
        </pc:spChg>
        <pc:spChg chg="add del mod">
          <ac:chgData name="최 용" userId="9839d1f755a76e43" providerId="LiveId" clId="{E9272CA6-95BB-4285-8AF2-004584B149E0}" dt="2020-01-19T18:13:16.794" v="2194" actId="478"/>
          <ac:spMkLst>
            <pc:docMk/>
            <pc:sldMk cId="1125867927" sldId="362"/>
            <ac:spMk id="16" creationId="{5C5C60FE-136C-4A56-8615-E2BE5AF8427E}"/>
          </ac:spMkLst>
        </pc:spChg>
        <pc:spChg chg="add del mod">
          <ac:chgData name="최 용" userId="9839d1f755a76e43" providerId="LiveId" clId="{E9272CA6-95BB-4285-8AF2-004584B149E0}" dt="2020-01-19T18:13:48.870" v="2200" actId="478"/>
          <ac:spMkLst>
            <pc:docMk/>
            <pc:sldMk cId="1125867927" sldId="362"/>
            <ac:spMk id="17" creationId="{0E79167A-FF21-4B3A-ABCE-3E2ACA11F064}"/>
          </ac:spMkLst>
        </pc:spChg>
        <pc:spChg chg="add del mod">
          <ac:chgData name="최 용" userId="9839d1f755a76e43" providerId="LiveId" clId="{E9272CA6-95BB-4285-8AF2-004584B149E0}" dt="2020-01-19T18:07:24.489" v="2122" actId="478"/>
          <ac:spMkLst>
            <pc:docMk/>
            <pc:sldMk cId="1125867927" sldId="362"/>
            <ac:spMk id="18" creationId="{657FED1A-0C57-4721-B727-F19BF9C8A2B0}"/>
          </ac:spMkLst>
        </pc:spChg>
        <pc:spChg chg="add del mod">
          <ac:chgData name="최 용" userId="9839d1f755a76e43" providerId="LiveId" clId="{E9272CA6-95BB-4285-8AF2-004584B149E0}" dt="2020-01-19T18:13:53.452" v="2201" actId="478"/>
          <ac:spMkLst>
            <pc:docMk/>
            <pc:sldMk cId="1125867927" sldId="362"/>
            <ac:spMk id="19" creationId="{EDB50EEA-6CE5-4000-BD24-CCC55317E8B0}"/>
          </ac:spMkLst>
        </pc:spChg>
        <pc:spChg chg="add del mod">
          <ac:chgData name="최 용" userId="9839d1f755a76e43" providerId="LiveId" clId="{E9272CA6-95BB-4285-8AF2-004584B149E0}" dt="2020-01-23T14:06:40.653" v="2337" actId="478"/>
          <ac:spMkLst>
            <pc:docMk/>
            <pc:sldMk cId="1125867927" sldId="362"/>
            <ac:spMk id="20" creationId="{C229D51D-B026-4D61-A3F2-12E6DDCAF536}"/>
          </ac:spMkLst>
        </pc:spChg>
        <pc:spChg chg="add mod">
          <ac:chgData name="최 용" userId="9839d1f755a76e43" providerId="LiveId" clId="{E9272CA6-95BB-4285-8AF2-004584B149E0}" dt="2020-01-23T14:06:55.045" v="2339" actId="13822"/>
          <ac:spMkLst>
            <pc:docMk/>
            <pc:sldMk cId="1125867927" sldId="362"/>
            <ac:spMk id="21" creationId="{143FFB55-72BD-4999-9920-8C2091A8D4E3}"/>
          </ac:spMkLst>
        </pc:spChg>
        <pc:spChg chg="add del mod">
          <ac:chgData name="최 용" userId="9839d1f755a76e43" providerId="LiveId" clId="{E9272CA6-95BB-4285-8AF2-004584B149E0}" dt="2020-01-19T18:11:28.009" v="2189" actId="478"/>
          <ac:spMkLst>
            <pc:docMk/>
            <pc:sldMk cId="1125867927" sldId="362"/>
            <ac:spMk id="22" creationId="{09F10DA6-80D0-4EFC-9189-65867D1567E1}"/>
          </ac:spMkLst>
        </pc:spChg>
        <pc:spChg chg="add del mod">
          <ac:chgData name="최 용" userId="9839d1f755a76e43" providerId="LiveId" clId="{E9272CA6-95BB-4285-8AF2-004584B149E0}" dt="2020-01-19T18:08:47.276" v="2144" actId="478"/>
          <ac:spMkLst>
            <pc:docMk/>
            <pc:sldMk cId="1125867927" sldId="362"/>
            <ac:spMk id="23" creationId="{5F07EB99-737F-47F1-8D35-10058B8236E7}"/>
          </ac:spMkLst>
        </pc:spChg>
        <pc:spChg chg="add del mod">
          <ac:chgData name="최 용" userId="9839d1f755a76e43" providerId="LiveId" clId="{E9272CA6-95BB-4285-8AF2-004584B149E0}" dt="2020-01-23T14:06:43.883" v="2338" actId="478"/>
          <ac:spMkLst>
            <pc:docMk/>
            <pc:sldMk cId="1125867927" sldId="362"/>
            <ac:spMk id="25" creationId="{BED1269C-8402-4979-8FA3-6301D1F23D7B}"/>
          </ac:spMkLst>
        </pc:spChg>
        <pc:picChg chg="add del mod modCrop">
          <ac:chgData name="최 용" userId="9839d1f755a76e43" providerId="LiveId" clId="{E9272CA6-95BB-4285-8AF2-004584B149E0}" dt="2020-01-19T18:17:07.889" v="2213" actId="478"/>
          <ac:picMkLst>
            <pc:docMk/>
            <pc:sldMk cId="1125867927" sldId="362"/>
            <ac:picMk id="2" creationId="{F53135F3-E4B0-422B-9A3F-3BABD1755570}"/>
          </ac:picMkLst>
        </pc:picChg>
        <pc:picChg chg="add del mod modCrop">
          <ac:chgData name="최 용" userId="9839d1f755a76e43" providerId="LiveId" clId="{E9272CA6-95BB-4285-8AF2-004584B149E0}" dt="2020-01-19T17:43:15.074" v="1511" actId="478"/>
          <ac:picMkLst>
            <pc:docMk/>
            <pc:sldMk cId="1125867927" sldId="362"/>
            <ac:picMk id="5" creationId="{7A5AA350-0647-49BF-B949-11C682023F5B}"/>
          </ac:picMkLst>
        </pc:picChg>
        <pc:picChg chg="add mod">
          <ac:chgData name="최 용" userId="9839d1f755a76e43" providerId="LiveId" clId="{E9272CA6-95BB-4285-8AF2-004584B149E0}" dt="2020-01-23T14:06:33.910" v="2335" actId="1076"/>
          <ac:picMkLst>
            <pc:docMk/>
            <pc:sldMk cId="1125867927" sldId="362"/>
            <ac:picMk id="6" creationId="{9CB547C7-87B1-4AA8-B4B5-A5BE899578EE}"/>
          </ac:picMkLst>
        </pc:picChg>
        <pc:picChg chg="add mod ord">
          <ac:chgData name="최 용" userId="9839d1f755a76e43" providerId="LiveId" clId="{E9272CA6-95BB-4285-8AF2-004584B149E0}" dt="2020-01-23T13:17:07.046" v="2298" actId="166"/>
          <ac:picMkLst>
            <pc:docMk/>
            <pc:sldMk cId="1125867927" sldId="362"/>
            <ac:picMk id="7" creationId="{55705F14-5C7D-44CB-8A67-9A0E1AD4E3AA}"/>
          </ac:picMkLst>
        </pc:picChg>
        <pc:picChg chg="add del mod">
          <ac:chgData name="최 용" userId="9839d1f755a76e43" providerId="LiveId" clId="{E9272CA6-95BB-4285-8AF2-004584B149E0}" dt="2020-01-19T18:03:39.823" v="2075" actId="478"/>
          <ac:picMkLst>
            <pc:docMk/>
            <pc:sldMk cId="1125867927" sldId="362"/>
            <ac:picMk id="8" creationId="{D3B1679B-02D7-4B19-92C7-D9EFB183C762}"/>
          </ac:picMkLst>
        </pc:picChg>
        <pc:picChg chg="add del mod">
          <ac:chgData name="최 용" userId="9839d1f755a76e43" providerId="LiveId" clId="{E9272CA6-95BB-4285-8AF2-004584B149E0}" dt="2020-01-19T18:02:03.370" v="2063" actId="478"/>
          <ac:picMkLst>
            <pc:docMk/>
            <pc:sldMk cId="1125867927" sldId="362"/>
            <ac:picMk id="9" creationId="{809F9D82-692D-4CC5-835A-6EDF97BA2A76}"/>
          </ac:picMkLst>
        </pc:picChg>
        <pc:picChg chg="add del mod">
          <ac:chgData name="최 용" userId="9839d1f755a76e43" providerId="LiveId" clId="{E9272CA6-95BB-4285-8AF2-004584B149E0}" dt="2020-01-19T18:02:01.204" v="2062" actId="478"/>
          <ac:picMkLst>
            <pc:docMk/>
            <pc:sldMk cId="1125867927" sldId="362"/>
            <ac:picMk id="10" creationId="{8ABE624B-A7E5-4A2B-975C-7DBB8455837F}"/>
          </ac:picMkLst>
        </pc:picChg>
        <pc:picChg chg="add del mod">
          <ac:chgData name="최 용" userId="9839d1f755a76e43" providerId="LiveId" clId="{E9272CA6-95BB-4285-8AF2-004584B149E0}" dt="2020-01-19T18:02:47.180" v="2070" actId="478"/>
          <ac:picMkLst>
            <pc:docMk/>
            <pc:sldMk cId="1125867927" sldId="362"/>
            <ac:picMk id="12" creationId="{6DBFDDF7-0DEF-42BC-A650-8E0FAF03F76A}"/>
          </ac:picMkLst>
        </pc:picChg>
        <pc:picChg chg="add mod">
          <ac:chgData name="최 용" userId="9839d1f755a76e43" providerId="LiveId" clId="{E9272CA6-95BB-4285-8AF2-004584B149E0}" dt="2020-01-23T13:17:13.085" v="2319" actId="1036"/>
          <ac:picMkLst>
            <pc:docMk/>
            <pc:sldMk cId="1125867927" sldId="362"/>
            <ac:picMk id="13" creationId="{7EAF60FF-D892-4955-905A-88872A31FD2E}"/>
          </ac:picMkLst>
        </pc:picChg>
        <pc:picChg chg="add mod">
          <ac:chgData name="최 용" userId="9839d1f755a76e43" providerId="LiveId" clId="{E9272CA6-95BB-4285-8AF2-004584B149E0}" dt="2020-01-23T13:17:31.707" v="2331" actId="1036"/>
          <ac:picMkLst>
            <pc:docMk/>
            <pc:sldMk cId="1125867927" sldId="362"/>
            <ac:picMk id="14" creationId="{DBC61B36-B3CF-467D-B6A3-360B2CE66E50}"/>
          </ac:picMkLst>
        </pc:picChg>
        <pc:picChg chg="add del mod">
          <ac:chgData name="최 용" userId="9839d1f755a76e43" providerId="LiveId" clId="{E9272CA6-95BB-4285-8AF2-004584B149E0}" dt="2020-01-19T18:17:01.066" v="2212" actId="478"/>
          <ac:picMkLst>
            <pc:docMk/>
            <pc:sldMk cId="1125867927" sldId="362"/>
            <ac:picMk id="26" creationId="{539BBF9C-E804-40DE-96FB-F8A5B5CF757C}"/>
          </ac:picMkLst>
        </pc:picChg>
        <pc:picChg chg="add mod modCrop">
          <ac:chgData name="최 용" userId="9839d1f755a76e43" providerId="LiveId" clId="{E9272CA6-95BB-4285-8AF2-004584B149E0}" dt="2020-01-23T14:06:37.678" v="2336" actId="1076"/>
          <ac:picMkLst>
            <pc:docMk/>
            <pc:sldMk cId="1125867927" sldId="362"/>
            <ac:picMk id="27" creationId="{91A005AA-B28F-4371-8FBB-F883F4A62E58}"/>
          </ac:picMkLst>
        </pc:picChg>
        <pc:picChg chg="del">
          <ac:chgData name="최 용" userId="9839d1f755a76e43" providerId="LiveId" clId="{E9272CA6-95BB-4285-8AF2-004584B149E0}" dt="2020-01-19T17:50:04.243" v="1716" actId="478"/>
          <ac:picMkLst>
            <pc:docMk/>
            <pc:sldMk cId="1125867927" sldId="362"/>
            <ac:picMk id="185" creationId="{00000000-0000-0000-0000-000000000000}"/>
          </ac:picMkLst>
        </pc:picChg>
      </pc:sldChg>
      <pc:sldChg chg="modSp">
        <pc:chgData name="최 용" userId="9839d1f755a76e43" providerId="LiveId" clId="{E9272CA6-95BB-4285-8AF2-004584B149E0}" dt="2020-01-23T13:13:02.180" v="2232" actId="1076"/>
        <pc:sldMkLst>
          <pc:docMk/>
          <pc:sldMk cId="2615180102" sldId="365"/>
        </pc:sldMkLst>
        <pc:spChg chg="mod">
          <ac:chgData name="최 용" userId="9839d1f755a76e43" providerId="LiveId" clId="{E9272CA6-95BB-4285-8AF2-004584B149E0}" dt="2020-01-23T13:12:56.996" v="2230" actId="1076"/>
          <ac:spMkLst>
            <pc:docMk/>
            <pc:sldMk cId="2615180102" sldId="365"/>
            <ac:spMk id="13" creationId="{02E08EEC-8BDA-4E13-BD99-662B8765AC50}"/>
          </ac:spMkLst>
        </pc:spChg>
        <pc:spChg chg="mod">
          <ac:chgData name="최 용" userId="9839d1f755a76e43" providerId="LiveId" clId="{E9272CA6-95BB-4285-8AF2-004584B149E0}" dt="2020-01-23T13:12:30.293" v="2228" actId="1076"/>
          <ac:spMkLst>
            <pc:docMk/>
            <pc:sldMk cId="2615180102" sldId="365"/>
            <ac:spMk id="15" creationId="{C6DA4A35-FAD2-4F0F-9C12-1F2E70B8BA7D}"/>
          </ac:spMkLst>
        </pc:spChg>
        <pc:spChg chg="mod">
          <ac:chgData name="최 용" userId="9839d1f755a76e43" providerId="LiveId" clId="{E9272CA6-95BB-4285-8AF2-004584B149E0}" dt="2020-01-23T13:13:02.180" v="2232" actId="1076"/>
          <ac:spMkLst>
            <pc:docMk/>
            <pc:sldMk cId="2615180102" sldId="365"/>
            <ac:spMk id="16" creationId="{EA3F1DBA-E028-47CA-8329-4ADE3B6AC615}"/>
          </ac:spMkLst>
        </pc:spChg>
        <pc:spChg chg="mod">
          <ac:chgData name="최 용" userId="9839d1f755a76e43" providerId="LiveId" clId="{E9272CA6-95BB-4285-8AF2-004584B149E0}" dt="2020-01-23T13:12:49.285" v="2229" actId="1076"/>
          <ac:spMkLst>
            <pc:docMk/>
            <pc:sldMk cId="2615180102" sldId="365"/>
            <ac:spMk id="18" creationId="{86645C91-020C-4E0F-AF9E-2FAFFEE71757}"/>
          </ac:spMkLst>
        </pc:spChg>
        <pc:picChg chg="mod">
          <ac:chgData name="최 용" userId="9839d1f755a76e43" providerId="LiveId" clId="{E9272CA6-95BB-4285-8AF2-004584B149E0}" dt="2020-01-23T13:12:30.293" v="2228" actId="1076"/>
          <ac:picMkLst>
            <pc:docMk/>
            <pc:sldMk cId="2615180102" sldId="365"/>
            <ac:picMk id="2" creationId="{0EB60517-A62E-4CB5-9198-66B2D5FA1F9B}"/>
          </ac:picMkLst>
        </pc:picChg>
        <pc:picChg chg="mod">
          <ac:chgData name="최 용" userId="9839d1f755a76e43" providerId="LiveId" clId="{E9272CA6-95BB-4285-8AF2-004584B149E0}" dt="2020-01-23T13:13:00.604" v="2231" actId="1076"/>
          <ac:picMkLst>
            <pc:docMk/>
            <pc:sldMk cId="2615180102" sldId="365"/>
            <ac:picMk id="9" creationId="{5B68F467-71E9-4D35-8022-CAFCEDA75573}"/>
          </ac:picMkLst>
        </pc:picChg>
        <pc:picChg chg="mod">
          <ac:chgData name="최 용" userId="9839d1f755a76e43" providerId="LiveId" clId="{E9272CA6-95BB-4285-8AF2-004584B149E0}" dt="2020-01-23T13:12:49.285" v="2229" actId="1076"/>
          <ac:picMkLst>
            <pc:docMk/>
            <pc:sldMk cId="2615180102" sldId="365"/>
            <ac:picMk id="10" creationId="{D7A8AFBB-B455-402D-9A8D-D057D71BB296}"/>
          </ac:picMkLst>
        </pc:picChg>
        <pc:picChg chg="mod">
          <ac:chgData name="최 용" userId="9839d1f755a76e43" providerId="LiveId" clId="{E9272CA6-95BB-4285-8AF2-004584B149E0}" dt="2020-01-23T13:12:49.285" v="2229" actId="1076"/>
          <ac:picMkLst>
            <pc:docMk/>
            <pc:sldMk cId="2615180102" sldId="365"/>
            <ac:picMk id="12" creationId="{D04B1747-ADA0-4ACF-A4D9-E99AD7DC4AE1}"/>
          </ac:picMkLst>
        </pc:picChg>
      </pc:sldChg>
      <pc:sldChg chg="modSp">
        <pc:chgData name="최 용" userId="9839d1f755a76e43" providerId="LiveId" clId="{E9272CA6-95BB-4285-8AF2-004584B149E0}" dt="2020-01-23T13:15:05.579" v="2256" actId="14100"/>
        <pc:sldMkLst>
          <pc:docMk/>
          <pc:sldMk cId="1801083703" sldId="366"/>
        </pc:sldMkLst>
        <pc:spChg chg="mod">
          <ac:chgData name="최 용" userId="9839d1f755a76e43" providerId="LiveId" clId="{E9272CA6-95BB-4285-8AF2-004584B149E0}" dt="2020-01-23T13:15:02.979" v="2255" actId="14100"/>
          <ac:spMkLst>
            <pc:docMk/>
            <pc:sldMk cId="1801083703" sldId="366"/>
            <ac:spMk id="8" creationId="{9FF83852-364E-42E4-831B-E8180E8B0511}"/>
          </ac:spMkLst>
        </pc:spChg>
        <pc:spChg chg="mod">
          <ac:chgData name="최 용" userId="9839d1f755a76e43" providerId="LiveId" clId="{E9272CA6-95BB-4285-8AF2-004584B149E0}" dt="2020-01-23T13:14:37.883" v="2254" actId="1038"/>
          <ac:spMkLst>
            <pc:docMk/>
            <pc:sldMk cId="1801083703" sldId="366"/>
            <ac:spMk id="11" creationId="{182FFBC1-78FD-4C92-AF0F-DBE76B7542F7}"/>
          </ac:spMkLst>
        </pc:spChg>
        <pc:spChg chg="mod">
          <ac:chgData name="최 용" userId="9839d1f755a76e43" providerId="LiveId" clId="{E9272CA6-95BB-4285-8AF2-004584B149E0}" dt="2020-01-23T13:15:05.579" v="2256" actId="14100"/>
          <ac:spMkLst>
            <pc:docMk/>
            <pc:sldMk cId="1801083703" sldId="366"/>
            <ac:spMk id="13" creationId="{434048FA-4991-42A1-865B-2063C3F59F3F}"/>
          </ac:spMkLst>
        </pc:spChg>
        <pc:picChg chg="mod">
          <ac:chgData name="최 용" userId="9839d1f755a76e43" providerId="LiveId" clId="{E9272CA6-95BB-4285-8AF2-004584B149E0}" dt="2020-01-23T13:14:37.883" v="2254" actId="1038"/>
          <ac:picMkLst>
            <pc:docMk/>
            <pc:sldMk cId="1801083703" sldId="366"/>
            <ac:picMk id="5" creationId="{CEF67322-CB03-474C-B4A8-40011C66C80D}"/>
          </ac:picMkLst>
        </pc:picChg>
        <pc:picChg chg="mod modCrop">
          <ac:chgData name="최 용" userId="9839d1f755a76e43" providerId="LiveId" clId="{E9272CA6-95BB-4285-8AF2-004584B149E0}" dt="2020-01-23T13:14:37.883" v="2254" actId="1038"/>
          <ac:picMkLst>
            <pc:docMk/>
            <pc:sldMk cId="1801083703" sldId="366"/>
            <ac:picMk id="6" creationId="{DAE806CD-691C-4284-8048-95F7DD03A8DD}"/>
          </ac:picMkLst>
        </pc:picChg>
      </pc:sldChg>
      <pc:sldChg chg="addSp delSp modSp add">
        <pc:chgData name="최 용" userId="9839d1f755a76e43" providerId="LiveId" clId="{E9272CA6-95BB-4285-8AF2-004584B149E0}" dt="2020-01-19T18:00:23.577" v="2059" actId="1036"/>
        <pc:sldMkLst>
          <pc:docMk/>
          <pc:sldMk cId="3651716538" sldId="367"/>
        </pc:sldMkLst>
        <pc:spChg chg="mod">
          <ac:chgData name="최 용" userId="9839d1f755a76e43" providerId="LiveId" clId="{E9272CA6-95BB-4285-8AF2-004584B149E0}" dt="2020-01-19T17:19:02.798" v="468" actId="14100"/>
          <ac:spMkLst>
            <pc:docMk/>
            <pc:sldMk cId="3651716538" sldId="367"/>
            <ac:spMk id="4" creationId="{6354F877-104B-41AC-8705-47896B7E49E0}"/>
          </ac:spMkLst>
        </pc:spChg>
        <pc:spChg chg="add del mod">
          <ac:chgData name="최 용" userId="9839d1f755a76e43" providerId="LiveId" clId="{E9272CA6-95BB-4285-8AF2-004584B149E0}" dt="2020-01-19T18:00:06.828" v="2054" actId="478"/>
          <ac:spMkLst>
            <pc:docMk/>
            <pc:sldMk cId="3651716538" sldId="367"/>
            <ac:spMk id="6" creationId="{B461A49B-6ECA-426D-99DB-57B49BBC1860}"/>
          </ac:spMkLst>
        </pc:spChg>
        <pc:picChg chg="del">
          <ac:chgData name="최 용" userId="9839d1f755a76e43" providerId="LiveId" clId="{E9272CA6-95BB-4285-8AF2-004584B149E0}" dt="2020-01-19T17:12:43.745" v="234" actId="478"/>
          <ac:picMkLst>
            <pc:docMk/>
            <pc:sldMk cId="3651716538" sldId="367"/>
            <ac:picMk id="2" creationId="{0C812926-0DCE-4534-9269-B694BAE87985}"/>
          </ac:picMkLst>
        </pc:picChg>
        <pc:picChg chg="add mod modCrop">
          <ac:chgData name="최 용" userId="9839d1f755a76e43" providerId="LiveId" clId="{E9272CA6-95BB-4285-8AF2-004584B149E0}" dt="2020-01-19T17:19:07.397" v="469" actId="1076"/>
          <ac:picMkLst>
            <pc:docMk/>
            <pc:sldMk cId="3651716538" sldId="367"/>
            <ac:picMk id="5" creationId="{5A3C3CCF-181E-4B83-BD01-F2966429EA0B}"/>
          </ac:picMkLst>
        </pc:picChg>
        <pc:picChg chg="add del mod modCrop">
          <ac:chgData name="최 용" userId="9839d1f755a76e43" providerId="LiveId" clId="{E9272CA6-95BB-4285-8AF2-004584B149E0}" dt="2020-01-19T17:17:15.728" v="455"/>
          <ac:picMkLst>
            <pc:docMk/>
            <pc:sldMk cId="3651716538" sldId="367"/>
            <ac:picMk id="7" creationId="{73D5B5E8-988F-432E-8EDA-AE0E6AAD1946}"/>
          </ac:picMkLst>
        </pc:picChg>
        <pc:picChg chg="add mod">
          <ac:chgData name="최 용" userId="9839d1f755a76e43" providerId="LiveId" clId="{E9272CA6-95BB-4285-8AF2-004584B149E0}" dt="2020-01-19T18:00:23.577" v="2059" actId="1036"/>
          <ac:picMkLst>
            <pc:docMk/>
            <pc:sldMk cId="3651716538" sldId="367"/>
            <ac:picMk id="1025" creationId="{B8EF5BD9-A411-4313-B801-DA2F95B0C7C4}"/>
          </ac:picMkLst>
        </pc:picChg>
      </pc:sldChg>
      <pc:sldChg chg="addSp delSp modSp add">
        <pc:chgData name="최 용" userId="9839d1f755a76e43" providerId="LiveId" clId="{E9272CA6-95BB-4285-8AF2-004584B149E0}" dt="2020-01-19T17:31:28.804" v="1132" actId="1076"/>
        <pc:sldMkLst>
          <pc:docMk/>
          <pc:sldMk cId="2329905021" sldId="368"/>
        </pc:sldMkLst>
        <pc:spChg chg="mod">
          <ac:chgData name="최 용" userId="9839d1f755a76e43" providerId="LiveId" clId="{E9272CA6-95BB-4285-8AF2-004584B149E0}" dt="2020-01-19T17:27:20.428" v="1035"/>
          <ac:spMkLst>
            <pc:docMk/>
            <pc:sldMk cId="2329905021" sldId="368"/>
            <ac:spMk id="3" creationId="{F0885E50-0E51-44DF-BB36-BF1901D63FE0}"/>
          </ac:spMkLst>
        </pc:spChg>
        <pc:spChg chg="mod">
          <ac:chgData name="최 용" userId="9839d1f755a76e43" providerId="LiveId" clId="{E9272CA6-95BB-4285-8AF2-004584B149E0}" dt="2020-01-19T17:30:58.317" v="1125" actId="255"/>
          <ac:spMkLst>
            <pc:docMk/>
            <pc:sldMk cId="2329905021" sldId="368"/>
            <ac:spMk id="4" creationId="{6354F877-104B-41AC-8705-47896B7E49E0}"/>
          </ac:spMkLst>
        </pc:spChg>
        <pc:picChg chg="del">
          <ac:chgData name="최 용" userId="9839d1f755a76e43" providerId="LiveId" clId="{E9272CA6-95BB-4285-8AF2-004584B149E0}" dt="2020-01-19T17:27:35.229" v="1059" actId="478"/>
          <ac:picMkLst>
            <pc:docMk/>
            <pc:sldMk cId="2329905021" sldId="368"/>
            <ac:picMk id="2" creationId="{BCB1E3EF-DE46-45C2-BA9D-E14D2990EBA7}"/>
          </ac:picMkLst>
        </pc:picChg>
        <pc:picChg chg="add del mod">
          <ac:chgData name="최 용" userId="9839d1f755a76e43" providerId="LiveId" clId="{E9272CA6-95BB-4285-8AF2-004584B149E0}" dt="2020-01-19T17:29:28.106" v="1106" actId="478"/>
          <ac:picMkLst>
            <pc:docMk/>
            <pc:sldMk cId="2329905021" sldId="368"/>
            <ac:picMk id="5" creationId="{A1ED9133-D41B-4250-98FB-893855692E52}"/>
          </ac:picMkLst>
        </pc:picChg>
        <pc:picChg chg="add mod">
          <ac:chgData name="최 용" userId="9839d1f755a76e43" providerId="LiveId" clId="{E9272CA6-95BB-4285-8AF2-004584B149E0}" dt="2020-01-19T17:31:22.525" v="1130" actId="1076"/>
          <ac:picMkLst>
            <pc:docMk/>
            <pc:sldMk cId="2329905021" sldId="368"/>
            <ac:picMk id="6" creationId="{234B6D17-8E53-408D-BC2F-31EB40E81270}"/>
          </ac:picMkLst>
        </pc:picChg>
        <pc:picChg chg="add mod">
          <ac:chgData name="최 용" userId="9839d1f755a76e43" providerId="LiveId" clId="{E9272CA6-95BB-4285-8AF2-004584B149E0}" dt="2020-01-19T17:31:25.364" v="1131" actId="1076"/>
          <ac:picMkLst>
            <pc:docMk/>
            <pc:sldMk cId="2329905021" sldId="368"/>
            <ac:picMk id="7" creationId="{E4692E9D-3400-4309-9C6E-877CDB698780}"/>
          </ac:picMkLst>
        </pc:picChg>
        <pc:picChg chg="add mod">
          <ac:chgData name="최 용" userId="9839d1f755a76e43" providerId="LiveId" clId="{E9272CA6-95BB-4285-8AF2-004584B149E0}" dt="2020-01-19T17:31:13.093" v="1128" actId="1076"/>
          <ac:picMkLst>
            <pc:docMk/>
            <pc:sldMk cId="2329905021" sldId="368"/>
            <ac:picMk id="8" creationId="{92686354-5885-49FE-A763-839EA175280B}"/>
          </ac:picMkLst>
        </pc:picChg>
        <pc:picChg chg="add mod">
          <ac:chgData name="최 용" userId="9839d1f755a76e43" providerId="LiveId" clId="{E9272CA6-95BB-4285-8AF2-004584B149E0}" dt="2020-01-19T17:31:16.772" v="1129" actId="1076"/>
          <ac:picMkLst>
            <pc:docMk/>
            <pc:sldMk cId="2329905021" sldId="368"/>
            <ac:picMk id="9" creationId="{65162EC7-C6BA-48CE-B7F9-7E49E236DBF3}"/>
          </ac:picMkLst>
        </pc:picChg>
        <pc:picChg chg="add mod">
          <ac:chgData name="최 용" userId="9839d1f755a76e43" providerId="LiveId" clId="{E9272CA6-95BB-4285-8AF2-004584B149E0}" dt="2020-01-19T17:31:28.804" v="1132" actId="1076"/>
          <ac:picMkLst>
            <pc:docMk/>
            <pc:sldMk cId="2329905021" sldId="368"/>
            <ac:picMk id="10" creationId="{7734D15B-0EDF-453A-BF21-BD9A37C5E320}"/>
          </ac:picMkLst>
        </pc:picChg>
      </pc:sldChg>
      <pc:sldChg chg="addSp delSp modSp add del">
        <pc:chgData name="최 용" userId="9839d1f755a76e43" providerId="LiveId" clId="{E9272CA6-95BB-4285-8AF2-004584B149E0}" dt="2020-01-19T17:31:49.585" v="1133" actId="2696"/>
        <pc:sldMkLst>
          <pc:docMk/>
          <pc:sldMk cId="1593491847" sldId="369"/>
        </pc:sldMkLst>
        <pc:spChg chg="mod">
          <ac:chgData name="최 용" userId="9839d1f755a76e43" providerId="LiveId" clId="{E9272CA6-95BB-4285-8AF2-004584B149E0}" dt="2020-01-19T17:28:35.683" v="1076" actId="20577"/>
          <ac:spMkLst>
            <pc:docMk/>
            <pc:sldMk cId="1593491847" sldId="369"/>
            <ac:spMk id="4" creationId="{6354F877-104B-41AC-8705-47896B7E49E0}"/>
          </ac:spMkLst>
        </pc:spChg>
        <pc:picChg chg="add">
          <ac:chgData name="최 용" userId="9839d1f755a76e43" providerId="LiveId" clId="{E9272CA6-95BB-4285-8AF2-004584B149E0}" dt="2020-01-19T17:28:51.100" v="1078"/>
          <ac:picMkLst>
            <pc:docMk/>
            <pc:sldMk cId="1593491847" sldId="369"/>
            <ac:picMk id="2" creationId="{28C2ABBB-A4E5-4817-A8CB-2FDAB9B19EAD}"/>
          </ac:picMkLst>
        </pc:picChg>
        <pc:picChg chg="del">
          <ac:chgData name="최 용" userId="9839d1f755a76e43" providerId="LiveId" clId="{E9272CA6-95BB-4285-8AF2-004584B149E0}" dt="2020-01-19T17:28:44.112" v="1077" actId="478"/>
          <ac:picMkLst>
            <pc:docMk/>
            <pc:sldMk cId="1593491847" sldId="369"/>
            <ac:picMk id="5" creationId="{A1ED9133-D41B-4250-98FB-893855692E52}"/>
          </ac:picMkLst>
        </pc:picChg>
        <pc:picChg chg="add mod">
          <ac:chgData name="최 용" userId="9839d1f755a76e43" providerId="LiveId" clId="{E9272CA6-95BB-4285-8AF2-004584B149E0}" dt="2020-01-19T17:28:58.950" v="1080" actId="1076"/>
          <ac:picMkLst>
            <pc:docMk/>
            <pc:sldMk cId="1593491847" sldId="369"/>
            <ac:picMk id="6" creationId="{34E6FB04-E26C-4BB3-9AC0-C187F35DF8C9}"/>
          </ac:picMkLst>
        </pc:picChg>
      </pc:sldChg>
      <pc:sldChg chg="addSp delSp modSp add">
        <pc:chgData name="최 용" userId="9839d1f755a76e43" providerId="LiveId" clId="{E9272CA6-95BB-4285-8AF2-004584B149E0}" dt="2020-01-19T17:57:36.250" v="2049" actId="1038"/>
        <pc:sldMkLst>
          <pc:docMk/>
          <pc:sldMk cId="3429299500" sldId="369"/>
        </pc:sldMkLst>
        <pc:spChg chg="mod">
          <ac:chgData name="최 용" userId="9839d1f755a76e43" providerId="LiveId" clId="{E9272CA6-95BB-4285-8AF2-004584B149E0}" dt="2020-01-19T17:57:24.783" v="2044" actId="179"/>
          <ac:spMkLst>
            <pc:docMk/>
            <pc:sldMk cId="3429299500" sldId="369"/>
            <ac:spMk id="4" creationId="{6354F877-104B-41AC-8705-47896B7E49E0}"/>
          </ac:spMkLst>
        </pc:spChg>
        <pc:picChg chg="del">
          <ac:chgData name="최 용" userId="9839d1f755a76e43" providerId="LiveId" clId="{E9272CA6-95BB-4285-8AF2-004584B149E0}" dt="2020-01-19T17:55:37.843" v="1989" actId="478"/>
          <ac:picMkLst>
            <pc:docMk/>
            <pc:sldMk cId="3429299500" sldId="369"/>
            <ac:picMk id="2" creationId="{3D118003-23E9-46DA-A82A-9426EAA80B4C}"/>
          </ac:picMkLst>
        </pc:picChg>
        <pc:picChg chg="del">
          <ac:chgData name="최 용" userId="9839d1f755a76e43" providerId="LiveId" clId="{E9272CA6-95BB-4285-8AF2-004584B149E0}" dt="2020-01-19T17:55:37.843" v="1989" actId="478"/>
          <ac:picMkLst>
            <pc:docMk/>
            <pc:sldMk cId="3429299500" sldId="369"/>
            <ac:picMk id="5" creationId="{35482786-B860-47B7-97CD-63C865F94F95}"/>
          </ac:picMkLst>
        </pc:picChg>
        <pc:picChg chg="add mod">
          <ac:chgData name="최 용" userId="9839d1f755a76e43" providerId="LiveId" clId="{E9272CA6-95BB-4285-8AF2-004584B149E0}" dt="2020-01-19T17:57:36.250" v="2049" actId="1038"/>
          <ac:picMkLst>
            <pc:docMk/>
            <pc:sldMk cId="3429299500" sldId="369"/>
            <ac:picMk id="6" creationId="{70ADD203-A952-48D2-AB01-C391250FA5C7}"/>
          </ac:picMkLst>
        </pc:picChg>
        <pc:picChg chg="add mod">
          <ac:chgData name="최 용" userId="9839d1f755a76e43" providerId="LiveId" clId="{E9272CA6-95BB-4285-8AF2-004584B149E0}" dt="2020-01-19T17:57:31.707" v="2048" actId="1038"/>
          <ac:picMkLst>
            <pc:docMk/>
            <pc:sldMk cId="3429299500" sldId="369"/>
            <ac:picMk id="7" creationId="{D4A7DEEF-90D6-43FE-8EE0-0C3FF65C9B2D}"/>
          </ac:picMkLst>
        </pc:picChg>
      </pc:sldChg>
      <pc:sldChg chg="add del">
        <pc:chgData name="최 용" userId="9839d1f755a76e43" providerId="LiveId" clId="{E9272CA6-95BB-4285-8AF2-004584B149E0}" dt="2020-01-19T17:46:46.925" v="1536" actId="2696"/>
        <pc:sldMkLst>
          <pc:docMk/>
          <pc:sldMk cId="4073767017" sldId="369"/>
        </pc:sldMkLst>
      </pc:sldChg>
      <pc:sldChg chg="add del">
        <pc:chgData name="최 용" userId="9839d1f755a76e43" providerId="LiveId" clId="{E9272CA6-95BB-4285-8AF2-004584B149E0}" dt="2020-01-23T13:16:17.755" v="2261" actId="2696"/>
        <pc:sldMkLst>
          <pc:docMk/>
          <pc:sldMk cId="801194643" sldId="3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38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7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01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51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5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23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75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3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390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13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0" y="1357313"/>
            <a:ext cx="43957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12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빅데이터</a:t>
            </a:r>
            <a:b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가공 및 분석</a:t>
            </a: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정규화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(Normalization)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선형회귀</a:t>
            </a:r>
            <a:r>
              <a:rPr lang="en-US" altLang="ko-KR" sz="2400" dirty="0"/>
              <a:t>(Linear Regression)</a:t>
            </a:r>
            <a:r>
              <a:rPr lang="ko-KR" altLang="en-US" sz="2400" dirty="0"/>
              <a:t>를 사용할 때 </a:t>
            </a:r>
            <a:r>
              <a:rPr lang="en-US" altLang="ko-KR" sz="2400" dirty="0"/>
              <a:t>2</a:t>
            </a:r>
            <a:r>
              <a:rPr lang="ko-KR" altLang="en-US" sz="2400" dirty="0"/>
              <a:t>개 속성 간 값의 범위의 격차가 너무 크면 좋지 않은 결과를 초래할 수 있음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입력 데이터</a:t>
            </a:r>
            <a:r>
              <a:rPr lang="en-US" altLang="ko-KR" sz="2400" dirty="0"/>
              <a:t>(feature)</a:t>
            </a:r>
            <a:r>
              <a:rPr lang="ko-KR" altLang="en-US" sz="2400" dirty="0"/>
              <a:t>의 범위를 조절하는 스케일</a:t>
            </a:r>
            <a:r>
              <a:rPr lang="en-US" altLang="ko-KR" sz="2400" dirty="0"/>
              <a:t>(scale) </a:t>
            </a:r>
            <a:r>
              <a:rPr lang="ko-KR" altLang="en-US" sz="2400" dirty="0"/>
              <a:t>기능을 적용할 수 있음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일반적으로 지도학습 알고리즘을 적용하기 전의 과정이기 때문에 이를 </a:t>
            </a:r>
            <a:r>
              <a:rPr lang="ko-KR" altLang="en-US" sz="2400" dirty="0" err="1"/>
              <a:t>전처리</a:t>
            </a:r>
            <a:r>
              <a:rPr lang="en-US" altLang="ko-KR" sz="2400" dirty="0"/>
              <a:t>(preprocessing) </a:t>
            </a:r>
            <a:r>
              <a:rPr lang="ko-KR" altLang="en-US" sz="2400" dirty="0"/>
              <a:t>과정이라고 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B1E3EF-DE46-45C2-BA9D-E14D2990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4427343"/>
            <a:ext cx="570627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8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정규화의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3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가지 방식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57300"/>
            <a:ext cx="8782050" cy="5294225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600" dirty="0"/>
              <a:t>Simple Feature Scaling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600" dirty="0"/>
          </a:p>
          <a:p>
            <a:pPr marL="457200" indent="-457200">
              <a:buFont typeface="+mj-ea"/>
              <a:buAutoNum type="circleNumDbPlain"/>
            </a:pPr>
            <a:endParaRPr lang="en-US" altLang="ko-KR" sz="2600" dirty="0"/>
          </a:p>
          <a:p>
            <a:pPr marL="457200" indent="-457200">
              <a:buFont typeface="+mj-ea"/>
              <a:buAutoNum type="circleNumDbPlain"/>
            </a:pPr>
            <a:endParaRPr lang="en-US" altLang="ko-KR" sz="2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600" dirty="0"/>
              <a:t>Min-Max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600" dirty="0"/>
          </a:p>
          <a:p>
            <a:pPr marL="457200" indent="-457200">
              <a:buFont typeface="+mj-ea"/>
              <a:buAutoNum type="circleNumDbPlain"/>
            </a:pPr>
            <a:endParaRPr lang="en-US" altLang="ko-KR" sz="2600" dirty="0"/>
          </a:p>
          <a:p>
            <a:pPr marL="457200" indent="-457200">
              <a:buFont typeface="+mj-ea"/>
              <a:buAutoNum type="circleNumDbPlain"/>
            </a:pPr>
            <a:endParaRPr lang="en-US" altLang="ko-KR" sz="2600" dirty="0"/>
          </a:p>
          <a:p>
            <a:pPr marL="457200" indent="-457200">
              <a:buFont typeface="+mj-ea"/>
              <a:buAutoNum type="circleNumDbPlain"/>
            </a:pPr>
            <a:endParaRPr lang="en-US" altLang="ko-KR" sz="2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600" dirty="0"/>
              <a:t>Z-score</a:t>
            </a:r>
            <a:endParaRPr lang="ko-KR" altLang="en-US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4B6D17-8E53-408D-BC2F-31EB40E81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6" y="1664231"/>
            <a:ext cx="3191320" cy="1448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692E9D-3400-4309-9C6E-877CDB698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986" y="1377051"/>
            <a:ext cx="2800741" cy="1705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686354-5885-49FE-A763-839EA1752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34" y="3649603"/>
            <a:ext cx="5706271" cy="1609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162EC7-C6BA-48CE-B7F9-7E49E236D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205" y="3649603"/>
            <a:ext cx="2743583" cy="1667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34D15B-0EDF-453A-BF21-BD9A37C5E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471" y="5610257"/>
            <a:ext cx="181952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12.3 Data Formatting</a:t>
            </a:r>
            <a:endParaRPr lang="ko-KR" altLang="en-US" sz="4000" b="1" dirty="0">
              <a:solidFill>
                <a:prstClr val="white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3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수치값을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카테고리값으로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변환하기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1A005AA-B28F-4371-8FBB-F883F4A62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87"/>
          <a:stretch/>
        </p:blipFill>
        <p:spPr>
          <a:xfrm>
            <a:off x="7115741" y="1043741"/>
            <a:ext cx="1201938" cy="2486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B547C7-87B1-4AA8-B4B5-A5BE8995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83" y="3745446"/>
            <a:ext cx="1829055" cy="24863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AF60FF-D892-4955-905A-88872A31F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8" y="1580332"/>
            <a:ext cx="5658640" cy="1886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C61B36-B3CF-467D-B6A3-360B2CE66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17" y="3895141"/>
            <a:ext cx="5658640" cy="562053"/>
          </a:xfrm>
          <a:prstGeom prst="rect">
            <a:avLst/>
          </a:prstGeom>
        </p:spPr>
      </p:pic>
      <p:sp>
        <p:nvSpPr>
          <p:cNvPr id="21" name="생각 풍선: 구름 모양 20">
            <a:extLst>
              <a:ext uri="{FF2B5EF4-FFF2-40B4-BE49-F238E27FC236}">
                <a16:creationId xmlns:a16="http://schemas.microsoft.com/office/drawing/2014/main" id="{143FFB55-72BD-4999-9920-8C2091A8D4E3}"/>
              </a:ext>
            </a:extLst>
          </p:cNvPr>
          <p:cNvSpPr/>
          <p:nvPr/>
        </p:nvSpPr>
        <p:spPr>
          <a:xfrm>
            <a:off x="2073244" y="4510863"/>
            <a:ext cx="3954494" cy="2193598"/>
          </a:xfrm>
          <a:prstGeom prst="cloudCallout">
            <a:avLst>
              <a:gd name="adj1" fmla="val -45379"/>
              <a:gd name="adj2" fmla="val -5337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705F14-5C7D-44CB-8A67-9A0E1AD4E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722" y="4957714"/>
            <a:ext cx="2857157" cy="118056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531B01-6EEA-46CB-BB97-EE3B87283F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329612" cy="504983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정의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binning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586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카테고리 값을 </a:t>
            </a: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수치값으로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변환하기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인공지능이나 데이터분석을 위한 대부분의 입력 데이터들을 문자들을 사용하지 않고 수를 이용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get_dummies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()</a:t>
            </a:r>
          </a:p>
          <a:p>
            <a:pPr lvl="1"/>
            <a:r>
              <a:rPr lang="ko-KR" altLang="en-US" sz="2400" dirty="0"/>
              <a:t>문자형의 데이터를 숫자 형태로 변환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118003-23E9-46DA-A82A-9426EAA8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17" y="4307995"/>
            <a:ext cx="5668166" cy="2333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482786-B860-47B7-97CD-63C865F94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445" y="2073609"/>
            <a:ext cx="2753109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카테고리 값을 </a:t>
            </a: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수치값으로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변환하기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1143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원래 데이터에 추가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1143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1143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1143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1143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1143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1143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1143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hand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컬럼 삭제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ADD203-A952-48D2-AB01-C391250FA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96" y="1012422"/>
            <a:ext cx="5677692" cy="2772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A7DEEF-90D6-43FE-8EE0-0C3FF65C9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317" y="3784584"/>
            <a:ext cx="570627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12.1 </a:t>
            </a:r>
            <a:r>
              <a:rPr lang="ko-KR" altLang="en-US" sz="2400" dirty="0"/>
              <a:t>빅데이터의 가공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12.2 Binning/Normalization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12.3 Data Formatting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12.1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빅데이터의 가공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존재하지 않는 값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(Missing Values) </a:t>
            </a:r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처리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존재하지 않는 값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‘?’, ‘N/A(</a:t>
            </a:r>
            <a:r>
              <a:rPr lang="ko-KR" altLang="en-US" sz="2400" dirty="0"/>
              <a:t>또는 </a:t>
            </a:r>
            <a:r>
              <a:rPr lang="en-US" altLang="ko-KR" sz="2400" dirty="0" err="1"/>
              <a:t>NaN</a:t>
            </a:r>
            <a:r>
              <a:rPr lang="en-US" altLang="ko-KR" sz="2400" dirty="0"/>
              <a:t>: Not-a-Number)’, ‘0’ </a:t>
            </a:r>
            <a:r>
              <a:rPr lang="ko-KR" altLang="en-US" sz="2400" dirty="0"/>
              <a:t>또는 빈칸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r>
              <a:rPr lang="ko-KR" altLang="en-US" sz="2400" dirty="0"/>
              <a:t>처리하는 방법</a:t>
            </a:r>
            <a:endParaRPr lang="en-US" altLang="ko-KR" sz="2400" dirty="0"/>
          </a:p>
          <a:p>
            <a:pPr marL="1371600" lvl="2" indent="-457200">
              <a:buFont typeface="+mj-ea"/>
              <a:buAutoNum type="circleNumDbPlain"/>
            </a:pPr>
            <a:r>
              <a:rPr lang="ko-KR" altLang="en-US" dirty="0"/>
              <a:t>찾아서 복구</a:t>
            </a:r>
            <a:endParaRPr lang="en-US" altLang="ko-KR" dirty="0"/>
          </a:p>
          <a:p>
            <a:pPr marL="1371600" lvl="2" indent="-457200">
              <a:buFont typeface="+mj-ea"/>
              <a:buAutoNum type="circleNumDbPlain"/>
            </a:pPr>
            <a:r>
              <a:rPr lang="ko-KR" altLang="en-US" dirty="0"/>
              <a:t>해당 라인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을 삭제</a:t>
            </a:r>
            <a:endParaRPr lang="en-US" altLang="ko-KR" dirty="0"/>
          </a:p>
          <a:p>
            <a:pPr marL="1371600" lvl="2" indent="-457200">
              <a:buFont typeface="+mj-ea"/>
              <a:buAutoNum type="circleNumDbPlain"/>
            </a:pPr>
            <a:r>
              <a:rPr lang="ko-KR" altLang="en-US" dirty="0"/>
              <a:t>해당 칼럼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이 중요하지 않다면 삭제</a:t>
            </a:r>
            <a:endParaRPr lang="en-US" altLang="ko-KR" dirty="0"/>
          </a:p>
          <a:p>
            <a:pPr marL="1371600" lvl="2" indent="-457200">
              <a:buFont typeface="+mj-ea"/>
              <a:buAutoNum type="circleNumDbPlain"/>
            </a:pPr>
            <a:r>
              <a:rPr lang="ko-KR" altLang="en-US" dirty="0"/>
              <a:t>해당 값을 다른 값들의 평균을 구해 입력</a:t>
            </a:r>
            <a:r>
              <a:rPr lang="en-US" altLang="ko-KR" dirty="0"/>
              <a:t>(</a:t>
            </a:r>
            <a:r>
              <a:rPr lang="ko-KR" altLang="en-US" dirty="0"/>
              <a:t>빈도수가 가장 많은 것을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C54A8C-5D9B-4644-B882-377F4297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54" y="2392283"/>
            <a:ext cx="567769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7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32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NaN</a:t>
            </a:r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이 포함된 전체 행을 삭제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B60517-A62E-4CB5-9198-66B2D5FA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1" y="2793225"/>
            <a:ext cx="2772162" cy="1400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68F467-71E9-4D35-8022-CAFCEDA75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327"/>
          <a:stretch/>
        </p:blipFill>
        <p:spPr>
          <a:xfrm>
            <a:off x="560921" y="1398130"/>
            <a:ext cx="5696745" cy="11826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A8AFBB-B455-402D-9A8D-D057D71BB2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962"/>
          <a:stretch/>
        </p:blipFill>
        <p:spPr>
          <a:xfrm>
            <a:off x="560921" y="4489079"/>
            <a:ext cx="5706271" cy="520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B1747-ADA0-4ACF-A4D9-E99AD7DC4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10" y="5125372"/>
            <a:ext cx="5687219" cy="1428949"/>
          </a:xfrm>
          <a:prstGeom prst="rect">
            <a:avLst/>
          </a:prstGeom>
        </p:spPr>
      </p:pic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02E08EEC-8BDA-4E13-BD99-662B8765AC50}"/>
              </a:ext>
            </a:extLst>
          </p:cNvPr>
          <p:cNvSpPr/>
          <p:nvPr/>
        </p:nvSpPr>
        <p:spPr>
          <a:xfrm>
            <a:off x="3756757" y="1102764"/>
            <a:ext cx="2801300" cy="695738"/>
          </a:xfrm>
          <a:prstGeom prst="wedgeEllipseCallout">
            <a:avLst>
              <a:gd name="adj1" fmla="val -62124"/>
              <a:gd name="adj2" fmla="val 453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Numpy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가지고와야</a:t>
            </a:r>
            <a:r>
              <a:rPr lang="ko-KR" altLang="en-US" sz="1600" dirty="0"/>
              <a:t> 함</a:t>
            </a: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C6DA4A35-FAD2-4F0F-9C12-1F2E70B8BA7D}"/>
              </a:ext>
            </a:extLst>
          </p:cNvPr>
          <p:cNvSpPr/>
          <p:nvPr/>
        </p:nvSpPr>
        <p:spPr>
          <a:xfrm>
            <a:off x="6166488" y="1760779"/>
            <a:ext cx="2801300" cy="520700"/>
          </a:xfrm>
          <a:prstGeom prst="wedgeEllipseCallout">
            <a:avLst>
              <a:gd name="adj1" fmla="val -65389"/>
              <a:gd name="adj2" fmla="val -16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robots </a:t>
            </a:r>
            <a:r>
              <a:rPr lang="ko-KR" altLang="en-US" sz="1600" dirty="0"/>
              <a:t>리스트 작성</a:t>
            </a: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A3F1DBA-E028-47CA-8329-4ADE3B6AC615}"/>
              </a:ext>
            </a:extLst>
          </p:cNvPr>
          <p:cNvSpPr/>
          <p:nvPr/>
        </p:nvSpPr>
        <p:spPr>
          <a:xfrm>
            <a:off x="5604058" y="2575948"/>
            <a:ext cx="2436822" cy="677862"/>
          </a:xfrm>
          <a:prstGeom prst="wedgeEllipseCallout">
            <a:avLst>
              <a:gd name="adj1" fmla="val -38867"/>
              <a:gd name="adj2" fmla="val -85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준비된 리스트를 </a:t>
            </a:r>
            <a:r>
              <a:rPr lang="en-US" altLang="ko-KR" sz="1600" dirty="0"/>
              <a:t>Pandas</a:t>
            </a:r>
            <a:r>
              <a:rPr lang="ko-KR" altLang="en-US" sz="1600" dirty="0"/>
              <a:t>로 변환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86645C91-020C-4E0F-AF9E-2FAFFEE71757}"/>
              </a:ext>
            </a:extLst>
          </p:cNvPr>
          <p:cNvSpPr/>
          <p:nvPr/>
        </p:nvSpPr>
        <p:spPr>
          <a:xfrm>
            <a:off x="5709647" y="3800288"/>
            <a:ext cx="3021242" cy="1050402"/>
          </a:xfrm>
          <a:prstGeom prst="wedgeRoundRectCallout">
            <a:avLst>
              <a:gd name="adj1" fmla="val -62940"/>
              <a:gd name="adj2" fmla="val 290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dropna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 활용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axis=0: </a:t>
            </a:r>
            <a:r>
              <a:rPr lang="ko-KR" altLang="en-US" sz="1600" dirty="0"/>
              <a:t>행 삭제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inplace</a:t>
            </a:r>
            <a:r>
              <a:rPr lang="en-US" altLang="ko-KR" sz="1600" dirty="0"/>
              <a:t>=True: </a:t>
            </a:r>
            <a:r>
              <a:rPr lang="ko-KR" altLang="en-US" sz="1600" dirty="0"/>
              <a:t>해당 데이터세트 자체를 수정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A16F54A-A8F9-4859-BBA3-791B427E2F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8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다른 값들의 평균을 구해 </a:t>
            </a:r>
            <a:r>
              <a:rPr lang="en-US" altLang="ko-KR" sz="32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NaN</a:t>
            </a:r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대체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ED88E5-F748-48E1-9FFC-642A4F37EB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F67322-CB03-474C-B4A8-40011C66C8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3"/>
          <a:stretch/>
        </p:blipFill>
        <p:spPr>
          <a:xfrm>
            <a:off x="1715769" y="1127837"/>
            <a:ext cx="5291609" cy="30303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E806CD-691C-4284-8048-95F7DD03A8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84"/>
          <a:stretch/>
        </p:blipFill>
        <p:spPr>
          <a:xfrm>
            <a:off x="1715769" y="4243893"/>
            <a:ext cx="5291609" cy="2514951"/>
          </a:xfrm>
          <a:prstGeom prst="rect">
            <a:avLst/>
          </a:prstGeom>
        </p:spPr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182FFBC1-78FD-4C92-AF0F-DBE76B7542F7}"/>
              </a:ext>
            </a:extLst>
          </p:cNvPr>
          <p:cNvSpPr/>
          <p:nvPr/>
        </p:nvSpPr>
        <p:spPr>
          <a:xfrm>
            <a:off x="5261421" y="2170632"/>
            <a:ext cx="2787105" cy="677862"/>
          </a:xfrm>
          <a:prstGeom prst="wedgeEllipseCallout">
            <a:avLst>
              <a:gd name="adj1" fmla="val -71135"/>
              <a:gd name="adj2" fmla="val -194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실제로 </a:t>
            </a:r>
            <a:r>
              <a:rPr lang="en-US" altLang="ko-KR" sz="1600" dirty="0"/>
              <a:t>data </a:t>
            </a:r>
            <a:r>
              <a:rPr lang="ko-KR" altLang="en-US" sz="1600" dirty="0"/>
              <a:t>파일을 갱신한 것이 아님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9FF83852-364E-42E4-831B-E8180E8B0511}"/>
              </a:ext>
            </a:extLst>
          </p:cNvPr>
          <p:cNvSpPr/>
          <p:nvPr/>
        </p:nvSpPr>
        <p:spPr>
          <a:xfrm>
            <a:off x="5962683" y="4243893"/>
            <a:ext cx="2085843" cy="554795"/>
          </a:xfrm>
          <a:prstGeom prst="wedgeRoundRectCallout">
            <a:avLst>
              <a:gd name="adj1" fmla="val -68641"/>
              <a:gd name="adj2" fmla="val -375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수정한 내용을 다시 </a:t>
            </a:r>
            <a:r>
              <a:rPr lang="en-US" altLang="ko-KR" sz="1600" dirty="0"/>
              <a:t>data</a:t>
            </a:r>
            <a:r>
              <a:rPr lang="ko-KR" altLang="en-US" sz="1600" dirty="0"/>
              <a:t>에 입력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434048FA-4991-42A1-865B-2063C3F59F3F}"/>
              </a:ext>
            </a:extLst>
          </p:cNvPr>
          <p:cNvSpPr/>
          <p:nvPr/>
        </p:nvSpPr>
        <p:spPr>
          <a:xfrm>
            <a:off x="5962683" y="4915567"/>
            <a:ext cx="1750865" cy="501451"/>
          </a:xfrm>
          <a:prstGeom prst="wedgeRoundRectCallout">
            <a:avLst>
              <a:gd name="adj1" fmla="val -63689"/>
              <a:gd name="adj2" fmla="val -523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실제로 데이터를 수정</a:t>
            </a:r>
          </a:p>
        </p:txBody>
      </p:sp>
    </p:spTree>
    <p:extLst>
      <p:ext uri="{BB962C8B-B14F-4D97-AF65-F5344CB8AC3E}">
        <p14:creationId xmlns:p14="http://schemas.microsoft.com/office/powerpoint/2010/main" val="180108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12.2 Binning/Normalization</a:t>
            </a:r>
            <a:endParaRPr lang="ko-KR" altLang="en-US" sz="4000" b="1" dirty="0">
              <a:solidFill>
                <a:prstClr val="white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Binning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Binning</a:t>
            </a:r>
          </a:p>
          <a:p>
            <a:pPr lvl="1"/>
            <a:r>
              <a:rPr lang="ko-KR" altLang="en-US" sz="2400" dirty="0"/>
              <a:t>다수의 </a:t>
            </a:r>
            <a:r>
              <a:rPr lang="en-US" altLang="ko-KR" sz="2400" dirty="0"/>
              <a:t>bin</a:t>
            </a:r>
            <a:r>
              <a:rPr lang="ko-KR" altLang="en-US" sz="2400" dirty="0"/>
              <a:t>으로 그룹화하는 것</a:t>
            </a:r>
            <a:endParaRPr lang="en-US" altLang="ko-KR" sz="2400" dirty="0"/>
          </a:p>
          <a:p>
            <a:pPr lvl="1"/>
            <a:r>
              <a:rPr lang="ko-KR" altLang="en-US" sz="2400" dirty="0"/>
              <a:t>일반적으로 숫자의 크기별로 종류를 구분 짓는 것</a:t>
            </a:r>
            <a:endParaRPr lang="en-US" altLang="ko-KR" sz="2400" dirty="0"/>
          </a:p>
          <a:p>
            <a:pPr lvl="1"/>
            <a:r>
              <a:rPr lang="ko-KR" altLang="en-US" sz="2400" dirty="0"/>
              <a:t>특정 값들의 집합을 해당 </a:t>
            </a:r>
            <a:r>
              <a:rPr lang="en-US" altLang="ko-KR" sz="2400" dirty="0"/>
              <a:t>bin</a:t>
            </a:r>
            <a:r>
              <a:rPr lang="ko-KR" altLang="en-US" sz="2400" dirty="0"/>
              <a:t>에 할당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나이를 총 </a:t>
            </a:r>
            <a:r>
              <a:rPr lang="en-US" altLang="ko-KR" sz="2400" dirty="0"/>
              <a:t>6</a:t>
            </a:r>
            <a:r>
              <a:rPr lang="ko-KR" altLang="en-US" sz="2400" dirty="0"/>
              <a:t>개의 </a:t>
            </a:r>
            <a:r>
              <a:rPr lang="en-US" altLang="ko-KR" sz="2400" dirty="0"/>
              <a:t>bin</a:t>
            </a:r>
            <a:r>
              <a:rPr lang="ko-KR" altLang="en-US" sz="2400" dirty="0"/>
              <a:t>으로 분류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812926-0DCE-4534-9269-B694BAE87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4082966"/>
            <a:ext cx="568721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4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Binning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028700"/>
            <a:ext cx="8772524" cy="5613246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bin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의 예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444500" lvl="1" indent="-266700">
              <a:buFont typeface="Wingdings" panose="05000000000000000000" pitchFamily="2" charset="2"/>
              <a:buChar char="§"/>
            </a:pPr>
            <a:r>
              <a:rPr lang="en-US" altLang="ko-KR" sz="2000" dirty="0"/>
              <a:t>-5</a:t>
            </a:r>
            <a:r>
              <a:rPr lang="ko-KR" altLang="en-US" sz="2000" dirty="0"/>
              <a:t>에서 </a:t>
            </a:r>
            <a:r>
              <a:rPr lang="en-US" altLang="ko-KR" sz="2000" dirty="0"/>
              <a:t>5</a:t>
            </a:r>
            <a:r>
              <a:rPr lang="ko-KR" altLang="en-US" sz="2000" dirty="0"/>
              <a:t>까지의 수를 </a:t>
            </a:r>
            <a:r>
              <a:rPr lang="en-US" altLang="ko-KR" sz="2000" dirty="0"/>
              <a:t>21</a:t>
            </a:r>
            <a:r>
              <a:rPr lang="ko-KR" altLang="en-US" sz="2000" dirty="0"/>
              <a:t>개로 균등하게 나눔</a:t>
            </a:r>
            <a:endParaRPr lang="en-US" altLang="ko-KR" sz="2000" dirty="0"/>
          </a:p>
          <a:p>
            <a:pPr marL="444500" lvl="1" indent="-266700">
              <a:buFont typeface="Wingdings" panose="05000000000000000000" pitchFamily="2" charset="2"/>
              <a:buChar char="§"/>
            </a:pPr>
            <a:r>
              <a:rPr lang="en-US" altLang="ko-KR" sz="2000" dirty="0"/>
              <a:t>bin</a:t>
            </a:r>
            <a:r>
              <a:rPr lang="ko-KR" altLang="en-US" sz="2000" dirty="0"/>
              <a:t>들의 위치를 제공하기 위해 </a:t>
            </a:r>
            <a:r>
              <a:rPr lang="en-US" altLang="ko-KR" sz="2000" dirty="0"/>
              <a:t>bins </a:t>
            </a:r>
            <a:r>
              <a:rPr lang="ko-KR" altLang="en-US" sz="2000" dirty="0"/>
              <a:t>키워드 사용</a:t>
            </a:r>
            <a:endParaRPr lang="en-US" altLang="ko-KR" sz="2000" dirty="0"/>
          </a:p>
          <a:p>
            <a:pPr marL="444500" lvl="1" indent="-266700">
              <a:buFont typeface="Wingdings" panose="05000000000000000000" pitchFamily="2" charset="2"/>
              <a:buChar char="§"/>
            </a:pPr>
            <a:r>
              <a:rPr lang="en-US" altLang="ko-KR" sz="2000" dirty="0"/>
              <a:t>21</a:t>
            </a:r>
            <a:r>
              <a:rPr lang="ko-KR" altLang="en-US" sz="2000" dirty="0"/>
              <a:t>의 포인트 </a:t>
            </a:r>
            <a:r>
              <a:rPr lang="en-US" altLang="ko-KR" sz="2000" dirty="0"/>
              <a:t>= bin</a:t>
            </a:r>
            <a:r>
              <a:rPr lang="ko-KR" altLang="en-US" sz="2000" dirty="0"/>
              <a:t>의 개수가 </a:t>
            </a:r>
            <a:r>
              <a:rPr lang="en-US" altLang="ko-KR" sz="2000" dirty="0"/>
              <a:t>20</a:t>
            </a:r>
            <a:r>
              <a:rPr lang="ko-KR" altLang="en-US" sz="2000" dirty="0"/>
              <a:t>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C3CCF-181E-4B83-BD01-F2966429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402" y="2542846"/>
            <a:ext cx="5401195" cy="4216008"/>
          </a:xfrm>
          <a:prstGeom prst="rect">
            <a:avLst/>
          </a:prstGeom>
        </p:spPr>
      </p:pic>
      <p:pic>
        <p:nvPicPr>
          <p:cNvPr id="1025" name="_x172617496" descr="EMB0000566c1603">
            <a:extLst>
              <a:ext uri="{FF2B5EF4-FFF2-40B4-BE49-F238E27FC236}">
                <a16:creationId xmlns:a16="http://schemas.microsoft.com/office/drawing/2014/main" id="{B8EF5BD9-A411-4313-B801-DA2F95B0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813218"/>
            <a:ext cx="2780244" cy="18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16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222</TotalTime>
  <Words>361</Words>
  <Application>Microsoft Office PowerPoint</Application>
  <PresentationFormat>화면 슬라이드 쇼(4:3)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Tahoma</vt:lpstr>
      <vt:lpstr>Wingdings</vt:lpstr>
      <vt:lpstr>Office 테마</vt:lpstr>
      <vt:lpstr>1_Office 테마</vt:lpstr>
      <vt:lpstr>Chapter 12 빅데이터 가공 및 분석</vt:lpstr>
      <vt:lpstr>▪학습목차</vt:lpstr>
      <vt:lpstr>12.1 빅데이터의 가공</vt:lpstr>
      <vt:lpstr>존재하지 않는 값(Missing Values) 처리</vt:lpstr>
      <vt:lpstr>NaN이 포함된 전체 행을 삭제</vt:lpstr>
      <vt:lpstr>다른 값들의 평균을 구해 NaN를 대체</vt:lpstr>
      <vt:lpstr>12.2 Binning/Normalization</vt:lpstr>
      <vt:lpstr>Binning</vt:lpstr>
      <vt:lpstr>Binning</vt:lpstr>
      <vt:lpstr>정규화(Normalization)</vt:lpstr>
      <vt:lpstr>정규화의 3가지 방식</vt:lpstr>
      <vt:lpstr>12.3 Data Formatting</vt:lpstr>
      <vt:lpstr>수치값을 카테고리값으로 변환하기</vt:lpstr>
      <vt:lpstr>카테고리 값을 수치값으로 변환하기</vt:lpstr>
      <vt:lpstr>카테고리 값을 수치값으로 변환하기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빅데이터 가공 및 분석</dc:title>
  <dc:creator>최 용</dc:creator>
  <cp:lastModifiedBy>최 용</cp:lastModifiedBy>
  <cp:revision>6</cp:revision>
  <dcterms:created xsi:type="dcterms:W3CDTF">2020-01-19T15:31:20Z</dcterms:created>
  <dcterms:modified xsi:type="dcterms:W3CDTF">2020-01-23T14:07:04Z</dcterms:modified>
</cp:coreProperties>
</file>