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9" r:id="rId5"/>
    <p:sldId id="300" r:id="rId6"/>
    <p:sldId id="302" r:id="rId7"/>
    <p:sldId id="293" r:id="rId8"/>
    <p:sldId id="294" r:id="rId9"/>
    <p:sldId id="298" r:id="rId10"/>
    <p:sldId id="295" r:id="rId11"/>
    <p:sldId id="297" r:id="rId12"/>
    <p:sldId id="296" r:id="rId13"/>
    <p:sldId id="30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9992-DD2A-2865-F162-971D034E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ABE9-BCB1-F7E9-C4DB-52A5D1069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40928-A9F6-76B7-6BCC-315063E4B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91178-1FEE-7786-AACC-D3A04223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5A3E9-4FF2-0314-EC6D-A91C8084D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D17F6-E76B-299C-9B3E-F2E6E48D4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4CBB8-38A5-AC39-B432-287C5E2DC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76855-F660-68BD-C581-39ED9A413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DD3F6-D866-160E-F6F4-6B512957B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4AFC2-3918-A312-8262-FCBAC339A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70E15-F150-C85B-C247-AA6CE881E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6494-5845-67EF-6FDF-E0DCD9F7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E64B9-83E4-8A4F-B9F0-FF64C6E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778E6-AFBD-0E17-0137-F6461CA21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022FE-BF27-51AA-141E-AD338210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B0B0-2476-C417-CF79-58752DBD4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73F1-210A-E2DE-560B-8016B58E4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2FE4E1-44A6-7933-08CA-251266224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69BCA-932B-BD9E-8AA6-DD5133935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775E-5F18-2CED-7EDE-3AF97E726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A0180-C45F-5C49-EC73-FE9864673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12E09-C4F3-5750-36C1-C1CF24758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9EC5D-FA48-75FF-CB35-4B96552E9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FC6B-A489-1CAC-2CA1-251E860F1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8479-3980-114C-73F1-0340E594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D9624-3675-28B3-D69E-9563742D0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F79CB-6D33-1D1A-A9D4-1A7562FB0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47ECC-C1DC-AE78-3162-52FCF8C71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3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BF8BB-99E1-DF08-AADE-31AFA4AB2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86305-81ED-8C1F-32D1-57BD79307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FCB9-C39C-553F-5717-3541B9B7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E259-A0FD-7A15-CE47-982A69E68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0E035-1C51-C209-917C-E6747D50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1BCDF-9E7B-89E3-29E4-E6C7B350F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554A4-45D7-13D1-4814-50DC74EE4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79C13-5615-78DC-25B4-8EB34C901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1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B67B-2DB5-3879-D2AE-2C8EA4B5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A287D-17C0-DD46-9AFA-6FDABFE96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41212-4FAC-A661-7880-52939D89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05D54-871D-66C8-C188-C8FA7E583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B195-4EFD-874A-8342-4EEFDC369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362A7A-6D5A-013C-C2A1-817CC1EBD228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CD6D014-0ADC-514C-892F-AC781561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3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766E-BC2A-4DF1-A544-B6128E407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D31919-569F-9BCD-187A-2C09D4C84581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7FDC141-EAD1-1886-8FD4-BCC6B5F2A8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7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Summary: Campaign performance vs objectives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0D20A-73CC-5186-6498-F45B2F7A0999}"/>
              </a:ext>
            </a:extLst>
          </p:cNvPr>
          <p:cNvSpPr txBox="1"/>
          <p:nvPr/>
        </p:nvSpPr>
        <p:spPr>
          <a:xfrm>
            <a:off x="1674725" y="2184644"/>
            <a:ext cx="8842549" cy="2193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Rejuvenating the Target Audience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campaign successfully engaged Gen Z, as reflected in their increased customer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activity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new loyalty card signups.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Profitability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While profit increased post-campaign, the negative ROI for Gen Z customers highlights a need for better cost control and more targeted strategies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3716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955E1E5-B826-D626-56F3-CA249596303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8" r="58"/>
          <a:stretch/>
        </p:blipFill>
        <p:spPr/>
      </p:pic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FA467-BA73-B784-60BE-47B9F01B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A0E204-E795-EC35-0CBE-F196C0A94385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A238213-447F-E77B-6C12-64211CA621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71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Introduction: Context and objectives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BE43417-F049-6DEA-320C-0622294F3F82}"/>
              </a:ext>
            </a:extLst>
          </p:cNvPr>
          <p:cNvSpPr txBox="1">
            <a:spLocks/>
          </p:cNvSpPr>
          <p:nvPr/>
        </p:nvSpPr>
        <p:spPr>
          <a:xfrm>
            <a:off x="838197" y="1692275"/>
            <a:ext cx="10515599" cy="112616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Decathlon Cardio Fitness brand, partnered with Sissy Mua, a fitness influencer, in an influencer campaign.</a:t>
            </a:r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A697B6-8846-0D13-D005-0E1C66E5099A}"/>
              </a:ext>
            </a:extLst>
          </p:cNvPr>
          <p:cNvSpPr txBox="1">
            <a:spLocks/>
          </p:cNvSpPr>
          <p:nvPr/>
        </p:nvSpPr>
        <p:spPr>
          <a:xfrm>
            <a:off x="542612" y="3040949"/>
            <a:ext cx="10892411" cy="112616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main objective was to </a:t>
            </a:r>
            <a:r>
              <a:rPr lang="en-US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recruit new Gen Z customers</a:t>
            </a: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social networks.</a:t>
            </a:r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5B5F08F-3C1F-1B68-235C-FD637FF498F6}"/>
              </a:ext>
            </a:extLst>
          </p:cNvPr>
          <p:cNvSpPr txBox="1">
            <a:spLocks/>
          </p:cNvSpPr>
          <p:nvPr/>
        </p:nvSpPr>
        <p:spPr>
          <a:xfrm>
            <a:off x="743579" y="4389623"/>
            <a:ext cx="10610218" cy="112616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Did the campaign </a:t>
            </a:r>
            <a:r>
              <a:rPr lang="en-US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rejuvenate their Gen Z Customers </a:t>
            </a: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was it </a:t>
            </a:r>
            <a:r>
              <a:rPr lang="en-US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profitable?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29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69AAE-FC5C-9F10-1B90-81796B9C4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1B1E38-B0C4-E189-2EB3-AFA7D351D840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1923AD-E878-7AF0-0012-BB169333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65"/>
            <a:ext cx="12192000" cy="64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01DCAD-3C7E-51E7-3D52-FA84A3C1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63FF-7B01-6A96-91FF-15241DEF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 Z Rejuvenated?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4361D-5B97-894C-117E-93277447471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6564" y="2837152"/>
            <a:ext cx="4894006" cy="2659295"/>
          </a:xfrm>
          <a:noFill/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 Z customer activity increased post-campaign</a:t>
            </a:r>
          </a:p>
          <a:p>
            <a:pPr algn="ctr">
              <a:lnSpc>
                <a:spcPct val="150000"/>
              </a:lnSpc>
            </a:pPr>
            <a:r>
              <a:rPr lang="en-US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65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new Loyal Gen Z customers attracted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DBEA-2C60-9024-E458-C9E71F0D900A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9374CE-8630-6980-0679-71B8B2967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7817" y="2024780"/>
            <a:ext cx="3818835" cy="34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6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635738-B2C0-96ED-ADBD-28FF66268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70D4-47DA-49FA-9108-F287DE51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Sissy Mua Items are Selling? 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CDBCF-F8A3-3747-3BD8-755E475E72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6564" y="3302554"/>
            <a:ext cx="4894006" cy="916119"/>
          </a:xfrm>
          <a:noFill/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 Z are buying </a:t>
            </a:r>
            <a:r>
              <a:rPr lang="en-US" b="1" i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Bras</a:t>
            </a:r>
            <a:r>
              <a:rPr lang="en-US" i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T-shirts </a:t>
            </a:r>
            <a:r>
              <a:rPr lang="en-US" i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b="1" i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Leggings</a:t>
            </a:r>
            <a:endParaRPr lang="en-US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34E63C-3466-58A6-5CDF-A91BB1998AEC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2406BF4-65D9-5621-7753-9BA5EA40F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430" y="2024780"/>
            <a:ext cx="4091609" cy="34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C02DC6-0489-BE24-596F-41D343D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C1AC-8D40-84A3-FA9B-7DA2374B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 Me Up: How the Campaign Boosted Sales 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73945-F148-9A28-97B2-8BB6D4EBBB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48996" y="4781383"/>
            <a:ext cx="4894006" cy="916119"/>
          </a:xfrm>
          <a:noFill/>
        </p:spPr>
        <p:txBody>
          <a:bodyPr anchor="ctr">
            <a:norm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a noticeable spike in both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loyalty card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signups on the campaign day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49413-91FD-5F1B-4EA1-E6E54BE4C251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08EE99-A966-D99A-1E4D-1893D3C45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446" y="2127257"/>
            <a:ext cx="10207107" cy="20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ECD189-AD59-0B6E-155F-FF6F9A041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8BEE-FA83-19B2-6014-FD401E5A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Campaign Impact on Profitability 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E10A4-90A2-070D-5617-B4F245E508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6564" y="3302554"/>
            <a:ext cx="4894006" cy="916119"/>
          </a:xfrm>
          <a:noFill/>
        </p:spPr>
        <p:txBody>
          <a:bodyPr anchor="ctr">
            <a:norm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profit and turnover increased for Gen Z customer's post-campaign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D6443-F98E-FEB6-E365-E3850FC1E40F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C68ED2-A17B-0181-563C-FF1903582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430" y="2024780"/>
            <a:ext cx="4091608" cy="34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47153F-DD8B-927F-621B-B43413D0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B12F-FB77-31C9-999A-216490D4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Online vs. Offline: Transaction Channels 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BA527-90CB-9EFA-426E-0F17209B543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6564" y="3302554"/>
            <a:ext cx="4894006" cy="916119"/>
          </a:xfrm>
          <a:noFill/>
        </p:spPr>
        <p:txBody>
          <a:bodyPr anchor="ctr">
            <a:norm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profit was realized from Gen Z through online channels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66C854-A997-0E4E-B1E9-8B21F75D20F2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07209F-6E88-CC4C-1120-67510A85F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596" y="2024780"/>
            <a:ext cx="4081275" cy="34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D6A7AD-5429-1098-9FAE-00C801E6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47B6-19EB-6D67-CB91-69E87850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 on investment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7FF5A-84BC-9979-90C4-6DC04134AC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6564" y="3302554"/>
            <a:ext cx="4894006" cy="916119"/>
          </a:xfrm>
          <a:noFill/>
        </p:spPr>
        <p:txBody>
          <a:bodyPr anchor="ctr">
            <a:norm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</a:t>
            </a:r>
            <a:r>
              <a:rPr lang="en-US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ROI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for Gen Z but …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080AF-2617-23EB-BD84-C1DE5F1C55D1}"/>
              </a:ext>
            </a:extLst>
          </p:cNvPr>
          <p:cNvCxnSpPr>
            <a:cxnSpLocks/>
          </p:cNvCxnSpPr>
          <p:nvPr/>
        </p:nvCxnSpPr>
        <p:spPr>
          <a:xfrm>
            <a:off x="0" y="6641960"/>
            <a:ext cx="12192000" cy="0"/>
          </a:xfrm>
          <a:prstGeom prst="line">
            <a:avLst/>
          </a:prstGeom>
          <a:ln w="76200">
            <a:solidFill>
              <a:schemeClr val="accent5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16A2120-205E-BCE6-5809-6E2BFD7C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430" y="2931859"/>
            <a:ext cx="4091608" cy="12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429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D3282BD2E9D449308FB9087B1B316" ma:contentTypeVersion="10" ma:contentTypeDescription="Create a new document." ma:contentTypeScope="" ma:versionID="ae920545cf7f4e829dee65f70cdbc902">
  <xsd:schema xmlns:xsd="http://www.w3.org/2001/XMLSchema" xmlns:xs="http://www.w3.org/2001/XMLSchema" xmlns:p="http://schemas.microsoft.com/office/2006/metadata/properties" xmlns:ns3="aab6dc34-899b-4a27-8ce8-8f101ae4174e" targetNamespace="http://schemas.microsoft.com/office/2006/metadata/properties" ma:root="true" ma:fieldsID="ce10e3f3dd14e123d4cc4d87b669322e" ns3:_="">
    <xsd:import namespace="aab6dc34-899b-4a27-8ce8-8f101ae4174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6dc34-899b-4a27-8ce8-8f101ae4174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b6dc34-899b-4a27-8ce8-8f101ae4174e" xsi:nil="true"/>
  </documentManagement>
</p:properties>
</file>

<file path=customXml/itemProps1.xml><?xml version="1.0" encoding="utf-8"?>
<ds:datastoreItem xmlns:ds="http://schemas.openxmlformats.org/officeDocument/2006/customXml" ds:itemID="{23B91EE0-6828-47ED-B229-9C1EDDA55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b6dc34-899b-4a27-8ce8-8f101ae41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aab6dc34-899b-4a27-8ce8-8f101ae4174e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{269E67F5-58C0-42C1-A1D8-6A035FA22F0C}tf55661986_win32</Template>
  <TotalTime>360</TotalTime>
  <Words>235</Words>
  <Application>Microsoft Office PowerPoint</Application>
  <PresentationFormat>Widescreen</PresentationFormat>
  <Paragraphs>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Wingdings</vt:lpstr>
      <vt:lpstr>Custom</vt:lpstr>
      <vt:lpstr>PowerPoint Presentation</vt:lpstr>
      <vt:lpstr>PowerPoint Presentation</vt:lpstr>
      <vt:lpstr>PowerPoint Presentation</vt:lpstr>
      <vt:lpstr>Gen Z Rejuvenated?</vt:lpstr>
      <vt:lpstr>Which Sissy Mua Items are Selling? </vt:lpstr>
      <vt:lpstr>Sign Me Up: How the Campaign Boosted Sales </vt:lpstr>
      <vt:lpstr>Campaign Impact on Profitability </vt:lpstr>
      <vt:lpstr>Online vs. Offline: Transaction Channels </vt:lpstr>
      <vt:lpstr>Return on investment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MBAMALI Somkenechukwu</dc:creator>
  <cp:lastModifiedBy>GAILLARD Paul</cp:lastModifiedBy>
  <cp:revision>1</cp:revision>
  <dcterms:created xsi:type="dcterms:W3CDTF">2024-11-24T17:20:52Z</dcterms:created>
  <dcterms:modified xsi:type="dcterms:W3CDTF">2024-11-25T09:22:37Z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0x010100629D3282BD2E9D449308FB9087B1B316</vt:lpwstr>
  </property>
  <property fmtid="{D5CDD505-2E9C-101B-9397-08002B2CF9AE}" pid="3" name="MediaServiceImageTags">
    <vt:lpwstr/>
  </property>
</Properties>
</file>