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A4679B-F757-4E65-8A5E-308094F0BF26}" v="502" dt="2022-05-12T05:05:31.300"/>
    <p1510:client id="{9D7655E6-B98D-4D14-8AE2-56B8714BBD51}" v="84" dt="2022-05-12T04:38:27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96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54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7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06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40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0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9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9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8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7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9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ncov.mohw.go.k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B0F692-A363-7215-C149-9596FBF2CB13}"/>
              </a:ext>
            </a:extLst>
          </p:cNvPr>
          <p:cNvSpPr txBox="1"/>
          <p:nvPr/>
        </p:nvSpPr>
        <p:spPr>
          <a:xfrm>
            <a:off x="3249562" y="3077496"/>
            <a:ext cx="568058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800" b="1" dirty="0" err="1">
                <a:solidFill>
                  <a:schemeClr val="bg1"/>
                </a:solidFill>
                <a:ea typeface="맑은 고딕"/>
                <a:cs typeface="Calibri"/>
              </a:rPr>
              <a:t>디스코드</a:t>
            </a:r>
            <a:r>
              <a:rPr lang="ko-KR" altLang="en-US" sz="4800" b="1" dirty="0">
                <a:solidFill>
                  <a:schemeClr val="bg1"/>
                </a:solidFill>
                <a:ea typeface="맑은 고딕"/>
                <a:cs typeface="Calibri"/>
              </a:rPr>
              <a:t> 봇</a:t>
            </a:r>
            <a:endParaRPr lang="ko-KR" sz="4800">
              <a:solidFill>
                <a:schemeClr val="bg1"/>
              </a:solidFill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6F847DB6-2DB4-F2C3-C6FF-A07699D81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00" y="1453541"/>
            <a:ext cx="8506418" cy="469450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7A345E2-3E6D-A7F4-45DE-EBC94381DC04}"/>
              </a:ext>
            </a:extLst>
          </p:cNvPr>
          <p:cNvSpPr/>
          <p:nvPr/>
        </p:nvSpPr>
        <p:spPr>
          <a:xfrm>
            <a:off x="1079" y="-6110"/>
            <a:ext cx="12191999" cy="10207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3600" dirty="0">
                <a:ea typeface="맑은 고딕"/>
                <a:cs typeface="Calibri"/>
              </a:rPr>
              <a:t> </a:t>
            </a:r>
            <a:r>
              <a:rPr lang="ko-KR" altLang="en-US" sz="3600" dirty="0" err="1">
                <a:ea typeface="맑은 고딕"/>
                <a:cs typeface="Calibri"/>
              </a:rPr>
              <a:t>OpenWeather</a:t>
            </a:r>
            <a:r>
              <a:rPr lang="ko-KR" altLang="en-US" sz="3600" dirty="0">
                <a:ea typeface="맑은 고딕"/>
                <a:cs typeface="Calibri"/>
              </a:rPr>
              <a:t> API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1B08A5-2C98-65E0-47D5-7F709B1F8072}"/>
              </a:ext>
            </a:extLst>
          </p:cNvPr>
          <p:cNvSpPr txBox="1"/>
          <p:nvPr/>
        </p:nvSpPr>
        <p:spPr>
          <a:xfrm>
            <a:off x="9045498" y="5755888"/>
            <a:ext cx="30498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ea typeface="맑은 고딕"/>
              </a:rPr>
              <a:t>https://openweathermap.org/</a:t>
            </a:r>
            <a:endParaRPr lang="en-US" altLang="ko-KR" dirty="0">
              <a:solidFill>
                <a:schemeClr val="accent5">
                  <a:lumMod val="75000"/>
                </a:schemeClr>
              </a:solidFill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6082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7A345E2-3E6D-A7F4-45DE-EBC94381DC04}"/>
              </a:ext>
            </a:extLst>
          </p:cNvPr>
          <p:cNvSpPr/>
          <p:nvPr/>
        </p:nvSpPr>
        <p:spPr>
          <a:xfrm>
            <a:off x="1079" y="-6110"/>
            <a:ext cx="12191999" cy="10207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3600" dirty="0">
                <a:ea typeface="맑은 고딕"/>
                <a:cs typeface="Calibri"/>
              </a:rPr>
              <a:t> </a:t>
            </a:r>
            <a:r>
              <a:rPr lang="ko-KR" altLang="en-US" sz="3600" dirty="0" err="1">
                <a:ea typeface="맑은 고딕"/>
                <a:cs typeface="Calibri"/>
              </a:rPr>
              <a:t>OpenWeather</a:t>
            </a:r>
            <a:r>
              <a:rPr lang="ko-KR" altLang="en-US" sz="3600" dirty="0">
                <a:ea typeface="맑은 고딕"/>
                <a:cs typeface="Calibri"/>
              </a:rPr>
              <a:t> API</a:t>
            </a:r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813D558-B6C5-0BE0-B8B6-1ED486C45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97" y="1395211"/>
            <a:ext cx="9814932" cy="301750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8A2740D-7277-8EED-9835-955B33D07290}"/>
              </a:ext>
            </a:extLst>
          </p:cNvPr>
          <p:cNvSpPr/>
          <p:nvPr/>
        </p:nvSpPr>
        <p:spPr>
          <a:xfrm>
            <a:off x="2312019" y="1392043"/>
            <a:ext cx="1105828" cy="260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7866FCD-AE15-11BD-BF91-F5CDDB71F761}"/>
              </a:ext>
            </a:extLst>
          </p:cNvPr>
          <p:cNvCxnSpPr/>
          <p:nvPr/>
        </p:nvCxnSpPr>
        <p:spPr>
          <a:xfrm flipH="1">
            <a:off x="3486615" y="1289824"/>
            <a:ext cx="1771185" cy="2174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325C2A-44C0-58B0-24F7-ECB1D288D018}"/>
              </a:ext>
            </a:extLst>
          </p:cNvPr>
          <p:cNvSpPr txBox="1"/>
          <p:nvPr/>
        </p:nvSpPr>
        <p:spPr>
          <a:xfrm>
            <a:off x="5266860" y="115020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ea typeface="맑은 고딕"/>
                <a:cs typeface="Calibri"/>
              </a:rPr>
              <a:t>사용자가 입력한 메시지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9C136D-109C-62D8-060F-76ED35BF5195}"/>
              </a:ext>
            </a:extLst>
          </p:cNvPr>
          <p:cNvSpPr/>
          <p:nvPr/>
        </p:nvSpPr>
        <p:spPr>
          <a:xfrm>
            <a:off x="1484970" y="1652238"/>
            <a:ext cx="3224559" cy="195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7B35834-EE48-A846-3A61-64858FBA07D1}"/>
              </a:ext>
            </a:extLst>
          </p:cNvPr>
          <p:cNvCxnSpPr>
            <a:cxnSpLocks/>
          </p:cNvCxnSpPr>
          <p:nvPr/>
        </p:nvCxnSpPr>
        <p:spPr>
          <a:xfrm flipH="1">
            <a:off x="4769005" y="1698702"/>
            <a:ext cx="1269382" cy="594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7BC87E4-1DA4-6304-315A-5246E96E5241}"/>
              </a:ext>
            </a:extLst>
          </p:cNvPr>
          <p:cNvSpPr txBox="1"/>
          <p:nvPr/>
        </p:nvSpPr>
        <p:spPr>
          <a:xfrm>
            <a:off x="6075323" y="150332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ea typeface="맑은 고딕"/>
                <a:cs typeface="Calibri"/>
              </a:rPr>
              <a:t>API 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67121A-B8F0-4B0F-DF57-72C5293913B1}"/>
              </a:ext>
            </a:extLst>
          </p:cNvPr>
          <p:cNvSpPr/>
          <p:nvPr/>
        </p:nvSpPr>
        <p:spPr>
          <a:xfrm>
            <a:off x="1280531" y="1847384"/>
            <a:ext cx="455341" cy="2137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1CB8AC9-B621-38D2-DEC4-6E30334DC1AC}"/>
              </a:ext>
            </a:extLst>
          </p:cNvPr>
          <p:cNvCxnSpPr>
            <a:cxnSpLocks/>
          </p:cNvCxnSpPr>
          <p:nvPr/>
        </p:nvCxnSpPr>
        <p:spPr>
          <a:xfrm flipH="1">
            <a:off x="1776762" y="1958896"/>
            <a:ext cx="3769111" cy="594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2A8245-AD0C-295E-2716-9746969D6008}"/>
              </a:ext>
            </a:extLst>
          </p:cNvPr>
          <p:cNvSpPr txBox="1"/>
          <p:nvPr/>
        </p:nvSpPr>
        <p:spPr>
          <a:xfrm>
            <a:off x="5536347" y="180068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ea typeface="맑은 고딕"/>
                <a:cs typeface="Calibri"/>
              </a:rPr>
              <a:t>한국어로 번역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0901ECB-676A-9432-ADFF-2508E376F6EA}"/>
              </a:ext>
            </a:extLst>
          </p:cNvPr>
          <p:cNvSpPr/>
          <p:nvPr/>
        </p:nvSpPr>
        <p:spPr>
          <a:xfrm>
            <a:off x="1326994" y="2116872"/>
            <a:ext cx="9088243" cy="2044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7AFEC3-80D7-91A0-0F7F-4EDA5ECC14DF}"/>
              </a:ext>
            </a:extLst>
          </p:cNvPr>
          <p:cNvSpPr txBox="1"/>
          <p:nvPr/>
        </p:nvSpPr>
        <p:spPr>
          <a:xfrm>
            <a:off x="10452176" y="206088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ea typeface="맑은 고딕"/>
                <a:cs typeface="Calibri"/>
              </a:rPr>
              <a:t>가져올 데이터 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783C788-7FED-E717-041D-80D3AC0BF2E4}"/>
              </a:ext>
            </a:extLst>
          </p:cNvPr>
          <p:cNvSpPr/>
          <p:nvPr/>
        </p:nvSpPr>
        <p:spPr>
          <a:xfrm>
            <a:off x="1280530" y="2562921"/>
            <a:ext cx="2239536" cy="2137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9563B0-27DE-4490-A956-A48E61C55680}"/>
              </a:ext>
            </a:extLst>
          </p:cNvPr>
          <p:cNvSpPr txBox="1"/>
          <p:nvPr/>
        </p:nvSpPr>
        <p:spPr>
          <a:xfrm>
            <a:off x="3519835" y="2488347"/>
            <a:ext cx="3124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ea typeface="맑은 고딕"/>
                <a:cs typeface="Calibri"/>
              </a:rPr>
              <a:t>데이터를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  <a:cs typeface="Calibri"/>
              </a:rPr>
              <a:t>Json</a:t>
            </a:r>
            <a:r>
              <a:rPr lang="ko-KR" altLang="en-US" dirty="0">
                <a:solidFill>
                  <a:srgbClr val="FF0000"/>
                </a:solidFill>
                <a:ea typeface="맑은 고딕"/>
                <a:cs typeface="Calibri"/>
              </a:rPr>
              <a:t> 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  <a:cs typeface="Calibri"/>
              </a:rPr>
              <a:t>으로</a:t>
            </a:r>
            <a:r>
              <a:rPr lang="ko-KR" altLang="en-US" dirty="0">
                <a:solidFill>
                  <a:srgbClr val="FF0000"/>
                </a:solidFill>
                <a:ea typeface="맑은 고딕"/>
                <a:cs typeface="Calibri"/>
              </a:rPr>
              <a:t> 가져옴</a:t>
            </a:r>
          </a:p>
        </p:txBody>
      </p:sp>
    </p:spTree>
    <p:extLst>
      <p:ext uri="{BB962C8B-B14F-4D97-AF65-F5344CB8AC3E}">
        <p14:creationId xmlns:p14="http://schemas.microsoft.com/office/powerpoint/2010/main" val="86173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7A345E2-3E6D-A7F4-45DE-EBC94381DC04}"/>
              </a:ext>
            </a:extLst>
          </p:cNvPr>
          <p:cNvSpPr/>
          <p:nvPr/>
        </p:nvSpPr>
        <p:spPr>
          <a:xfrm>
            <a:off x="1079" y="-6110"/>
            <a:ext cx="12191999" cy="10207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ko-KR" sz="3600" dirty="0">
                <a:ea typeface="+mn-lt"/>
                <a:cs typeface="+mn-lt"/>
              </a:rPr>
              <a:t> Web</a:t>
            </a:r>
            <a:r>
              <a:rPr lang="ko-KR" altLang="en-US" sz="3600" dirty="0">
                <a:ea typeface="+mn-lt"/>
                <a:cs typeface="+mn-lt"/>
              </a:rPr>
              <a:t> </a:t>
            </a:r>
            <a:r>
              <a:rPr lang="en-US" altLang="ko-KR" sz="3600" dirty="0">
                <a:ea typeface="+mn-lt"/>
                <a:cs typeface="+mn-lt"/>
              </a:rPr>
              <a:t>Crawling</a:t>
            </a:r>
            <a:endParaRPr lang="ko-KR" dirty="0" err="1"/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E7457889-07EC-E18C-B224-21559C773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254" y="1198319"/>
            <a:ext cx="7287321" cy="53255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F65D09-1058-6EF2-8E19-E9EE37D1F81D}"/>
              </a:ext>
            </a:extLst>
          </p:cNvPr>
          <p:cNvSpPr txBox="1"/>
          <p:nvPr/>
        </p:nvSpPr>
        <p:spPr>
          <a:xfrm>
            <a:off x="8720253" y="5495692"/>
            <a:ext cx="3468029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US" altLang="ko-KR">
                <a:solidFill>
                  <a:srgbClr val="1A0DAB"/>
                </a:solidFill>
                <a:latin typeface="Apple SD Gothic Neo"/>
                <a:hlinkClick r:id="rId3"/>
              </a:rPr>
            </a:br>
            <a:r>
              <a:rPr lang="ko-KR" altLang="en-US">
                <a:solidFill>
                  <a:srgbClr val="1A0DAB"/>
                </a:solidFill>
                <a:latin typeface="Apple SD Gothic Neo"/>
                <a:hlinkClick r:id="rId3"/>
              </a:rPr>
              <a:t>코로나바이러스감염증</a:t>
            </a:r>
            <a:r>
              <a:rPr lang="en-US" altLang="ko-KR">
                <a:solidFill>
                  <a:srgbClr val="1A0DAB"/>
                </a:solidFill>
                <a:latin typeface="Apple SD Gothic Neo"/>
                <a:hlinkClick r:id="rId3"/>
              </a:rPr>
              <a:t>-19</a:t>
            </a:r>
          </a:p>
          <a:p>
            <a:r>
              <a:rPr lang="en-US" altLang="ko-KR">
                <a:solidFill>
                  <a:srgbClr val="202124"/>
                </a:solidFill>
                <a:latin typeface="Apple SD Gothic Neo"/>
                <a:hlinkClick r:id="rId3"/>
              </a:rPr>
              <a:t>http://ncov.mohw.go.kr</a:t>
            </a:r>
          </a:p>
          <a:p>
            <a:endParaRPr lang="en-US" altLang="ko-KR">
              <a:solidFill>
                <a:srgbClr val="202124"/>
              </a:solidFill>
              <a:latin typeface="Apple SD Gothic Neo"/>
            </a:endParaRPr>
          </a:p>
          <a:p>
            <a:endParaRPr lang="en-US" altLang="ko-KR">
              <a:solidFill>
                <a:srgbClr val="202124"/>
              </a:solidFill>
              <a:latin typeface="Apple SD Gothic Neo"/>
            </a:endParaRPr>
          </a:p>
          <a:p>
            <a:endParaRPr lang="en-US" altLang="ko-KR">
              <a:solidFill>
                <a:srgbClr val="202124"/>
              </a:solidFill>
              <a:latin typeface="Apple SD Gothic Neo"/>
            </a:endParaRPr>
          </a:p>
          <a:p>
            <a:endParaRPr lang="en-US" altLang="ko-KR">
              <a:solidFill>
                <a:srgbClr val="202124"/>
              </a:solidFill>
              <a:latin typeface="Apple SD Gothic Neo"/>
            </a:endParaRPr>
          </a:p>
          <a:p>
            <a:endParaRPr lang="en-US" altLang="ko-KR">
              <a:solidFill>
                <a:srgbClr val="202124"/>
              </a:solidFill>
              <a:latin typeface="Apple SD Gothic Neo"/>
            </a:endParaRPr>
          </a:p>
          <a:p>
            <a:endParaRPr lang="en-US" altLang="ko-KR">
              <a:solidFill>
                <a:srgbClr val="202124"/>
              </a:solidFill>
              <a:latin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418346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7A345E2-3E6D-A7F4-45DE-EBC94381DC04}"/>
              </a:ext>
            </a:extLst>
          </p:cNvPr>
          <p:cNvSpPr/>
          <p:nvPr/>
        </p:nvSpPr>
        <p:spPr>
          <a:xfrm>
            <a:off x="1079" y="-6110"/>
            <a:ext cx="12191999" cy="10207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ko-KR" sz="3600" dirty="0">
                <a:ea typeface="+mn-lt"/>
                <a:cs typeface="+mn-lt"/>
              </a:rPr>
              <a:t> Web</a:t>
            </a:r>
            <a:r>
              <a:rPr lang="ko-KR" altLang="en-US" sz="3600" dirty="0">
                <a:ea typeface="+mn-lt"/>
                <a:cs typeface="+mn-lt"/>
              </a:rPr>
              <a:t> </a:t>
            </a:r>
            <a:r>
              <a:rPr lang="en-US" altLang="ko-KR" sz="3600" dirty="0">
                <a:ea typeface="+mn-lt"/>
                <a:cs typeface="+mn-lt"/>
              </a:rPr>
              <a:t>Crawling</a:t>
            </a:r>
            <a:endParaRPr lang="ko-KR" dirty="0" err="1"/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E7457889-07EC-E18C-B224-21559C7737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254" r="58291" b="174"/>
          <a:stretch/>
        </p:blipFill>
        <p:spPr>
          <a:xfrm>
            <a:off x="124522" y="1161148"/>
            <a:ext cx="5855166" cy="293408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EFF9350-CEFA-9648-F4A5-56CD3086EF2A}"/>
              </a:ext>
            </a:extLst>
          </p:cNvPr>
          <p:cNvSpPr/>
          <p:nvPr/>
        </p:nvSpPr>
        <p:spPr>
          <a:xfrm>
            <a:off x="4876800" y="2321312"/>
            <a:ext cx="882804" cy="10314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1C2600-CCD6-29BE-F850-DE88150DC968}"/>
              </a:ext>
            </a:extLst>
          </p:cNvPr>
          <p:cNvSpPr/>
          <p:nvPr/>
        </p:nvSpPr>
        <p:spPr>
          <a:xfrm>
            <a:off x="1587190" y="3585116"/>
            <a:ext cx="678365" cy="3345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DCE099-E2F9-020F-621A-0433E31DA5C6}"/>
              </a:ext>
            </a:extLst>
          </p:cNvPr>
          <p:cNvSpPr/>
          <p:nvPr/>
        </p:nvSpPr>
        <p:spPr>
          <a:xfrm>
            <a:off x="1884556" y="2367775"/>
            <a:ext cx="427463" cy="3345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3E889013-8E08-BF01-746C-3B4A8CCE5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93" y="4493040"/>
            <a:ext cx="11171663" cy="1217289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0756A04-197E-2715-680F-25BB88EC2967}"/>
              </a:ext>
            </a:extLst>
          </p:cNvPr>
          <p:cNvCxnSpPr/>
          <p:nvPr/>
        </p:nvCxnSpPr>
        <p:spPr>
          <a:xfrm>
            <a:off x="546410" y="5703848"/>
            <a:ext cx="9246218" cy="0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DFAFE1E-EC24-0618-0852-9E2D1A790118}"/>
              </a:ext>
            </a:extLst>
          </p:cNvPr>
          <p:cNvCxnSpPr>
            <a:cxnSpLocks/>
          </p:cNvCxnSpPr>
          <p:nvPr/>
        </p:nvCxnSpPr>
        <p:spPr>
          <a:xfrm flipV="1">
            <a:off x="546410" y="5508702"/>
            <a:ext cx="7081023" cy="9292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2C63A52-F746-040B-5FC8-5EC18107FEEC}"/>
              </a:ext>
            </a:extLst>
          </p:cNvPr>
          <p:cNvCxnSpPr/>
          <p:nvPr/>
        </p:nvCxnSpPr>
        <p:spPr>
          <a:xfrm flipH="1">
            <a:off x="1752369" y="3923139"/>
            <a:ext cx="24160" cy="16949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1146E9A-558E-AD4F-A831-4687A10D20DB}"/>
              </a:ext>
            </a:extLst>
          </p:cNvPr>
          <p:cNvCxnSpPr>
            <a:cxnSpLocks/>
          </p:cNvCxnSpPr>
          <p:nvPr/>
        </p:nvCxnSpPr>
        <p:spPr>
          <a:xfrm>
            <a:off x="2148236" y="2705797"/>
            <a:ext cx="13010" cy="27543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EDC0E10-36E3-167D-7707-844126731B6B}"/>
              </a:ext>
            </a:extLst>
          </p:cNvPr>
          <p:cNvCxnSpPr>
            <a:cxnSpLocks/>
          </p:cNvCxnSpPr>
          <p:nvPr/>
        </p:nvCxnSpPr>
        <p:spPr>
          <a:xfrm>
            <a:off x="5363504" y="3356284"/>
            <a:ext cx="13010" cy="16578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237A9D-6A44-EF32-283D-7029C05188DA}"/>
              </a:ext>
            </a:extLst>
          </p:cNvPr>
          <p:cNvSpPr/>
          <p:nvPr/>
        </p:nvSpPr>
        <p:spPr>
          <a:xfrm>
            <a:off x="509239" y="5016189"/>
            <a:ext cx="11216267" cy="315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880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B0F692-A363-7215-C149-9596FBF2CB13}"/>
              </a:ext>
            </a:extLst>
          </p:cNvPr>
          <p:cNvSpPr txBox="1"/>
          <p:nvPr/>
        </p:nvSpPr>
        <p:spPr>
          <a:xfrm>
            <a:off x="3249562" y="3077496"/>
            <a:ext cx="568058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ea typeface="맑은 고딕"/>
                <a:cs typeface="Calibri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066382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179</cp:revision>
  <dcterms:created xsi:type="dcterms:W3CDTF">2022-05-12T01:15:27Z</dcterms:created>
  <dcterms:modified xsi:type="dcterms:W3CDTF">2022-05-12T05:05:59Z</dcterms:modified>
</cp:coreProperties>
</file>