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710" y="108"/>
      </p:cViewPr>
      <p:guideLst>
        <p:guide orient="horz" pos="604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3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28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2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6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8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23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54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348C-989B-460F-A9DB-143114D49301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F4BE-C9F2-4279-B707-085D8A598E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4473589" y="592012"/>
            <a:ext cx="7855342" cy="3804926"/>
            <a:chOff x="4473589" y="592012"/>
            <a:chExt cx="7855342" cy="3804926"/>
          </a:xfrm>
        </p:grpSpPr>
        <p:grpSp>
          <p:nvGrpSpPr>
            <p:cNvPr id="19" name="Group 18"/>
            <p:cNvGrpSpPr/>
            <p:nvPr/>
          </p:nvGrpSpPr>
          <p:grpSpPr>
            <a:xfrm>
              <a:off x="5259261" y="592012"/>
              <a:ext cx="7069670" cy="1126189"/>
              <a:chOff x="-5646" y="2484345"/>
              <a:chExt cx="9426226" cy="150158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370671" y="3646311"/>
                <a:ext cx="2585155" cy="24835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50" dirty="0" err="1"/>
                  <a:t>Annotated</a:t>
                </a:r>
                <a:r>
                  <a:rPr lang="de-DE" sz="1350" dirty="0"/>
                  <a:t> Gene 1</a:t>
                </a:r>
                <a:endParaRPr lang="de-DE" sz="135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35425" y="3646310"/>
                <a:ext cx="2585155" cy="24835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350" dirty="0"/>
                  <a:t>Annotated Gene 2</a:t>
                </a:r>
                <a:endParaRPr lang="de-DE" sz="135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" y="3585821"/>
                <a:ext cx="209399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350" dirty="0" err="1"/>
                  <a:t>Annotated</a:t>
                </a:r>
                <a:r>
                  <a:rPr lang="de-DE" sz="1350" dirty="0"/>
                  <a:t> </a:t>
                </a:r>
                <a:r>
                  <a:rPr lang="de-DE" sz="1350" dirty="0"/>
                  <a:t>G</a:t>
                </a:r>
                <a:r>
                  <a:rPr lang="de-DE" sz="1350" dirty="0"/>
                  <a:t>enome</a:t>
                </a:r>
                <a:endParaRPr lang="de-DE" sz="135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65026" y="2827864"/>
                <a:ext cx="1123242" cy="24835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207022" y="2827863"/>
                <a:ext cx="1207912" cy="2483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-5646" y="2767374"/>
                <a:ext cx="177937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350" dirty="0" err="1"/>
                  <a:t>Trinity</a:t>
                </a:r>
                <a:r>
                  <a:rPr lang="de-DE" sz="1350" dirty="0"/>
                  <a:t> </a:t>
                </a:r>
                <a:r>
                  <a:rPr lang="de-DE" sz="1350" dirty="0" err="1"/>
                  <a:t>Assembly</a:t>
                </a:r>
                <a:endParaRPr lang="de-DE" sz="135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101627" y="2519019"/>
                <a:ext cx="1123242" cy="24835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69079" y="2834310"/>
                <a:ext cx="1123242" cy="24835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03912" y="2845998"/>
                <a:ext cx="405368" cy="2366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83326" y="2840153"/>
                <a:ext cx="405368" cy="2366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377707" y="2850441"/>
                <a:ext cx="405368" cy="2366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34352" y="2517813"/>
                <a:ext cx="405368" cy="2366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27039" y="2827861"/>
                <a:ext cx="1207912" cy="2483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95057" y="2484345"/>
                <a:ext cx="1207912" cy="2483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505799" y="3483021"/>
              <a:ext cx="7818897" cy="913917"/>
              <a:chOff x="3875688" y="2223823"/>
              <a:chExt cx="7818897" cy="91391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24915" y="2223823"/>
                <a:ext cx="7069670" cy="913917"/>
                <a:chOff x="-5646" y="2767374"/>
                <a:chExt cx="9426226" cy="1218556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2370671" y="3646311"/>
                  <a:ext cx="2585155" cy="24835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350" dirty="0" err="1"/>
                    <a:t>Annotated</a:t>
                  </a:r>
                  <a:r>
                    <a:rPr lang="de-DE" sz="1350" dirty="0"/>
                    <a:t> Gene 1</a:t>
                  </a:r>
                  <a:endParaRPr lang="de-DE" sz="135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835425" y="3646310"/>
                  <a:ext cx="2585155" cy="24835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350" dirty="0"/>
                    <a:t>Annotated Gene 2</a:t>
                  </a:r>
                  <a:endParaRPr lang="de-DE" sz="135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" y="3585821"/>
                  <a:ext cx="209399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350" dirty="0" err="1"/>
                    <a:t>Annotated</a:t>
                  </a:r>
                  <a:r>
                    <a:rPr lang="de-DE" sz="1350" dirty="0"/>
                    <a:t> </a:t>
                  </a:r>
                  <a:r>
                    <a:rPr lang="de-DE" sz="1350" dirty="0"/>
                    <a:t>G</a:t>
                  </a:r>
                  <a:r>
                    <a:rPr lang="de-DE" sz="1350" dirty="0"/>
                    <a:t>enome</a:t>
                  </a:r>
                  <a:endParaRPr lang="de-DE" sz="135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646" y="2767374"/>
                  <a:ext cx="177937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350" dirty="0" err="1"/>
                    <a:t>Trinity</a:t>
                  </a:r>
                  <a:r>
                    <a:rPr lang="de-DE" sz="1350" dirty="0"/>
                    <a:t> </a:t>
                  </a:r>
                  <a:r>
                    <a:rPr lang="de-DE" sz="1350" dirty="0" err="1"/>
                    <a:t>Assembly</a:t>
                  </a:r>
                  <a:endParaRPr lang="de-DE" sz="1350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203911" y="2845999"/>
                  <a:ext cx="1579163" cy="23082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35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875688" y="2387440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 smtClean="0"/>
                  <a:t>2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473589" y="2037517"/>
              <a:ext cx="7855342" cy="1126189"/>
              <a:chOff x="3977700" y="3682717"/>
              <a:chExt cx="7855342" cy="112618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763372" y="3682717"/>
                <a:ext cx="7069670" cy="1126189"/>
                <a:chOff x="-5646" y="2484345"/>
                <a:chExt cx="9426226" cy="1501585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370671" y="3646311"/>
                  <a:ext cx="2585155" cy="24835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350" dirty="0" err="1"/>
                    <a:t>Annotated</a:t>
                  </a:r>
                  <a:r>
                    <a:rPr lang="de-DE" sz="1350" dirty="0"/>
                    <a:t> Gene 1</a:t>
                  </a:r>
                  <a:endParaRPr lang="de-DE" sz="135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35425" y="3646310"/>
                  <a:ext cx="2585155" cy="24835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350" dirty="0"/>
                    <a:t>Annotated Gene 2</a:t>
                  </a:r>
                  <a:endParaRPr lang="de-DE" sz="135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" y="3585821"/>
                  <a:ext cx="209399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350" dirty="0" err="1"/>
                    <a:t>Annotated</a:t>
                  </a:r>
                  <a:r>
                    <a:rPr lang="de-DE" sz="1350" dirty="0"/>
                    <a:t> </a:t>
                  </a:r>
                  <a:r>
                    <a:rPr lang="de-DE" sz="1350" dirty="0"/>
                    <a:t>G</a:t>
                  </a:r>
                  <a:r>
                    <a:rPr lang="de-DE" sz="1350" dirty="0"/>
                    <a:t>enome</a:t>
                  </a:r>
                  <a:endParaRPr lang="de-DE" sz="135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-5646" y="2767374"/>
                  <a:ext cx="1779377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350" dirty="0" err="1"/>
                    <a:t>Trinity</a:t>
                  </a:r>
                  <a:r>
                    <a:rPr lang="de-DE" sz="1350" dirty="0"/>
                    <a:t> </a:t>
                  </a:r>
                  <a:r>
                    <a:rPr lang="de-DE" sz="1350" dirty="0" err="1"/>
                    <a:t>Assembly</a:t>
                  </a:r>
                  <a:endParaRPr lang="de-DE" sz="1350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203912" y="2845998"/>
                  <a:ext cx="405368" cy="2366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35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883326" y="2840153"/>
                  <a:ext cx="405368" cy="2366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35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377707" y="2850441"/>
                  <a:ext cx="405368" cy="23666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35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395057" y="2484345"/>
                  <a:ext cx="1207912" cy="24835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350" dirty="0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3977700" y="4094126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 smtClean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551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Paul-Georg Majev</dc:creator>
  <cp:lastModifiedBy>Paul-Georg Majev</cp:lastModifiedBy>
  <cp:revision>5</cp:revision>
  <dcterms:created xsi:type="dcterms:W3CDTF">2018-10-08T14:47:43Z</dcterms:created>
  <dcterms:modified xsi:type="dcterms:W3CDTF">2018-10-08T15:07:46Z</dcterms:modified>
</cp:coreProperties>
</file>