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70" r:id="rId7"/>
    <p:sldId id="271" r:id="rId8"/>
    <p:sldId id="272" r:id="rId9"/>
    <p:sldId id="273" r:id="rId10"/>
    <p:sldId id="274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Introduction to Python for Data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Science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Key Concepts and </a:t>
            </a:r>
            <a:r>
              <a:rPr lang="en-US" dirty="0" smtClean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86010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8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IN" b="1" dirty="0"/>
              <a:t>Recap: Summarize key </a:t>
            </a:r>
            <a:r>
              <a:rPr lang="en-IN" b="1" dirty="0" smtClean="0"/>
              <a:t>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Q&amp;A: Open floor for questions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2721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Thank you for your attention!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738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Agenda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1. What </a:t>
            </a:r>
            <a:r>
              <a:rPr lang="en-IN" b="1" dirty="0"/>
              <a:t>is Data Science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US" b="1" dirty="0"/>
              <a:t>2. Why Python for Data Science?</a:t>
            </a:r>
          </a:p>
          <a:p>
            <a:pPr marL="0" indent="0">
              <a:buNone/>
            </a:pPr>
            <a:r>
              <a:rPr lang="en-US" b="1" dirty="0"/>
              <a:t>3. Key Python Libraries for Data Science</a:t>
            </a:r>
          </a:p>
          <a:p>
            <a:pPr marL="0" indent="0">
              <a:buNone/>
            </a:pPr>
            <a:r>
              <a:rPr lang="en-US" b="1" dirty="0"/>
              <a:t>4. Workflow of a Data Science Project</a:t>
            </a:r>
          </a:p>
          <a:p>
            <a:pPr marL="0" indent="0">
              <a:buNone/>
            </a:pPr>
            <a:r>
              <a:rPr lang="en-US" b="1" dirty="0"/>
              <a:t>5. Hands-on Example</a:t>
            </a:r>
          </a:p>
          <a:p>
            <a:pPr marL="0" indent="0">
              <a:buNone/>
            </a:pPr>
            <a:r>
              <a:rPr lang="en-US" b="1" dirty="0"/>
              <a:t>6. Tools and </a:t>
            </a:r>
            <a:r>
              <a:rPr lang="en-US" b="1" dirty="0" smtClean="0"/>
              <a:t>Environments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0225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20240"/>
            <a:ext cx="9905998" cy="387096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IN" b="1" dirty="0" smtClean="0"/>
              <a:t>Data </a:t>
            </a:r>
            <a:r>
              <a:rPr lang="en-IN" b="1" dirty="0"/>
              <a:t>Science is all about using data to get useful information. We collect data, </a:t>
            </a:r>
            <a:r>
              <a:rPr lang="en-IN" b="1" dirty="0" err="1"/>
              <a:t>analyze</a:t>
            </a:r>
            <a:r>
              <a:rPr lang="en-IN" b="1" dirty="0"/>
              <a:t> it, and find patterns.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Applications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 smtClean="0"/>
              <a:t>Healthcare(</a:t>
            </a:r>
            <a:r>
              <a:rPr lang="en-IN" b="1" dirty="0"/>
              <a:t>predicting diseases</a:t>
            </a:r>
            <a:r>
              <a:rPr lang="en-US" b="1" dirty="0" smtClean="0"/>
              <a:t>), Finance(</a:t>
            </a:r>
            <a:r>
              <a:rPr lang="en-IN" b="1" dirty="0"/>
              <a:t>fraud detection</a:t>
            </a:r>
            <a:r>
              <a:rPr lang="en-US" b="1" dirty="0" smtClean="0"/>
              <a:t>)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Importance</a:t>
            </a:r>
            <a:r>
              <a:rPr lang="en-US" b="1" dirty="0"/>
              <a:t>: Data science helps organizations make better decisions, predict future trends, and understand their customers better.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2319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 Python for Data Science?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US" b="1" dirty="0"/>
              <a:t>Python's syntax is easy to learn and write, making it accessible for beginners and experts alike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 smtClean="0"/>
              <a:t> </a:t>
            </a:r>
            <a:r>
              <a:rPr lang="en-IN" b="1" i="1" dirty="0" smtClean="0">
                <a:latin typeface="+mj-lt"/>
              </a:rPr>
              <a:t>There </a:t>
            </a:r>
            <a:r>
              <a:rPr lang="en-IN" b="1" i="1" dirty="0">
                <a:latin typeface="+mj-lt"/>
              </a:rPr>
              <a:t>are many libraries that help with data tasks.</a:t>
            </a:r>
            <a:endParaRPr lang="en-US" b="1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Python </a:t>
            </a:r>
            <a:r>
              <a:rPr lang="en-US" b="1" dirty="0"/>
              <a:t>can be used for web development, automation, data analysis, machine learning, </a:t>
            </a:r>
            <a:r>
              <a:rPr lang="en-US" b="1" dirty="0" smtClean="0"/>
              <a:t>etc.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146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Key Python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Libraries for data science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IN" b="1" dirty="0" err="1" smtClean="0"/>
              <a:t>NumPy</a:t>
            </a:r>
            <a:r>
              <a:rPr lang="en-IN" dirty="0" smtClean="0"/>
              <a:t> : </a:t>
            </a:r>
            <a:r>
              <a:rPr lang="en-IN" dirty="0"/>
              <a:t>Numerical </a:t>
            </a:r>
            <a:r>
              <a:rPr lang="en-IN" dirty="0" smtClean="0"/>
              <a:t>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IN" b="1" dirty="0"/>
              <a:t>Pandas: </a:t>
            </a:r>
            <a:r>
              <a:rPr lang="en-IN" dirty="0"/>
              <a:t>Data manipulation and </a:t>
            </a:r>
            <a:r>
              <a:rPr lang="en-IN" dirty="0" smtClean="0"/>
              <a:t>analysis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b="1" dirty="0" err="1" smtClean="0"/>
              <a:t>Scipy</a:t>
            </a:r>
            <a:r>
              <a:rPr lang="en-IN" dirty="0" smtClean="0"/>
              <a:t>-learn </a:t>
            </a:r>
            <a:r>
              <a:rPr lang="en-IN" dirty="0"/>
              <a:t>for machine learning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IN" b="1" dirty="0" err="1"/>
              <a:t>Seaborn</a:t>
            </a:r>
            <a:r>
              <a:rPr lang="en-IN" b="1" dirty="0"/>
              <a:t>: </a:t>
            </a:r>
            <a:r>
              <a:rPr lang="en-IN" dirty="0"/>
              <a:t>Statistical data </a:t>
            </a:r>
            <a:r>
              <a:rPr lang="en-IN" dirty="0" smtClean="0"/>
              <a:t>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IN" b="1" dirty="0" err="1"/>
              <a:t>Scikit</a:t>
            </a:r>
            <a:r>
              <a:rPr lang="en-IN" b="1" dirty="0"/>
              <a:t>-learn: </a:t>
            </a:r>
            <a:r>
              <a:rPr lang="en-IN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3841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Pandas: Managing Data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IN" dirty="0"/>
              <a:t>Pandas: </a:t>
            </a:r>
            <a:r>
              <a:rPr lang="en-IN" dirty="0" smtClean="0"/>
              <a:t>Data Frames </a:t>
            </a:r>
            <a:r>
              <a:rPr lang="en-IN" dirty="0"/>
              <a:t>and </a:t>
            </a:r>
            <a:r>
              <a:rPr lang="en-IN" dirty="0" smtClean="0"/>
              <a:t>Series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Key features: Data cleaning, reshaping, merging, and aggregation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Example: Loading data from CSV, performing basic operations (e.g., filtering, grouping).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88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Matplotlib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Seaborn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Visualizing Data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b="1" dirty="0" err="1"/>
              <a:t>Matplotlib</a:t>
            </a:r>
            <a:r>
              <a:rPr lang="en-IN" b="1" dirty="0"/>
              <a:t>: </a:t>
            </a:r>
            <a:r>
              <a:rPr lang="en-US" dirty="0" smtClean="0"/>
              <a:t>Basic </a:t>
            </a:r>
            <a:r>
              <a:rPr lang="en-US" dirty="0"/>
              <a:t>plots (line, bar, scatter), customization </a:t>
            </a:r>
            <a:r>
              <a:rPr lang="en-US" dirty="0" smtClean="0"/>
              <a:t>options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err="1"/>
              <a:t>Seaborn</a:t>
            </a:r>
            <a:r>
              <a:rPr lang="en-US" b="1" dirty="0"/>
              <a:t>: </a:t>
            </a:r>
            <a:r>
              <a:rPr lang="en-US" dirty="0"/>
              <a:t>Statistical data visualization, enhanced </a:t>
            </a:r>
            <a:r>
              <a:rPr lang="en-US" dirty="0" smtClean="0"/>
              <a:t>aesthetics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Example: </a:t>
            </a:r>
            <a:r>
              <a:rPr lang="en-US" dirty="0"/>
              <a:t>Plotting trends, distributions, and correlations using sample datasets.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0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SciPy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Scientific Computing Made Easy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Overview of </a:t>
            </a:r>
            <a:r>
              <a:rPr lang="en-US" dirty="0" err="1"/>
              <a:t>SciPy</a:t>
            </a:r>
            <a:r>
              <a:rPr lang="en-US" dirty="0"/>
              <a:t>: Integration, optimization, statistics, and more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Key modules: </a:t>
            </a:r>
            <a:r>
              <a:rPr lang="en-US" dirty="0" err="1"/>
              <a:t>scipy.integrate</a:t>
            </a:r>
            <a:r>
              <a:rPr lang="en-US" dirty="0"/>
              <a:t>, </a:t>
            </a:r>
            <a:r>
              <a:rPr lang="en-US" dirty="0" err="1"/>
              <a:t>scipy.optimize</a:t>
            </a:r>
            <a:r>
              <a:rPr lang="en-US" dirty="0"/>
              <a:t>, </a:t>
            </a:r>
            <a:r>
              <a:rPr lang="en-US" dirty="0" err="1"/>
              <a:t>scipy.stats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Example: Solving mathematical problems, statistical analysis, numerical integration.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78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Scikit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-learn: Introduction to Machine Learning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Introduction </a:t>
            </a:r>
            <a:r>
              <a:rPr lang="en-US" dirty="0"/>
              <a:t>to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r>
              <a:rPr lang="en-US" dirty="0"/>
              <a:t>: Machine learning algorithms (classification, regression, clustering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Key </a:t>
            </a:r>
            <a:r>
              <a:rPr lang="en-US" dirty="0"/>
              <a:t>concepts: Feature extraction, model training, evaluation metrics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Example</a:t>
            </a:r>
            <a:r>
              <a:rPr lang="en-US" dirty="0"/>
              <a:t>: Building a simple classifier (e.g., logistic regression) using sample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45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</TotalTime>
  <Words>411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Wingdings</vt:lpstr>
      <vt:lpstr>Circuit</vt:lpstr>
      <vt:lpstr>Introduction to Python for Data Science</vt:lpstr>
      <vt:lpstr>Agenda</vt:lpstr>
      <vt:lpstr>What is Data Science?</vt:lpstr>
      <vt:lpstr>Why Python for Data Science?</vt:lpstr>
      <vt:lpstr>Key Python Libraries for data science</vt:lpstr>
      <vt:lpstr>Pandas: Managing Data Efficiently</vt:lpstr>
      <vt:lpstr>Matplotlib and Seaborn: Visualizing Data</vt:lpstr>
      <vt:lpstr>SciPy: Scientific Computing Made Easy</vt:lpstr>
      <vt:lpstr>Scikit-learn: Introduction to Machine Learning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Data Science</dc:title>
  <dc:creator>LENOVO</dc:creator>
  <cp:lastModifiedBy>LENOVO</cp:lastModifiedBy>
  <cp:revision>16</cp:revision>
  <dcterms:created xsi:type="dcterms:W3CDTF">2024-07-06T14:03:40Z</dcterms:created>
  <dcterms:modified xsi:type="dcterms:W3CDTF">2024-07-10T19:59:46Z</dcterms:modified>
</cp:coreProperties>
</file>