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0" r:id="rId3"/>
    <p:sldId id="268" r:id="rId4"/>
    <p:sldId id="272" r:id="rId5"/>
    <p:sldId id="273" r:id="rId6"/>
    <p:sldId id="274" r:id="rId7"/>
    <p:sldId id="275" r:id="rId8"/>
    <p:sldId id="276" r:id="rId9"/>
    <p:sldId id="269" r:id="rId10"/>
    <p:sldId id="277" r:id="rId11"/>
    <p:sldId id="281" r:id="rId12"/>
    <p:sldId id="278" r:id="rId13"/>
    <p:sldId id="280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2C6C2-0E6A-417E-94FB-D254BA2DC03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0A0FD-3CB8-4C73-B1D0-3A2066823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5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AA2BE-8205-44E3-AAEA-76AC5548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A38DA-C397-413E-8A81-28BA3447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3E0C4-CCBC-440A-AAFC-3F7C49F7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089C9-A030-4920-B053-6C6B4C59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31D21-2A9D-4737-8B81-AF98F2F1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2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E0279-64EC-4369-B540-9800C185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C2CE0-97A0-49F1-BCCC-D7C533E59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610A4-F2CE-46B6-B6FC-7B6B9F3E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F784F-EFD8-497F-BA4E-FA6AB7B5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43C10-9ABE-4196-B43B-707E184A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9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7B3449-95E1-40EE-865D-5C0615487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F10B5-C43F-4702-A032-B6B7A2BB9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8D2C3-E21F-4171-9401-9595DE20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0D65C-ED43-453E-8115-36288471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B1B97-5807-40DA-A6BB-3D9BB1EB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0DF80-B14F-4D65-8593-8D118E64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FF807-F15C-4339-AEAA-2BD61782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A85B7-9276-4D60-B561-A8809936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B7B0-9EBA-4237-BD53-58E374BF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A1CF4-F332-4C68-B58E-7A96D59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0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71B4F-4080-42E6-BA97-66E4EB8D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729EE-957D-4B52-96B1-50E1F3D1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78B39-A17B-4E4F-B871-91B26F3C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79BA7-A93C-4A9C-A46A-C7C4C014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372FD-AE7D-44ED-8539-9EC279B5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2B79F-1698-4C75-9919-E54567CC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73468-B261-4ED9-A205-081DEAD5B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4645A-0120-45CC-94D6-70C97906B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BA96B-4009-4D8D-92D0-1345C6B6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FDEBD-3BB3-4D97-A5E9-407CA5D1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C821C-D956-4341-B29E-22252487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35FC-88D6-45A5-9472-5990832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9C9C2-7356-4321-AC9D-9165CFAC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DC0C9-86EF-4FCE-B4B3-F5C8FE4F5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FB7C30-019A-4A2E-96D1-79FBF99AE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09DBD8-B1B7-4646-A798-3C3F804B0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9CF54-A040-4C7F-BE96-79FFF8F1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40A92E-25E0-4564-8A5A-84E1A861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F3E987-50E5-4D97-8F53-E159AD38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7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CAAC-ABFE-4C10-AC67-4159066B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040160-E592-49F4-AE4E-7EB84566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01BBA2-4C98-4FCF-86A7-6A87DABD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895E8-5D72-4342-A524-BC2D8B18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F57DAC-6242-4126-8E99-DA3DAF15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03D9F2-CE0D-410C-8B21-C811E21C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38053-8BDE-4820-A391-AC9B1CB8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AAE5-EA04-4CE8-B300-0F5A3CA0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B09AE-62A8-4420-9375-A7D5C36E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DFD4D5-3FE8-4090-81CB-BCC42DE24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85BFF-8E23-4D05-B7B3-A16DBB1D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D9DAB-B4AD-4887-A580-83ECB7AE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DFB1F-F6F1-48D1-84DE-069C1C07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BD8D-A1BC-482F-91D3-F1A675F2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944F0F-F2E2-4682-8874-1ACF20942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28585-E791-48CD-A537-3381B9AA8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64E6E-E05B-4DD6-A76F-DA9360AA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509FE-0C51-4B38-8213-49064111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2DC04-BFD5-4D5A-830D-00725688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3055E-6EBC-40C6-B097-26669B28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03E7C-C05D-4704-9019-42476F96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2D591-C4A1-406B-9F37-63AFC15E2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C0DD-B4EE-4837-9A4B-A9E052B37EF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FDFB7-F313-4978-AE87-6DA98AC1F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2D106-173B-4310-94B6-B400580CE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C930-2824-469B-BB85-E390180B1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7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3311622F-43D4-45B7-8880-00EBD3EB6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44" y="315154"/>
            <a:ext cx="9637911" cy="6542846"/>
          </a:xfrm>
        </p:spPr>
      </p:pic>
    </p:spTree>
    <p:extLst>
      <p:ext uri="{BB962C8B-B14F-4D97-AF65-F5344CB8AC3E}">
        <p14:creationId xmlns:p14="http://schemas.microsoft.com/office/powerpoint/2010/main" val="239436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F27C-481F-40C4-9EC8-B0B238D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DB6DA-2191-4ADB-80F6-DF5D856CE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SPECTRUM_FEATURE</a:t>
            </a:r>
            <a:r>
              <a:rPr lang="ko-KR" altLang="en-US" dirty="0"/>
              <a:t> 와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PSM_FEATURE </a:t>
            </a:r>
            <a:r>
              <a:rPr lang="ko-KR" altLang="en-US" dirty="0"/>
              <a:t>가 상속한다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의 메타데이터</a:t>
            </a:r>
            <a:r>
              <a:rPr lang="en-US" altLang="ko-KR" dirty="0"/>
              <a:t>(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is_active</a:t>
            </a:r>
            <a:r>
              <a:rPr lang="en-US" altLang="ko-KR" dirty="0"/>
              <a:t>, </a:t>
            </a:r>
            <a:r>
              <a:rPr lang="en-US" altLang="ko-KR" dirty="0" err="1"/>
              <a:t>has_null</a:t>
            </a:r>
            <a:r>
              <a:rPr lang="en-US" altLang="ko-KR" dirty="0"/>
              <a:t>, </a:t>
            </a:r>
            <a:r>
              <a:rPr lang="ko-KR" altLang="en-US" dirty="0"/>
              <a:t>추출 함수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를 관리한다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자료형</a:t>
            </a:r>
            <a:endParaRPr lang="en-US" altLang="ko-KR" dirty="0"/>
          </a:p>
          <a:p>
            <a:pPr lvl="2"/>
            <a:r>
              <a:rPr lang="en-US" altLang="ko-KR" dirty="0"/>
              <a:t>“STRING”</a:t>
            </a:r>
          </a:p>
          <a:p>
            <a:pPr lvl="2"/>
            <a:r>
              <a:rPr lang="en-US" altLang="ko-KR" dirty="0"/>
              <a:t>“INTEGER”</a:t>
            </a:r>
          </a:p>
          <a:p>
            <a:pPr lvl="2"/>
            <a:r>
              <a:rPr lang="en-US" altLang="ko-KR" dirty="0"/>
              <a:t>“FLOAT”</a:t>
            </a:r>
          </a:p>
          <a:p>
            <a:pPr lvl="2"/>
            <a:r>
              <a:rPr lang="en-US" altLang="ko-KR" dirty="0"/>
              <a:t>“PEAK_LIST”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F023B-5BE3-4F4E-BBDB-ABC090EE66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+name()			: String</a:t>
            </a:r>
          </a:p>
          <a:p>
            <a:pPr lvl="1"/>
            <a:r>
              <a:rPr lang="en-US" altLang="ko-KR" dirty="0"/>
              <a:t>+type()			: String</a:t>
            </a:r>
          </a:p>
          <a:p>
            <a:pPr lvl="1"/>
            <a:r>
              <a:rPr lang="en-US" altLang="ko-KR" dirty="0"/>
              <a:t>+</a:t>
            </a:r>
            <a:r>
              <a:rPr lang="en-US" altLang="ko-KR" dirty="0" err="1"/>
              <a:t>isActive</a:t>
            </a:r>
            <a:r>
              <a:rPr lang="en-US" altLang="ko-KR" dirty="0"/>
              <a:t>()			: Boolean</a:t>
            </a:r>
          </a:p>
          <a:p>
            <a:pPr lvl="1"/>
            <a:r>
              <a:rPr lang="en-US" altLang="ko-KR" dirty="0"/>
              <a:t>+active()			: void</a:t>
            </a:r>
          </a:p>
          <a:p>
            <a:pPr lvl="1"/>
            <a:r>
              <a:rPr lang="en-US" altLang="ko-KR" dirty="0"/>
              <a:t>+</a:t>
            </a:r>
            <a:r>
              <a:rPr lang="en-US" altLang="ko-KR" dirty="0" err="1"/>
              <a:t>disactive</a:t>
            </a:r>
            <a:r>
              <a:rPr lang="en-US" altLang="ko-KR" dirty="0"/>
              <a:t>()		: void</a:t>
            </a:r>
          </a:p>
          <a:p>
            <a:pPr lvl="1"/>
            <a:r>
              <a:rPr lang="en-US" altLang="ko-KR" dirty="0"/>
              <a:t>+</a:t>
            </a:r>
            <a:r>
              <a:rPr lang="en-US" altLang="ko-KR" dirty="0" err="1"/>
              <a:t>hasNull</a:t>
            </a:r>
            <a:r>
              <a:rPr lang="en-US" altLang="ko-KR" dirty="0"/>
              <a:t>()			: Boolean</a:t>
            </a:r>
          </a:p>
          <a:p>
            <a:pPr lvl="1"/>
            <a:r>
              <a:rPr lang="en-US" altLang="ko-KR" dirty="0"/>
              <a:t>+</a:t>
            </a:r>
            <a:r>
              <a:rPr lang="en-US" altLang="ko-KR" dirty="0" err="1"/>
              <a:t>setHasNullTrue</a:t>
            </a:r>
            <a:r>
              <a:rPr lang="en-US" altLang="ko-KR" dirty="0"/>
              <a:t>()		: void</a:t>
            </a:r>
          </a:p>
          <a:p>
            <a:pPr lvl="1"/>
            <a:r>
              <a:rPr lang="en-US" altLang="ko-KR" dirty="0"/>
              <a:t>+</a:t>
            </a:r>
            <a:r>
              <a:rPr lang="en-US" altLang="ko-KR" dirty="0" err="1"/>
              <a:t>setHasNullFalse</a:t>
            </a:r>
            <a:r>
              <a:rPr lang="en-US" altLang="ko-KR" dirty="0"/>
              <a:t>()		: void</a:t>
            </a:r>
          </a:p>
          <a:p>
            <a:pPr lvl="1"/>
            <a:r>
              <a:rPr lang="en-US" altLang="ko-KR" dirty="0"/>
              <a:t>+execute(obj : Object)	: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22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12405-1A69-4F80-89AC-14739E3D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FeatureMethod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9595B-5A35-421A-AAA8-08E9649B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에 부착해서 각 </a:t>
            </a:r>
            <a:r>
              <a:rPr lang="en-US" altLang="ko-KR" dirty="0"/>
              <a:t>Feature</a:t>
            </a:r>
            <a:r>
              <a:rPr lang="ko-KR" altLang="en-US" dirty="0"/>
              <a:t>에 대한 값을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SPECTRUM_FEATURE, PSM_FEATURE </a:t>
            </a:r>
            <a:r>
              <a:rPr lang="ko-KR" altLang="en-US" dirty="0"/>
              <a:t>에 파라미터로 넣어주며 각 </a:t>
            </a:r>
            <a:r>
              <a:rPr lang="en-US" altLang="ko-KR" dirty="0"/>
              <a:t>feature</a:t>
            </a:r>
            <a:r>
              <a:rPr lang="ko-KR" altLang="en-US" dirty="0"/>
              <a:t>에 맞는 함수를 만들어 줘야한다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+execute(Object obj) : Object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5D61293-A330-4689-BBAC-EA3CE5EA8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20" y="4001294"/>
            <a:ext cx="5082980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5CE5-95DB-4DC8-9DC2-A5F1360F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SPECTRUM_FEATURE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B1A42-2189-473A-B15C-33D5302E64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Spectrum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의 메타 데이터를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Feature interface</a:t>
            </a:r>
            <a:r>
              <a:rPr lang="ko-KR" altLang="en-US" dirty="0"/>
              <a:t>를 상속한다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class</a:t>
            </a:r>
          </a:p>
          <a:p>
            <a:endParaRPr lang="en-US" altLang="ko-KR" dirty="0"/>
          </a:p>
          <a:p>
            <a:r>
              <a:rPr lang="en-US" altLang="ko-KR" dirty="0"/>
              <a:t>Attribute</a:t>
            </a:r>
          </a:p>
          <a:p>
            <a:pPr lvl="1"/>
            <a:r>
              <a:rPr lang="en-US" altLang="ko-KR" sz="2600" dirty="0"/>
              <a:t>-type		: String</a:t>
            </a:r>
          </a:p>
          <a:p>
            <a:pPr lvl="1"/>
            <a:r>
              <a:rPr lang="en-US" altLang="ko-KR" sz="2600" dirty="0"/>
              <a:t>-</a:t>
            </a:r>
            <a:r>
              <a:rPr lang="en-US" altLang="ko-KR" sz="2600" dirty="0" err="1"/>
              <a:t>is_active</a:t>
            </a:r>
            <a:r>
              <a:rPr lang="en-US" altLang="ko-KR" sz="2600" dirty="0"/>
              <a:t>		: Boolean</a:t>
            </a:r>
          </a:p>
          <a:p>
            <a:pPr lvl="1"/>
            <a:r>
              <a:rPr lang="en-US" altLang="ko-KR" sz="2600" dirty="0"/>
              <a:t>-</a:t>
            </a:r>
            <a:r>
              <a:rPr lang="en-US" altLang="ko-KR" sz="2600" dirty="0" err="1"/>
              <a:t>has_null</a:t>
            </a:r>
            <a:r>
              <a:rPr lang="en-US" altLang="ko-KR" sz="2600" dirty="0"/>
              <a:t>		: Boolean</a:t>
            </a:r>
          </a:p>
          <a:p>
            <a:pPr lvl="1"/>
            <a:r>
              <a:rPr lang="en-US" altLang="ko-KR" sz="2600" dirty="0"/>
              <a:t>-method		: </a:t>
            </a:r>
            <a:r>
              <a:rPr lang="en-US" altLang="ko-KR" sz="2600" dirty="0" err="1"/>
              <a:t>FeatureMethod</a:t>
            </a:r>
            <a:endParaRPr lang="ko-KR" altLang="en-US" sz="2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9E545-A198-4B58-9396-00DBA9AEF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Literal</a:t>
            </a:r>
          </a:p>
          <a:p>
            <a:pPr lvl="1"/>
            <a:r>
              <a:rPr lang="en-US" altLang="ko-KR" dirty="0"/>
              <a:t>+PRECURSOR_MASS (Double)</a:t>
            </a:r>
          </a:p>
          <a:p>
            <a:pPr lvl="1"/>
            <a:r>
              <a:rPr lang="en-US" altLang="ko-KR" dirty="0"/>
              <a:t>+PRECURSOR_INTENSITY (Double)</a:t>
            </a:r>
          </a:p>
          <a:p>
            <a:pPr lvl="1"/>
            <a:r>
              <a:rPr lang="en-US" altLang="ko-KR" dirty="0"/>
              <a:t>+CHARGE (Integer)</a:t>
            </a:r>
          </a:p>
          <a:p>
            <a:pPr lvl="1"/>
            <a:r>
              <a:rPr lang="en-US" altLang="ko-KR" dirty="0"/>
              <a:t>+TIC (Double)</a:t>
            </a:r>
          </a:p>
          <a:p>
            <a:pPr lvl="1"/>
            <a:r>
              <a:rPr lang="en-US" altLang="ko-KR" dirty="0"/>
              <a:t>+BASE_PEAK_MASS (Double)</a:t>
            </a:r>
          </a:p>
          <a:p>
            <a:pPr lvl="1"/>
            <a:r>
              <a:rPr lang="en-US" altLang="ko-KR" dirty="0"/>
              <a:t>+BASE_PEAK_INTENSITY (Double)</a:t>
            </a:r>
          </a:p>
          <a:p>
            <a:pPr lvl="1"/>
            <a:r>
              <a:rPr lang="en-US" altLang="ko-KR" dirty="0"/>
              <a:t>+PEAK_COUNT (Integer)</a:t>
            </a:r>
          </a:p>
          <a:p>
            <a:pPr lvl="1"/>
            <a:r>
              <a:rPr lang="en-US" altLang="ko-KR" dirty="0"/>
              <a:t>+PEAK_LIST (List&lt;Peak&gt;)</a:t>
            </a:r>
          </a:p>
          <a:p>
            <a:pPr lvl="1"/>
            <a:r>
              <a:rPr lang="en-US" altLang="ko-KR" b="1" i="1" dirty="0"/>
              <a:t>+MAX_SEQUENCE_TAG (Integer)</a:t>
            </a:r>
          </a:p>
          <a:p>
            <a:endParaRPr lang="en-US" altLang="ko-KR" dirty="0"/>
          </a:p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+execute(obj: Object)	: Object</a:t>
            </a:r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feature</a:t>
            </a:r>
            <a:r>
              <a:rPr lang="ko-KR" altLang="en-US" dirty="0"/>
              <a:t>의 값을 생성한다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feature</a:t>
            </a:r>
            <a:r>
              <a:rPr lang="ko-KR" altLang="en-US" dirty="0"/>
              <a:t>에 대해 </a:t>
            </a:r>
            <a:r>
              <a:rPr lang="en-US" altLang="ko-KR" dirty="0"/>
              <a:t>obj </a:t>
            </a:r>
            <a:r>
              <a:rPr lang="ko-KR" altLang="en-US" dirty="0"/>
              <a:t>파라미터가 유효한지 검사하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고 </a:t>
            </a:r>
            <a:r>
              <a:rPr lang="en-US" altLang="ko-KR" dirty="0"/>
              <a:t>type</a:t>
            </a:r>
            <a:r>
              <a:rPr lang="ko-KR" altLang="en-US" dirty="0"/>
              <a:t>에 맞는 자료형으로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6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5CE5-95DB-4DC8-9DC2-A5F1360F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PSM_FEATURE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B1A42-2189-473A-B15C-33D5302E64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PSM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의 메타 데이터를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Feature interface</a:t>
            </a:r>
            <a:r>
              <a:rPr lang="ko-KR" altLang="en-US" dirty="0"/>
              <a:t>를 상속한다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class</a:t>
            </a:r>
          </a:p>
          <a:p>
            <a:endParaRPr lang="en-US" altLang="ko-KR" dirty="0"/>
          </a:p>
          <a:p>
            <a:r>
              <a:rPr lang="en-US" altLang="ko-KR" dirty="0"/>
              <a:t>Attribute</a:t>
            </a:r>
          </a:p>
          <a:p>
            <a:pPr lvl="1"/>
            <a:r>
              <a:rPr lang="en-US" altLang="ko-KR" sz="2600" dirty="0"/>
              <a:t>-type		: String</a:t>
            </a:r>
          </a:p>
          <a:p>
            <a:pPr lvl="1"/>
            <a:r>
              <a:rPr lang="en-US" altLang="ko-KR" sz="2600" dirty="0"/>
              <a:t>-</a:t>
            </a:r>
            <a:r>
              <a:rPr lang="en-US" altLang="ko-KR" sz="2600" dirty="0" err="1"/>
              <a:t>is_active</a:t>
            </a:r>
            <a:r>
              <a:rPr lang="en-US" altLang="ko-KR" sz="2600" dirty="0"/>
              <a:t>		: Boolean</a:t>
            </a:r>
          </a:p>
          <a:p>
            <a:pPr lvl="1"/>
            <a:r>
              <a:rPr lang="en-US" altLang="ko-KR" sz="2600" dirty="0"/>
              <a:t>-</a:t>
            </a:r>
            <a:r>
              <a:rPr lang="en-US" altLang="ko-KR" sz="2600" dirty="0" err="1"/>
              <a:t>has_null</a:t>
            </a:r>
            <a:r>
              <a:rPr lang="en-US" altLang="ko-KR" sz="2600" dirty="0"/>
              <a:t>		: Boolean</a:t>
            </a:r>
          </a:p>
          <a:p>
            <a:pPr lvl="1"/>
            <a:r>
              <a:rPr lang="en-US" altLang="ko-KR" sz="2600" dirty="0"/>
              <a:t>-method		: </a:t>
            </a:r>
            <a:r>
              <a:rPr lang="en-US" altLang="ko-KR" sz="2600" dirty="0" err="1"/>
              <a:t>FeatureMethod</a:t>
            </a:r>
            <a:endParaRPr lang="ko-KR" altLang="en-US" sz="2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9E545-A198-4B58-9396-00DBA9AEF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Literal</a:t>
            </a:r>
          </a:p>
          <a:p>
            <a:pPr lvl="1"/>
            <a:r>
              <a:rPr lang="en-US" altLang="ko-KR" dirty="0"/>
              <a:t>+PROTEIN</a:t>
            </a:r>
          </a:p>
          <a:p>
            <a:pPr lvl="1"/>
            <a:r>
              <a:rPr lang="en-US" altLang="ko-KR" dirty="0"/>
              <a:t>+PEPTIDE</a:t>
            </a:r>
          </a:p>
          <a:p>
            <a:pPr lvl="1"/>
            <a:r>
              <a:rPr lang="en-US" altLang="ko-KR" dirty="0"/>
              <a:t>+CALCULATED_NEUTRAL_MASS</a:t>
            </a:r>
          </a:p>
          <a:p>
            <a:pPr lvl="1"/>
            <a:r>
              <a:rPr lang="en-US" altLang="ko-KR" dirty="0"/>
              <a:t>+DELTA_MASS</a:t>
            </a:r>
          </a:p>
          <a:p>
            <a:pPr lvl="1"/>
            <a:r>
              <a:rPr lang="en-US" altLang="ko-KR" dirty="0"/>
              <a:t>+PEPTIDE_SEQUENCE_LENGTH</a:t>
            </a:r>
          </a:p>
          <a:p>
            <a:pPr lvl="1"/>
            <a:r>
              <a:rPr lang="en-US" altLang="ko-KR" dirty="0"/>
              <a:t>+SEARCH_SCORE</a:t>
            </a:r>
          </a:p>
          <a:p>
            <a:pPr lvl="1"/>
            <a:r>
              <a:rPr lang="en-US" altLang="ko-KR" dirty="0"/>
              <a:t>+NUM_OF_MISSED_CLEAVAGE</a:t>
            </a:r>
          </a:p>
          <a:p>
            <a:pPr lvl="1"/>
            <a:r>
              <a:rPr lang="en-US" altLang="ko-KR" dirty="0"/>
              <a:t>+TARGET_DECOY_LABEL</a:t>
            </a:r>
          </a:p>
          <a:p>
            <a:pPr lvl="1"/>
            <a:r>
              <a:rPr lang="en-US" altLang="ko-KR" dirty="0"/>
              <a:t>+NTT</a:t>
            </a:r>
          </a:p>
          <a:p>
            <a:pPr lvl="1"/>
            <a:r>
              <a:rPr lang="en-US" altLang="ko-KR" b="1" i="1" dirty="0"/>
              <a:t>+NUM_OF_MODIFICATION</a:t>
            </a:r>
          </a:p>
          <a:p>
            <a:pPr lvl="1"/>
            <a:r>
              <a:rPr lang="en-US" altLang="ko-KR" b="1" i="1" dirty="0"/>
              <a:t>+MATCHED_MASS_ERROR_MEAN</a:t>
            </a:r>
          </a:p>
          <a:p>
            <a:pPr lvl="1"/>
            <a:r>
              <a:rPr lang="en-US" altLang="ko-KR" b="1" i="1" dirty="0"/>
              <a:t>+MATCHED_MASS_ERROR_STD</a:t>
            </a:r>
          </a:p>
          <a:p>
            <a:pPr lvl="1"/>
            <a:r>
              <a:rPr lang="en-US" altLang="ko-KR" b="1" i="1" dirty="0"/>
              <a:t>+MATCHED_B_ION_FRACTION</a:t>
            </a:r>
          </a:p>
          <a:p>
            <a:pPr lvl="1"/>
            <a:r>
              <a:rPr lang="en-US" altLang="ko-KR" b="1" i="1" dirty="0"/>
              <a:t>+MATCHED_Y_ION_FRACTION</a:t>
            </a:r>
          </a:p>
          <a:p>
            <a:pPr lvl="1"/>
            <a:r>
              <a:rPr lang="en-US" altLang="ko-KR" b="1" i="1" dirty="0"/>
              <a:t>+CONSECUTIVE_B_ION_FRACTION</a:t>
            </a:r>
          </a:p>
          <a:p>
            <a:pPr lvl="1"/>
            <a:r>
              <a:rPr lang="en-US" altLang="ko-KR" b="1" i="1" dirty="0"/>
              <a:t>+CONSECUTIVE_Y_ION_FRACTION</a:t>
            </a:r>
          </a:p>
          <a:p>
            <a:endParaRPr lang="en-US" altLang="ko-KR" dirty="0"/>
          </a:p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+execute(obj: Object)	: Object</a:t>
            </a:r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feature</a:t>
            </a:r>
            <a:r>
              <a:rPr lang="ko-KR" altLang="en-US" dirty="0"/>
              <a:t>의 값을 생성한다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feature</a:t>
            </a:r>
            <a:r>
              <a:rPr lang="ko-KR" altLang="en-US" dirty="0"/>
              <a:t>에 대해 </a:t>
            </a:r>
            <a:r>
              <a:rPr lang="en-US" altLang="ko-KR" dirty="0"/>
              <a:t>obj </a:t>
            </a:r>
            <a:r>
              <a:rPr lang="ko-KR" altLang="en-US" dirty="0"/>
              <a:t>파라미터가 유효한지 검사하고 </a:t>
            </a:r>
            <a:r>
              <a:rPr lang="en-US" altLang="ko-KR" dirty="0"/>
              <a:t>type</a:t>
            </a:r>
            <a:r>
              <a:rPr lang="ko-KR" altLang="en-US" dirty="0"/>
              <a:t>에 맞는 자료형으로 반환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58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12088-D82E-45DF-825B-ECD49000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FeatureManager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885BF-CF26-44AD-93B6-4DD76076A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 의 메타데이터를 관리한다</a:t>
            </a:r>
            <a:r>
              <a:rPr lang="en-US" altLang="ko-KR" dirty="0"/>
              <a:t>. (active)</a:t>
            </a:r>
          </a:p>
          <a:p>
            <a:endParaRPr lang="en-US" altLang="ko-KR" dirty="0"/>
          </a:p>
          <a:p>
            <a:r>
              <a:rPr lang="en-US" altLang="ko-KR" u="sng" dirty="0"/>
              <a:t>-</a:t>
            </a:r>
            <a:r>
              <a:rPr lang="en-US" altLang="ko-KR" u="sng" dirty="0" err="1"/>
              <a:t>feature_list</a:t>
            </a:r>
            <a:r>
              <a:rPr lang="en-US" altLang="ko-KR" dirty="0"/>
              <a:t>:	List&lt;Feature&gt;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CA480-3E6F-460B-B842-E51AD7BACC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</a:p>
          <a:p>
            <a:pPr lvl="1"/>
            <a:r>
              <a:rPr lang="en-US" altLang="ko-KR" sz="2000" u="sng" dirty="0"/>
              <a:t>+</a:t>
            </a:r>
            <a:r>
              <a:rPr lang="en-US" altLang="ko-KR" sz="2000" u="sng" dirty="0" err="1"/>
              <a:t>getFeatureList</a:t>
            </a:r>
            <a:r>
              <a:rPr lang="en-US" altLang="ko-KR" sz="2000" u="sng" dirty="0"/>
              <a:t>()</a:t>
            </a:r>
            <a:r>
              <a:rPr lang="en-US" altLang="ko-KR" sz="2000" dirty="0"/>
              <a:t>	: List&lt;Feature&gt;</a:t>
            </a:r>
          </a:p>
          <a:p>
            <a:pPr lvl="1"/>
            <a:r>
              <a:rPr lang="en-US" altLang="ko-KR" sz="2000" u="sng" dirty="0"/>
              <a:t>+</a:t>
            </a:r>
            <a:r>
              <a:rPr lang="en-US" altLang="ko-KR" sz="2000" u="sng" dirty="0" err="1"/>
              <a:t>getActiveFeatureList</a:t>
            </a:r>
            <a:r>
              <a:rPr lang="en-US" altLang="ko-KR" sz="2000" u="sng" dirty="0"/>
              <a:t>()</a:t>
            </a:r>
            <a:r>
              <a:rPr lang="en-US" altLang="ko-KR" sz="2000" dirty="0"/>
              <a:t>: List&lt;Feature&gt;</a:t>
            </a:r>
          </a:p>
          <a:p>
            <a:pPr lvl="1"/>
            <a:r>
              <a:rPr lang="en-US" altLang="ko-KR" sz="2000" u="sng" dirty="0"/>
              <a:t>+active(</a:t>
            </a:r>
            <a:r>
              <a:rPr lang="en-US" altLang="ko-KR" sz="2000" u="sng" dirty="0" err="1"/>
              <a:t>feature_name</a:t>
            </a:r>
            <a:r>
              <a:rPr lang="en-US" altLang="ko-KR" sz="2000" u="sng" dirty="0"/>
              <a:t>: String)</a:t>
            </a:r>
            <a:r>
              <a:rPr lang="en-US" altLang="ko-KR" sz="2000" dirty="0"/>
              <a:t>: void</a:t>
            </a:r>
          </a:p>
          <a:p>
            <a:pPr lvl="1"/>
            <a:r>
              <a:rPr lang="en-US" altLang="ko-KR" sz="2000" u="sng" dirty="0"/>
              <a:t>+</a:t>
            </a:r>
            <a:r>
              <a:rPr lang="en-US" altLang="ko-KR" sz="2000" u="sng" dirty="0" err="1"/>
              <a:t>disactive</a:t>
            </a:r>
            <a:r>
              <a:rPr lang="en-US" altLang="ko-KR" sz="2000" u="sng" dirty="0"/>
              <a:t>(</a:t>
            </a:r>
            <a:r>
              <a:rPr lang="en-US" altLang="ko-KR" sz="2000" u="sng" dirty="0" err="1"/>
              <a:t>feature_name</a:t>
            </a:r>
            <a:r>
              <a:rPr lang="en-US" altLang="ko-KR" sz="2000" u="sng" dirty="0"/>
              <a:t>: String)</a:t>
            </a:r>
            <a:r>
              <a:rPr lang="en-US" altLang="ko-KR" sz="2000" dirty="0"/>
              <a:t>: void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7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5C43-2D55-4CB0-A237-D9A8389C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SpectrumFeature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2505B-291F-4D2D-BD54-B1AC9A920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Spectrum (&amp; PSM)</a:t>
            </a:r>
            <a:r>
              <a:rPr lang="ko-KR" altLang="en-US" dirty="0"/>
              <a:t>의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전처리</a:t>
            </a:r>
            <a:r>
              <a:rPr lang="ko-KR" altLang="en-US" dirty="0"/>
              <a:t> 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Attribute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sp</a:t>
            </a:r>
            <a:r>
              <a:rPr lang="en-US" altLang="ko-KR" dirty="0"/>
              <a:t>		: Spectrum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psm</a:t>
            </a:r>
            <a:r>
              <a:rPr lang="en-US" altLang="ko-KR" dirty="0"/>
              <a:t>		: PSM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feature_map</a:t>
            </a:r>
            <a:r>
              <a:rPr lang="en-US" altLang="ko-KR" dirty="0"/>
              <a:t>	: Map&lt;Feature, Object&gt;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4A686-0312-4C94-B147-2CE081330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+</a:t>
            </a:r>
            <a:r>
              <a:rPr lang="en-US" altLang="ko-KR" dirty="0" err="1"/>
              <a:t>toString</a:t>
            </a:r>
            <a:r>
              <a:rPr lang="en-US" altLang="ko-KR" dirty="0"/>
              <a:t>(</a:t>
            </a:r>
            <a:r>
              <a:rPr lang="en-US" altLang="ko-KR" dirty="0" err="1"/>
              <a:t>peak_size</a:t>
            </a:r>
            <a:r>
              <a:rPr lang="en-US" altLang="ko-KR" dirty="0"/>
              <a:t>: int): String</a:t>
            </a:r>
          </a:p>
          <a:p>
            <a:pPr lvl="2"/>
            <a:r>
              <a:rPr lang="en-US" altLang="ko-KR" dirty="0" err="1"/>
              <a:t>peak_size</a:t>
            </a:r>
            <a:r>
              <a:rPr lang="en-US" altLang="ko-KR" dirty="0"/>
              <a:t> == -1</a:t>
            </a:r>
          </a:p>
          <a:p>
            <a:pPr lvl="3"/>
            <a:r>
              <a:rPr lang="en-US" altLang="ko-KR" dirty="0" err="1"/>
              <a:t>peak_list</a:t>
            </a:r>
            <a:r>
              <a:rPr lang="en-US" altLang="ko-KR" dirty="0"/>
              <a:t> </a:t>
            </a:r>
            <a:r>
              <a:rPr lang="ko-KR" altLang="en-US" dirty="0"/>
              <a:t>전체를 한 세트로 본다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else</a:t>
            </a:r>
          </a:p>
          <a:p>
            <a:pPr lvl="3"/>
            <a:r>
              <a:rPr lang="en-US" altLang="ko-KR" dirty="0" err="1"/>
              <a:t>peak_size</a:t>
            </a:r>
            <a:r>
              <a:rPr lang="ko-KR" altLang="en-US" dirty="0"/>
              <a:t> 만큼의 </a:t>
            </a:r>
            <a:r>
              <a:rPr lang="en-US" altLang="ko-KR" dirty="0"/>
              <a:t>peak</a:t>
            </a:r>
            <a:r>
              <a:rPr lang="ko-KR" altLang="en-US" dirty="0"/>
              <a:t>을 한 세트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로 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전처리</a:t>
            </a:r>
            <a:r>
              <a:rPr lang="ko-KR" altLang="en-US" dirty="0"/>
              <a:t> 관련 함수</a:t>
            </a:r>
          </a:p>
        </p:txBody>
      </p:sp>
    </p:spTree>
    <p:extLst>
      <p:ext uri="{BB962C8B-B14F-4D97-AF65-F5344CB8AC3E}">
        <p14:creationId xmlns:p14="http://schemas.microsoft.com/office/powerpoint/2010/main" val="314646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C96BD-80AC-4940-A66A-C94A7FE9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SpectrumFeatureManager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7B1D0-E80B-4291-A27A-0F173EDA99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SpectrumFeature</a:t>
            </a:r>
            <a:r>
              <a:rPr lang="ko-KR" altLang="en-US" dirty="0"/>
              <a:t>를 관리한다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sp_feature_list</a:t>
            </a:r>
            <a:r>
              <a:rPr lang="en-US" altLang="ko-KR" dirty="0"/>
              <a:t>	: List&lt;</a:t>
            </a:r>
            <a:r>
              <a:rPr lang="en-US" altLang="ko-KR" dirty="0" err="1"/>
              <a:t>SpectrumFeature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50514-3D9C-4A62-BD0A-90588AE3A3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+print(</a:t>
            </a:r>
            <a:r>
              <a:rPr lang="en-US" altLang="ko-KR" dirty="0" err="1"/>
              <a:t>file_name</a:t>
            </a:r>
            <a:r>
              <a:rPr lang="en-US" altLang="ko-KR" dirty="0"/>
              <a:t>: String, </a:t>
            </a:r>
            <a:r>
              <a:rPr lang="en-US" altLang="ko-KR" dirty="0" err="1"/>
              <a:t>peak_size</a:t>
            </a:r>
            <a:r>
              <a:rPr lang="en-US" altLang="ko-KR" dirty="0"/>
              <a:t>: int)	: void</a:t>
            </a:r>
          </a:p>
          <a:p>
            <a:r>
              <a:rPr lang="en-US" altLang="ko-KR" dirty="0"/>
              <a:t>+</a:t>
            </a:r>
            <a:r>
              <a:rPr lang="en-US" altLang="ko-KR" dirty="0" err="1"/>
              <a:t>TopN</a:t>
            </a:r>
            <a:r>
              <a:rPr lang="en-US" altLang="ko-KR" dirty="0"/>
              <a:t>(N: int, </a:t>
            </a:r>
            <a:r>
              <a:rPr lang="en-US" altLang="ko-KR" dirty="0" err="1"/>
              <a:t>th</a:t>
            </a:r>
            <a:r>
              <a:rPr lang="en-US" altLang="ko-KR" dirty="0"/>
              <a:t>: double, type: String)	: void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type = “da” or “ppm”</a:t>
            </a:r>
          </a:p>
          <a:p>
            <a:r>
              <a:rPr lang="en-US" altLang="ko-KR" dirty="0"/>
              <a:t>+</a:t>
            </a:r>
            <a:r>
              <a:rPr lang="en-US" altLang="ko-KR" dirty="0" err="1"/>
              <a:t>NaiveTopN</a:t>
            </a:r>
            <a:r>
              <a:rPr lang="en-US" altLang="ko-KR" dirty="0"/>
              <a:t>(N: int)		: void</a:t>
            </a:r>
          </a:p>
          <a:p>
            <a:r>
              <a:rPr lang="en-US" altLang="ko-KR" dirty="0"/>
              <a:t>+</a:t>
            </a:r>
            <a:r>
              <a:rPr lang="en-US" altLang="ko-KR" dirty="0" err="1"/>
              <a:t>filterNoisePeak</a:t>
            </a:r>
            <a:r>
              <a:rPr lang="en-US" altLang="ko-KR" dirty="0"/>
              <a:t>(</a:t>
            </a:r>
            <a:r>
              <a:rPr lang="en-US" altLang="ko-KR" dirty="0" err="1"/>
              <a:t>th</a:t>
            </a:r>
            <a:r>
              <a:rPr lang="en-US" altLang="ko-KR" dirty="0"/>
              <a:t>: double)		: void</a:t>
            </a:r>
          </a:p>
          <a:p>
            <a:r>
              <a:rPr lang="en-US" altLang="ko-KR" dirty="0"/>
              <a:t>+</a:t>
            </a:r>
            <a:r>
              <a:rPr lang="en-US" altLang="ko-KR" dirty="0" err="1"/>
              <a:t>filterNoisePeakBasePeak</a:t>
            </a:r>
            <a:r>
              <a:rPr lang="en-US" altLang="ko-KR" dirty="0"/>
              <a:t>(proportion: double): void</a:t>
            </a:r>
          </a:p>
          <a:p>
            <a:r>
              <a:rPr lang="en-US" altLang="ko-KR" dirty="0"/>
              <a:t>+</a:t>
            </a:r>
            <a:r>
              <a:rPr lang="en-US" altLang="ko-KR" dirty="0" err="1"/>
              <a:t>filterNoisePeakTIC</a:t>
            </a:r>
            <a:r>
              <a:rPr lang="en-US" altLang="ko-KR" dirty="0"/>
              <a:t>(proportion: double): void</a:t>
            </a:r>
          </a:p>
          <a:p>
            <a:r>
              <a:rPr lang="en-US" altLang="ko-KR" dirty="0"/>
              <a:t>+</a:t>
            </a:r>
            <a:r>
              <a:rPr lang="en-US" altLang="ko-KR" dirty="0" err="1"/>
              <a:t>precursorMasking</a:t>
            </a:r>
            <a:r>
              <a:rPr lang="en-US" altLang="ko-KR" dirty="0"/>
              <a:t>()		: void</a:t>
            </a:r>
          </a:p>
          <a:p>
            <a:r>
              <a:rPr lang="en-US" altLang="ko-KR" dirty="0"/>
              <a:t>+scaling(min: double, max: double)	: void</a:t>
            </a:r>
          </a:p>
          <a:p>
            <a:r>
              <a:rPr lang="en-US" altLang="ko-KR" b="1" i="1" dirty="0"/>
              <a:t>+</a:t>
            </a:r>
            <a:r>
              <a:rPr lang="en-US" altLang="ko-KR" b="1" i="1" dirty="0" err="1"/>
              <a:t>scalingNormalize</a:t>
            </a:r>
            <a:r>
              <a:rPr lang="en-US" altLang="ko-KR" b="1" i="1" dirty="0"/>
              <a:t>()		: void</a:t>
            </a:r>
          </a:p>
          <a:p>
            <a:r>
              <a:rPr lang="en-US" altLang="ko-KR" dirty="0"/>
              <a:t>+</a:t>
            </a:r>
            <a:r>
              <a:rPr lang="en-US" altLang="ko-KR" dirty="0" err="1"/>
              <a:t>zeroPadding</a:t>
            </a:r>
            <a:r>
              <a:rPr lang="en-US" altLang="ko-KR" dirty="0"/>
              <a:t>(</a:t>
            </a:r>
            <a:r>
              <a:rPr lang="en-US" altLang="ko-KR" dirty="0" err="1"/>
              <a:t>peak_size</a:t>
            </a:r>
            <a:r>
              <a:rPr lang="en-US" altLang="ko-KR" dirty="0"/>
              <a:t>: int)		: void</a:t>
            </a:r>
          </a:p>
          <a:p>
            <a:r>
              <a:rPr lang="en-US" altLang="ko-KR" dirty="0"/>
              <a:t>+permutation(proportion: double)	: void</a:t>
            </a:r>
          </a:p>
          <a:p>
            <a:r>
              <a:rPr lang="en-US" altLang="ko-KR" b="1" i="1" dirty="0"/>
              <a:t>+ imputation()			:void</a:t>
            </a:r>
          </a:p>
          <a:p>
            <a:r>
              <a:rPr lang="en-US" altLang="ko-KR" b="1" i="1" dirty="0" err="1"/>
              <a:t>removeRedundancy</a:t>
            </a:r>
            <a:r>
              <a:rPr lang="en-US" altLang="ko-KR" b="1" i="1" dirty="0"/>
              <a:t>()		:void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19657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932A8-DEB8-4F97-AFB1-BF3413AA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9D477B-1F9E-4EAA-A45E-2987C0D65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41212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1242270">
                  <a:extLst>
                    <a:ext uri="{9D8B030D-6E8A-4147-A177-3AD203B41FA5}">
                      <a16:colId xmlns:a16="http://schemas.microsoft.com/office/drawing/2014/main" val="2381421833"/>
                    </a:ext>
                  </a:extLst>
                </a:gridCol>
                <a:gridCol w="3061981">
                  <a:extLst>
                    <a:ext uri="{9D8B030D-6E8A-4147-A177-3AD203B41FA5}">
                      <a16:colId xmlns:a16="http://schemas.microsoft.com/office/drawing/2014/main" val="3668645660"/>
                    </a:ext>
                  </a:extLst>
                </a:gridCol>
                <a:gridCol w="4991450">
                  <a:extLst>
                    <a:ext uri="{9D8B030D-6E8A-4147-A177-3AD203B41FA5}">
                      <a16:colId xmlns:a16="http://schemas.microsoft.com/office/drawing/2014/main" val="2208647971"/>
                    </a:ext>
                  </a:extLst>
                </a:gridCol>
                <a:gridCol w="1219899">
                  <a:extLst>
                    <a:ext uri="{9D8B030D-6E8A-4147-A177-3AD203B41FA5}">
                      <a16:colId xmlns:a16="http://schemas.microsoft.com/office/drawing/2014/main" val="41694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Package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일시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806116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Peak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peak </a:t>
                      </a:r>
                      <a:r>
                        <a:rPr lang="ko-KR" altLang="en-US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7564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Spectrum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spectrum </a:t>
                      </a:r>
                      <a:r>
                        <a:rPr lang="ko-KR" altLang="en-US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1831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PSM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PSM </a:t>
                      </a:r>
                      <a:r>
                        <a:rPr lang="ko-KR" altLang="en-US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14882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SpectrumManager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Spectrum (&amp; PSM) </a:t>
                      </a:r>
                      <a:r>
                        <a:rPr lang="ko-KR" altLang="en-US" dirty="0"/>
                        <a:t>관리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제거</a:t>
                      </a:r>
                      <a:r>
                        <a:rPr lang="en-US" altLang="ko-KR" dirty="0"/>
                        <a:t>, match)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317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ProteomicsFile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&amp; Write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9/14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7747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feature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SPECTRUM_FEATURE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Meta data (Spectrum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feature)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9/14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044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PSM_FEATURE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Meta data (PSM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feature list)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9/14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7788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FeatureManager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 </a:t>
                      </a:r>
                      <a:r>
                        <a:rPr lang="ko-KR" altLang="en-US" dirty="0"/>
                        <a:t>관리 </a:t>
                      </a:r>
                      <a:r>
                        <a:rPr lang="en-US" altLang="ko-KR" dirty="0"/>
                        <a:t>(active, </a:t>
                      </a:r>
                      <a:r>
                        <a:rPr lang="en-US" altLang="ko-KR" dirty="0" err="1"/>
                        <a:t>disactive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33122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SpectrumFeature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개의</a:t>
                      </a:r>
                      <a:r>
                        <a:rPr lang="en-US" altLang="ko-KR" dirty="0"/>
                        <a:t> spectrum (&amp; PSM)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feature 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18277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SpectrumFeatureManager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SpectrumFeature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관리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전처리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9/14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344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7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2A2C9C9-CFA1-4EB0-B44D-CD0F78B4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50" y="213491"/>
            <a:ext cx="5512299" cy="6431018"/>
          </a:xfrm>
        </p:spPr>
      </p:pic>
    </p:spTree>
    <p:extLst>
      <p:ext uri="{BB962C8B-B14F-4D97-AF65-F5344CB8AC3E}">
        <p14:creationId xmlns:p14="http://schemas.microsoft.com/office/powerpoint/2010/main" val="114401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5D0E0-B3DB-4799-A5D9-5AA44D46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2791E-FAEF-4B71-B8BF-21ACCB47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peak </a:t>
            </a:r>
            <a:r>
              <a:rPr lang="ko-KR" altLang="en-US" dirty="0"/>
              <a:t>정보를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Attribute</a:t>
            </a:r>
          </a:p>
          <a:p>
            <a:pPr lvl="1"/>
            <a:r>
              <a:rPr lang="en-US" altLang="ko-KR" dirty="0"/>
              <a:t>+mass		: Double</a:t>
            </a:r>
          </a:p>
          <a:p>
            <a:pPr lvl="1"/>
            <a:r>
              <a:rPr lang="en-US" altLang="ko-KR" dirty="0"/>
              <a:t>+intensity	: Double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+</a:t>
            </a:r>
            <a:r>
              <a:rPr lang="en-US" altLang="ko-KR" dirty="0" err="1"/>
              <a:t>compareTo</a:t>
            </a:r>
            <a:r>
              <a:rPr lang="en-US" altLang="ko-KR" dirty="0"/>
              <a:t>(Peak peak)	: int	//</a:t>
            </a:r>
            <a:r>
              <a:rPr lang="ko-KR" altLang="en-US" dirty="0"/>
              <a:t> 오름차순</a:t>
            </a:r>
          </a:p>
        </p:txBody>
      </p:sp>
    </p:spTree>
    <p:extLst>
      <p:ext uri="{BB962C8B-B14F-4D97-AF65-F5344CB8AC3E}">
        <p14:creationId xmlns:p14="http://schemas.microsoft.com/office/powerpoint/2010/main" val="36078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A1940-DD2D-408C-89CB-06B5F31C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Spectrum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0C785-BA8C-454A-B031-08B454A2E6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MS/MS spectrum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Attribute</a:t>
            </a:r>
          </a:p>
          <a:p>
            <a:pPr lvl="1"/>
            <a:r>
              <a:rPr lang="en-US" altLang="ko-KR" sz="1900" dirty="0"/>
              <a:t>-title			: String</a:t>
            </a:r>
          </a:p>
          <a:p>
            <a:pPr lvl="1"/>
            <a:r>
              <a:rPr lang="en-US" altLang="ko-KR" sz="1900" dirty="0"/>
              <a:t>-</a:t>
            </a:r>
            <a:r>
              <a:rPr lang="en-US" altLang="ko-KR" sz="1900" dirty="0" err="1"/>
              <a:t>precursor_mass</a:t>
            </a:r>
            <a:r>
              <a:rPr lang="en-US" altLang="ko-KR" sz="1900" dirty="0"/>
              <a:t>		: Double</a:t>
            </a:r>
          </a:p>
          <a:p>
            <a:pPr lvl="1"/>
            <a:r>
              <a:rPr lang="en-US" altLang="ko-KR" sz="1900" dirty="0"/>
              <a:t>-</a:t>
            </a:r>
            <a:r>
              <a:rPr lang="en-US" altLang="ko-KR" sz="1900" dirty="0" err="1"/>
              <a:t>precursor_intensity</a:t>
            </a:r>
            <a:r>
              <a:rPr lang="en-US" altLang="ko-KR" sz="1900" dirty="0"/>
              <a:t>		: Double</a:t>
            </a:r>
          </a:p>
          <a:p>
            <a:pPr lvl="1"/>
            <a:r>
              <a:rPr lang="en-US" altLang="ko-KR" sz="1900" dirty="0"/>
              <a:t>-</a:t>
            </a:r>
            <a:r>
              <a:rPr lang="en-US" altLang="ko-KR" sz="1900" dirty="0" err="1"/>
              <a:t>rtinseconds</a:t>
            </a:r>
            <a:r>
              <a:rPr lang="en-US" altLang="ko-KR" sz="1900" dirty="0"/>
              <a:t>		: Double</a:t>
            </a:r>
          </a:p>
          <a:p>
            <a:pPr lvl="1"/>
            <a:r>
              <a:rPr lang="en-US" altLang="ko-KR" sz="1900" dirty="0"/>
              <a:t>-charge			: Integer</a:t>
            </a:r>
          </a:p>
          <a:p>
            <a:pPr lvl="1"/>
            <a:r>
              <a:rPr lang="en-US" altLang="ko-KR" sz="1900" dirty="0"/>
              <a:t>-scans			: Integer</a:t>
            </a:r>
          </a:p>
          <a:p>
            <a:pPr lvl="1"/>
            <a:r>
              <a:rPr lang="en-US" altLang="ko-KR" sz="1900" dirty="0"/>
              <a:t>-</a:t>
            </a:r>
            <a:r>
              <a:rPr lang="en-US" altLang="ko-KR" sz="1900" dirty="0" err="1"/>
              <a:t>peak_list</a:t>
            </a:r>
            <a:r>
              <a:rPr lang="en-US" altLang="ko-KR" sz="1900" dirty="0"/>
              <a:t>			: List&lt;Peak&gt;</a:t>
            </a:r>
          </a:p>
          <a:p>
            <a:pPr lvl="1"/>
            <a:r>
              <a:rPr lang="en-US" altLang="ko-KR" sz="1900" dirty="0"/>
              <a:t>-TIC			: Double</a:t>
            </a:r>
          </a:p>
          <a:p>
            <a:pPr lvl="1"/>
            <a:r>
              <a:rPr lang="en-US" altLang="ko-KR" sz="1900" dirty="0"/>
              <a:t>-</a:t>
            </a:r>
            <a:r>
              <a:rPr lang="en-US" altLang="ko-KR" sz="1900" dirty="0" err="1"/>
              <a:t>base_peak_mass</a:t>
            </a:r>
            <a:r>
              <a:rPr lang="en-US" altLang="ko-KR" sz="1900" dirty="0"/>
              <a:t>		: Double</a:t>
            </a:r>
          </a:p>
          <a:p>
            <a:pPr lvl="1"/>
            <a:r>
              <a:rPr lang="en-US" altLang="ko-KR" sz="1900" dirty="0"/>
              <a:t>-</a:t>
            </a:r>
            <a:r>
              <a:rPr lang="en-US" altLang="ko-KR" sz="1900" dirty="0" err="1"/>
              <a:t>base_peak_intensity</a:t>
            </a:r>
            <a:r>
              <a:rPr lang="en-US" altLang="ko-KR" sz="1900" dirty="0"/>
              <a:t>		: Double</a:t>
            </a:r>
            <a:endParaRPr lang="ko-KR" altLang="en-US" sz="19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C7C26-AC45-4E1B-915A-35FC9D82D4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+Spectrum(</a:t>
            </a:r>
            <a:r>
              <a:rPr lang="en-US" altLang="ko-KR" dirty="0" err="1"/>
              <a:t>line_list</a:t>
            </a:r>
            <a:r>
              <a:rPr lang="en-US" altLang="ko-KR" dirty="0"/>
              <a:t>: List&lt;String&gt;)</a:t>
            </a:r>
          </a:p>
          <a:p>
            <a:pPr lvl="2"/>
            <a:r>
              <a:rPr lang="ko-KR" altLang="en-US" dirty="0"/>
              <a:t>생성자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/>
              <a:t>형식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[NAME]=[VALUE]</a:t>
            </a:r>
          </a:p>
          <a:p>
            <a:pPr marL="1371600" lvl="3" indent="0">
              <a:buNone/>
            </a:pPr>
            <a:r>
              <a:rPr lang="en-US" altLang="ko-KR" dirty="0"/>
              <a:t>[PEAK MASS] [PEAK INTENSITY]</a:t>
            </a:r>
          </a:p>
          <a:p>
            <a:pPr marL="1371600" lvl="3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[NAME]</a:t>
            </a:r>
            <a:r>
              <a:rPr lang="ko-KR" altLang="en-US" dirty="0"/>
              <a:t>에 해당하는 </a:t>
            </a:r>
            <a:r>
              <a:rPr lang="en-US" altLang="ko-KR" dirty="0"/>
              <a:t>feature</a:t>
            </a:r>
            <a:r>
              <a:rPr lang="ko-KR" altLang="en-US" dirty="0"/>
              <a:t>은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active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en-US" altLang="ko-KR" dirty="0" err="1"/>
              <a:t>peak_list</a:t>
            </a:r>
            <a:r>
              <a:rPr lang="ko-KR" altLang="en-US" dirty="0"/>
              <a:t>가 존재하면 아래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active </a:t>
            </a:r>
            <a:r>
              <a:rPr lang="ko-KR" altLang="en-US" dirty="0"/>
              <a:t>하고 생성한다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TIC</a:t>
            </a:r>
          </a:p>
          <a:p>
            <a:pPr lvl="3"/>
            <a:r>
              <a:rPr lang="en-US" altLang="ko-KR" dirty="0" err="1"/>
              <a:t>base_peak_mass</a:t>
            </a:r>
            <a:endParaRPr lang="en-US" altLang="ko-KR" dirty="0"/>
          </a:p>
          <a:p>
            <a:pPr lvl="3"/>
            <a:r>
              <a:rPr lang="en-US" altLang="ko-KR" dirty="0" err="1"/>
              <a:t>base_peak_intensity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16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B4754-7302-4FFD-BFC3-D8453F8F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74C23-E929-45DD-951A-5F2B6AB26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search result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Attribute</a:t>
            </a:r>
          </a:p>
          <a:p>
            <a:pPr lvl="1"/>
            <a:r>
              <a:rPr lang="en-US" altLang="ko-KR" sz="2000" dirty="0"/>
              <a:t>-title			: String</a:t>
            </a:r>
          </a:p>
          <a:p>
            <a:pPr lvl="1"/>
            <a:r>
              <a:rPr lang="en-US" altLang="ko-KR" sz="2000" dirty="0"/>
              <a:t>-protein			: String</a:t>
            </a:r>
          </a:p>
          <a:p>
            <a:pPr lvl="1"/>
            <a:r>
              <a:rPr lang="en-US" altLang="ko-KR" sz="2000" dirty="0"/>
              <a:t>-peptide			: String</a:t>
            </a:r>
          </a:p>
          <a:p>
            <a:pPr lvl="1"/>
            <a:r>
              <a:rPr lang="en-US" altLang="ko-KR" sz="2000" dirty="0"/>
              <a:t>-</a:t>
            </a:r>
            <a:r>
              <a:rPr lang="en-US" altLang="ko-KR" sz="2000" dirty="0" err="1"/>
              <a:t>cal_neutral_pep_mass</a:t>
            </a:r>
            <a:r>
              <a:rPr lang="en-US" altLang="ko-KR" sz="2000" dirty="0"/>
              <a:t>	: Double</a:t>
            </a:r>
          </a:p>
          <a:p>
            <a:pPr lvl="1"/>
            <a:r>
              <a:rPr lang="en-US" altLang="ko-KR" sz="2000" dirty="0"/>
              <a:t>-</a:t>
            </a:r>
            <a:r>
              <a:rPr lang="en-US" altLang="ko-KR" sz="2000" dirty="0" err="1"/>
              <a:t>delta_mass</a:t>
            </a:r>
            <a:r>
              <a:rPr lang="en-US" altLang="ko-KR" sz="2000" dirty="0"/>
              <a:t>		: Double</a:t>
            </a:r>
          </a:p>
          <a:p>
            <a:pPr lvl="1"/>
            <a:r>
              <a:rPr lang="en-US" altLang="ko-KR" sz="2000" dirty="0"/>
              <a:t>-</a:t>
            </a:r>
            <a:r>
              <a:rPr lang="en-US" altLang="ko-KR" sz="2000" dirty="0" err="1"/>
              <a:t>search_score</a:t>
            </a:r>
            <a:r>
              <a:rPr lang="en-US" altLang="ko-KR" sz="2000" dirty="0"/>
              <a:t>		: Double</a:t>
            </a:r>
          </a:p>
          <a:p>
            <a:pPr lvl="1"/>
            <a:r>
              <a:rPr lang="en-US" altLang="ko-KR" sz="2000" dirty="0"/>
              <a:t>-</a:t>
            </a:r>
            <a:r>
              <a:rPr lang="en-US" altLang="ko-KR" sz="2000" dirty="0" err="1"/>
              <a:t>num_of_missed_cleavage</a:t>
            </a:r>
            <a:r>
              <a:rPr lang="en-US" altLang="ko-KR" sz="2000" dirty="0"/>
              <a:t>	: Integer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BD663-0771-4848-8CAC-906231780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+PSM(</a:t>
            </a:r>
            <a:r>
              <a:rPr lang="en-US" altLang="ko-KR" dirty="0" err="1"/>
              <a:t>line_list</a:t>
            </a:r>
            <a:r>
              <a:rPr lang="en-US" altLang="ko-KR" dirty="0"/>
              <a:t>: List&lt;String&gt;)</a:t>
            </a:r>
          </a:p>
          <a:p>
            <a:pPr lvl="2"/>
            <a:r>
              <a:rPr lang="ko-KR" altLang="en-US" dirty="0"/>
              <a:t>생성자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/>
              <a:t>형식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[NAME]=[VALUE]</a:t>
            </a:r>
          </a:p>
          <a:p>
            <a:pPr marL="1371600" lvl="3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[NAME]</a:t>
            </a:r>
            <a:r>
              <a:rPr lang="ko-KR" altLang="en-US" dirty="0"/>
              <a:t>에 해당하는 </a:t>
            </a:r>
            <a:r>
              <a:rPr lang="en-US" altLang="ko-KR" dirty="0"/>
              <a:t>feature</a:t>
            </a:r>
            <a:r>
              <a:rPr lang="ko-KR" altLang="en-US" dirty="0"/>
              <a:t>은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active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14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A0418-58AB-430C-AB67-CC5B05BE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SpectrumManager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90212-3C03-4D07-B282-4BB5B6CFFC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Spectrum</a:t>
            </a:r>
            <a:r>
              <a:rPr lang="ko-KR" altLang="en-US" dirty="0"/>
              <a:t>과 </a:t>
            </a:r>
            <a:r>
              <a:rPr lang="en-US" altLang="ko-KR" dirty="0"/>
              <a:t>PSM</a:t>
            </a:r>
            <a:r>
              <a:rPr lang="ko-KR" altLang="en-US" dirty="0"/>
              <a:t>을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Attribute</a:t>
            </a:r>
          </a:p>
          <a:p>
            <a:pPr lvl="1"/>
            <a:r>
              <a:rPr lang="en-US" altLang="ko-KR" sz="2000" dirty="0"/>
              <a:t>-</a:t>
            </a:r>
            <a:r>
              <a:rPr lang="en-US" altLang="ko-KR" sz="2000" dirty="0" err="1"/>
              <a:t>file_name_list</a:t>
            </a:r>
            <a:r>
              <a:rPr lang="en-US" altLang="ko-KR" sz="2000" dirty="0"/>
              <a:t>	: List&lt;String&gt;</a:t>
            </a:r>
          </a:p>
          <a:p>
            <a:pPr lvl="1"/>
            <a:r>
              <a:rPr lang="en-US" altLang="ko-KR" sz="2000" dirty="0"/>
              <a:t>-</a:t>
            </a:r>
            <a:r>
              <a:rPr lang="en-US" altLang="ko-KR" sz="2000" dirty="0" err="1"/>
              <a:t>sp_list</a:t>
            </a:r>
            <a:r>
              <a:rPr lang="en-US" altLang="ko-KR" sz="2000" dirty="0"/>
              <a:t>		: List&lt;Spectrum&gt;</a:t>
            </a:r>
          </a:p>
          <a:p>
            <a:pPr lvl="1"/>
            <a:r>
              <a:rPr lang="en-US" altLang="ko-KR" sz="2000" dirty="0"/>
              <a:t>-</a:t>
            </a:r>
            <a:r>
              <a:rPr lang="en-US" altLang="ko-KR" sz="2000" dirty="0" err="1"/>
              <a:t>psm_list</a:t>
            </a:r>
            <a:r>
              <a:rPr lang="en-US" altLang="ko-KR" sz="2000" dirty="0"/>
              <a:t>		: List&lt;PSM&gt;</a:t>
            </a:r>
          </a:p>
          <a:p>
            <a:pPr lvl="1"/>
            <a:r>
              <a:rPr lang="en-US" altLang="ko-KR" sz="2000" dirty="0"/>
              <a:t>-</a:t>
            </a:r>
            <a:r>
              <a:rPr lang="en-US" altLang="ko-KR" sz="2000" dirty="0" err="1"/>
              <a:t>is_match</a:t>
            </a:r>
            <a:r>
              <a:rPr lang="en-US" altLang="ko-KR" sz="2000" dirty="0"/>
              <a:t>		: </a:t>
            </a:r>
            <a:r>
              <a:rPr lang="en-US" altLang="ko-KR" sz="2000" dirty="0" err="1"/>
              <a:t>boolean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491E0-913C-4831-9BF8-E351E31CB9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+</a:t>
            </a:r>
            <a:r>
              <a:rPr lang="en-US" altLang="ko-KR" dirty="0" err="1"/>
              <a:t>addFile</a:t>
            </a:r>
            <a:r>
              <a:rPr lang="en-US" altLang="ko-KR" dirty="0"/>
              <a:t>(</a:t>
            </a:r>
            <a:r>
              <a:rPr lang="en-US" altLang="ko-KR" dirty="0" err="1"/>
              <a:t>file_name</a:t>
            </a:r>
            <a:r>
              <a:rPr lang="en-US" altLang="ko-KR" dirty="0"/>
              <a:t>: String)</a:t>
            </a:r>
          </a:p>
          <a:p>
            <a:pPr lvl="1"/>
            <a:r>
              <a:rPr lang="en-US" altLang="ko-KR" dirty="0"/>
              <a:t>+add(</a:t>
            </a:r>
            <a:r>
              <a:rPr lang="en-US" altLang="ko-KR" dirty="0" err="1"/>
              <a:t>sp</a:t>
            </a:r>
            <a:r>
              <a:rPr lang="en-US" altLang="ko-KR" dirty="0"/>
              <a:t>: Spectrum)</a:t>
            </a:r>
          </a:p>
          <a:p>
            <a:pPr lvl="1"/>
            <a:r>
              <a:rPr lang="en-US" altLang="ko-KR" dirty="0"/>
              <a:t>+add(</a:t>
            </a:r>
            <a:r>
              <a:rPr lang="en-US" altLang="ko-KR" dirty="0" err="1"/>
              <a:t>psm</a:t>
            </a:r>
            <a:r>
              <a:rPr lang="en-US" altLang="ko-KR" dirty="0"/>
              <a:t>: PSM)</a:t>
            </a:r>
          </a:p>
          <a:p>
            <a:pPr lvl="1"/>
            <a:r>
              <a:rPr lang="en-US" altLang="ko-KR" dirty="0"/>
              <a:t>+match()</a:t>
            </a:r>
          </a:p>
          <a:p>
            <a:pPr lvl="2"/>
            <a:r>
              <a:rPr lang="en-US" altLang="ko-KR" dirty="0"/>
              <a:t>PSM</a:t>
            </a:r>
            <a:r>
              <a:rPr lang="ko-KR" altLang="en-US" dirty="0"/>
              <a:t>을 저장하고 있을 때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PSM</a:t>
            </a:r>
            <a:r>
              <a:rPr lang="ko-KR" altLang="en-US" dirty="0"/>
              <a:t>의 </a:t>
            </a: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Spectrum</a:t>
            </a:r>
            <a:r>
              <a:rPr lang="ko-KR" altLang="en-US" dirty="0"/>
              <a:t>의 </a:t>
            </a:r>
            <a:r>
              <a:rPr lang="en-US" altLang="ko-KR" dirty="0"/>
              <a:t>title</a:t>
            </a:r>
            <a:r>
              <a:rPr lang="ko-KR" altLang="en-US" dirty="0"/>
              <a:t>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비교하여 </a:t>
            </a:r>
            <a:r>
              <a:rPr lang="en-US" altLang="ko-KR" dirty="0"/>
              <a:t>PSM</a:t>
            </a:r>
            <a:r>
              <a:rPr lang="ko-KR" altLang="en-US" dirty="0"/>
              <a:t>이 존재하는 쌍만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i="1" dirty="0"/>
              <a:t>+FDR(</a:t>
            </a:r>
            <a:r>
              <a:rPr lang="en-US" altLang="ko-KR" b="1" i="1" dirty="0" err="1"/>
              <a:t>th</a:t>
            </a:r>
            <a:r>
              <a:rPr lang="en-US" altLang="ko-KR" b="1" i="1" dirty="0"/>
              <a:t>: double)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0593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8117-A052-4740-A464-9DA6EAF9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ProteomicsFile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9C5D73-2E53-49DB-B481-899F9A3A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을 읽어 </a:t>
            </a:r>
            <a:r>
              <a:rPr lang="en-US" altLang="ko-KR" dirty="0"/>
              <a:t>Spectrum or PSM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active</a:t>
            </a:r>
            <a:r>
              <a:rPr lang="ko-KR" altLang="en-US" dirty="0"/>
              <a:t>한 </a:t>
            </a:r>
            <a:r>
              <a:rPr lang="en-US" altLang="ko-KR" dirty="0"/>
              <a:t>feature</a:t>
            </a:r>
            <a:r>
              <a:rPr lang="ko-KR" altLang="en-US" dirty="0"/>
              <a:t>만 뽑아 </a:t>
            </a:r>
            <a:r>
              <a:rPr lang="en-US" altLang="ko-KR" dirty="0"/>
              <a:t>File</a:t>
            </a:r>
            <a:r>
              <a:rPr lang="ko-KR" altLang="en-US" dirty="0"/>
              <a:t>에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Method</a:t>
            </a:r>
          </a:p>
          <a:p>
            <a:pPr lvl="1"/>
            <a:r>
              <a:rPr lang="en-US" altLang="ko-KR" u="sng" dirty="0"/>
              <a:t>+read(</a:t>
            </a:r>
            <a:r>
              <a:rPr lang="en-US" altLang="ko-KR" u="sng" dirty="0" err="1"/>
              <a:t>sp_manager</a:t>
            </a:r>
            <a:r>
              <a:rPr lang="en-US" altLang="ko-KR" u="sng" dirty="0"/>
              <a:t>: </a:t>
            </a:r>
            <a:r>
              <a:rPr lang="en-US" altLang="ko-KR" u="sng" dirty="0" err="1"/>
              <a:t>SpectrumManager</a:t>
            </a:r>
            <a:r>
              <a:rPr lang="en-US" altLang="ko-KR" u="sng" dirty="0"/>
              <a:t>, </a:t>
            </a:r>
            <a:r>
              <a:rPr lang="en-US" altLang="ko-KR" u="sng" dirty="0" err="1"/>
              <a:t>file_name</a:t>
            </a:r>
            <a:r>
              <a:rPr lang="en-US" altLang="ko-KR" u="sng" dirty="0"/>
              <a:t>: String)</a:t>
            </a:r>
          </a:p>
          <a:p>
            <a:pPr lvl="2"/>
            <a:r>
              <a:rPr lang="en-US" altLang="ko-KR" dirty="0"/>
              <a:t>*.</a:t>
            </a:r>
            <a:r>
              <a:rPr lang="en-US" altLang="ko-KR" dirty="0" err="1"/>
              <a:t>mgf</a:t>
            </a:r>
            <a:endParaRPr lang="en-US" altLang="ko-KR" dirty="0"/>
          </a:p>
          <a:p>
            <a:pPr lvl="2"/>
            <a:r>
              <a:rPr lang="en-US" altLang="ko-KR" dirty="0"/>
              <a:t>*.pep.xml</a:t>
            </a:r>
          </a:p>
          <a:p>
            <a:pPr lvl="2"/>
            <a:r>
              <a:rPr lang="en-US" altLang="ko-KR" b="1" i="1" dirty="0"/>
              <a:t>*.moda.id.txt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u="sng" dirty="0"/>
              <a:t>+write(</a:t>
            </a:r>
            <a:r>
              <a:rPr lang="en-US" altLang="ko-KR" u="sng" dirty="0" err="1"/>
              <a:t>sp_feature_manager</a:t>
            </a:r>
            <a:r>
              <a:rPr lang="en-US" altLang="ko-KR" u="sng" dirty="0"/>
              <a:t>: </a:t>
            </a:r>
            <a:r>
              <a:rPr lang="en-US" altLang="ko-KR" u="sng" dirty="0" err="1"/>
              <a:t>SpectrumFeatureManager</a:t>
            </a:r>
            <a:r>
              <a:rPr lang="en-US" altLang="ko-KR" u="sng" dirty="0"/>
              <a:t>, </a:t>
            </a:r>
            <a:r>
              <a:rPr lang="en-US" altLang="ko-KR" u="sng" dirty="0" err="1"/>
              <a:t>file_name</a:t>
            </a:r>
            <a:r>
              <a:rPr lang="en-US" altLang="ko-KR" u="sng" dirty="0"/>
              <a:t>: String, </a:t>
            </a:r>
            <a:r>
              <a:rPr lang="en-US" altLang="ko-KR" u="sng" dirty="0" err="1"/>
              <a:t>peak_size</a:t>
            </a:r>
            <a:r>
              <a:rPr lang="en-US" altLang="ko-KR" u="sng" dirty="0"/>
              <a:t>: int)</a:t>
            </a:r>
          </a:p>
          <a:p>
            <a:pPr lvl="2"/>
            <a:r>
              <a:rPr lang="en-US" altLang="ko-KR" dirty="0" err="1"/>
              <a:t>peak_size</a:t>
            </a:r>
            <a:r>
              <a:rPr lang="en-US" altLang="ko-KR" dirty="0"/>
              <a:t> == -1</a:t>
            </a:r>
          </a:p>
          <a:p>
            <a:pPr marL="1371600" lvl="3" indent="0">
              <a:buNone/>
            </a:pPr>
            <a:r>
              <a:rPr lang="en-US" altLang="ko-KR" dirty="0"/>
              <a:t>Peak List</a:t>
            </a:r>
            <a:r>
              <a:rPr lang="ko-KR" altLang="en-US" dirty="0"/>
              <a:t>를 한 세트로 본다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else</a:t>
            </a:r>
          </a:p>
          <a:p>
            <a:pPr marL="1371600" lvl="3" indent="0">
              <a:buNone/>
            </a:pPr>
            <a:r>
              <a:rPr lang="en-US" altLang="ko-KR" dirty="0" err="1"/>
              <a:t>peak_size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개수만큼을</a:t>
            </a:r>
            <a:r>
              <a:rPr lang="ko-KR" altLang="en-US" dirty="0"/>
              <a:t> 한 세트로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7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0EE5964-E77A-4996-A6BE-247FF5B06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70" y="198465"/>
            <a:ext cx="4855859" cy="6461069"/>
          </a:xfrm>
        </p:spPr>
      </p:pic>
    </p:spTree>
    <p:extLst>
      <p:ext uri="{BB962C8B-B14F-4D97-AF65-F5344CB8AC3E}">
        <p14:creationId xmlns:p14="http://schemas.microsoft.com/office/powerpoint/2010/main" val="23245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1401</Words>
  <Application>Microsoft Office PowerPoint</Application>
  <PresentationFormat>와이드스크린</PresentationFormat>
  <Paragraphs>245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진행 사항</vt:lpstr>
      <vt:lpstr>PowerPoint 프레젠테이션</vt:lpstr>
      <vt:lpstr>Peak</vt:lpstr>
      <vt:lpstr>Spectrum</vt:lpstr>
      <vt:lpstr>PSM</vt:lpstr>
      <vt:lpstr>SpectrumManager</vt:lpstr>
      <vt:lpstr>ProteomicsFile</vt:lpstr>
      <vt:lpstr>PowerPoint 프레젠테이션</vt:lpstr>
      <vt:lpstr>Feature</vt:lpstr>
      <vt:lpstr>FeatureMethod</vt:lpstr>
      <vt:lpstr>SPECTRUM_FEATURE</vt:lpstr>
      <vt:lpstr>PSM_FEATURE</vt:lpstr>
      <vt:lpstr>FeatureManager</vt:lpstr>
      <vt:lpstr>SpectrumFeature</vt:lpstr>
      <vt:lpstr>SpectrumFeatureManager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 박</dc:creator>
  <cp:lastModifiedBy>지원 박</cp:lastModifiedBy>
  <cp:revision>20</cp:revision>
  <dcterms:created xsi:type="dcterms:W3CDTF">2019-09-09T22:23:34Z</dcterms:created>
  <dcterms:modified xsi:type="dcterms:W3CDTF">2020-06-07T18:58:45Z</dcterms:modified>
</cp:coreProperties>
</file>