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87" r:id="rId15"/>
    <p:sldId id="267" r:id="rId16"/>
    <p:sldId id="268" r:id="rId17"/>
    <p:sldId id="269" r:id="rId18"/>
    <p:sldId id="270" r:id="rId19"/>
    <p:sldId id="284" r:id="rId20"/>
    <p:sldId id="283" r:id="rId21"/>
    <p:sldId id="271" r:id="rId22"/>
    <p:sldId id="288" r:id="rId23"/>
    <p:sldId id="272" r:id="rId24"/>
    <p:sldId id="273" r:id="rId25"/>
    <p:sldId id="274" r:id="rId26"/>
    <p:sldId id="275" r:id="rId27"/>
    <p:sldId id="289" r:id="rId28"/>
    <p:sldId id="290" r:id="rId29"/>
    <p:sldId id="291" r:id="rId30"/>
    <p:sldId id="292" r:id="rId31"/>
    <p:sldId id="281" r:id="rId32"/>
    <p:sldId id="282" r:id="rId33"/>
    <p:sldId id="280" r:id="rId34"/>
    <p:sldId id="279" r:id="rId35"/>
    <p:sldId id="278" r:id="rId36"/>
    <p:sldId id="27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0D20E-1967-4DAB-87FA-E861C36AB4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0C15AA-E420-4AA6-AF83-4ECF50CE79E1}">
      <dgm:prSet/>
      <dgm:spPr/>
      <dgm:t>
        <a:bodyPr/>
        <a:lstStyle/>
        <a:p>
          <a:r>
            <a:rPr lang="en-IN"/>
            <a:t>Understanding the problem statement</a:t>
          </a:r>
          <a:endParaRPr lang="en-US"/>
        </a:p>
      </dgm:t>
    </dgm:pt>
    <dgm:pt modelId="{2EB96DBF-4D9C-496E-BFBC-D33326126406}" type="parTrans" cxnId="{6FE76270-3418-422F-BA71-5220FAFD895E}">
      <dgm:prSet/>
      <dgm:spPr/>
      <dgm:t>
        <a:bodyPr/>
        <a:lstStyle/>
        <a:p>
          <a:endParaRPr lang="en-US"/>
        </a:p>
      </dgm:t>
    </dgm:pt>
    <dgm:pt modelId="{9BA1F4CB-34CB-4AB3-B0B3-F670072EF158}" type="sibTrans" cxnId="{6FE76270-3418-422F-BA71-5220FAFD895E}">
      <dgm:prSet/>
      <dgm:spPr/>
      <dgm:t>
        <a:bodyPr/>
        <a:lstStyle/>
        <a:p>
          <a:endParaRPr lang="en-US"/>
        </a:p>
      </dgm:t>
    </dgm:pt>
    <dgm:pt modelId="{C42E4817-9AAC-4C82-BA2A-16271C505D81}">
      <dgm:prSet/>
      <dgm:spPr/>
      <dgm:t>
        <a:bodyPr/>
        <a:lstStyle/>
        <a:p>
          <a:r>
            <a:rPr lang="en-IN"/>
            <a:t>Coding and execution</a:t>
          </a:r>
          <a:endParaRPr lang="en-US"/>
        </a:p>
      </dgm:t>
    </dgm:pt>
    <dgm:pt modelId="{259FBDFD-B05A-4D4C-9F95-221A5658535A}" type="parTrans" cxnId="{50E86E63-96EB-43F0-ABF5-A0583806153A}">
      <dgm:prSet/>
      <dgm:spPr/>
      <dgm:t>
        <a:bodyPr/>
        <a:lstStyle/>
        <a:p>
          <a:endParaRPr lang="en-US"/>
        </a:p>
      </dgm:t>
    </dgm:pt>
    <dgm:pt modelId="{08844705-17DD-4019-975B-D99AED401C54}" type="sibTrans" cxnId="{50E86E63-96EB-43F0-ABF5-A0583806153A}">
      <dgm:prSet/>
      <dgm:spPr/>
      <dgm:t>
        <a:bodyPr/>
        <a:lstStyle/>
        <a:p>
          <a:endParaRPr lang="en-US"/>
        </a:p>
      </dgm:t>
    </dgm:pt>
    <dgm:pt modelId="{8A39682B-241A-4576-8F6B-47F89FEFD9AB}">
      <dgm:prSet/>
      <dgm:spPr/>
      <dgm:t>
        <a:bodyPr/>
        <a:lstStyle/>
        <a:p>
          <a:r>
            <a:rPr lang="en-IN"/>
            <a:t>Coding and Testing</a:t>
          </a:r>
          <a:endParaRPr lang="en-US"/>
        </a:p>
      </dgm:t>
    </dgm:pt>
    <dgm:pt modelId="{116BEF3C-D5B0-4E94-9776-B46257103EAB}" type="parTrans" cxnId="{29CF7B24-A82A-4D0D-A042-0076E386B0FA}">
      <dgm:prSet/>
      <dgm:spPr/>
      <dgm:t>
        <a:bodyPr/>
        <a:lstStyle/>
        <a:p>
          <a:endParaRPr lang="en-US"/>
        </a:p>
      </dgm:t>
    </dgm:pt>
    <dgm:pt modelId="{00E7D44C-D220-4AA4-9DF3-D449BD6E5CFE}" type="sibTrans" cxnId="{29CF7B24-A82A-4D0D-A042-0076E386B0FA}">
      <dgm:prSet/>
      <dgm:spPr/>
      <dgm:t>
        <a:bodyPr/>
        <a:lstStyle/>
        <a:p>
          <a:endParaRPr lang="en-US"/>
        </a:p>
      </dgm:t>
    </dgm:pt>
    <dgm:pt modelId="{5E88F524-5060-4D47-B910-3A987B6FD5D5}">
      <dgm:prSet/>
      <dgm:spPr/>
      <dgm:t>
        <a:bodyPr/>
        <a:lstStyle/>
        <a:p>
          <a:r>
            <a:rPr lang="en-IN"/>
            <a:t>Challenges Faced</a:t>
          </a:r>
          <a:endParaRPr lang="en-US"/>
        </a:p>
      </dgm:t>
    </dgm:pt>
    <dgm:pt modelId="{C6E556C1-1C2B-46EC-B77D-B8E5B3BD88AC}" type="parTrans" cxnId="{8A4C6C45-4FE2-4152-AFBD-15BC1DA73447}">
      <dgm:prSet/>
      <dgm:spPr/>
      <dgm:t>
        <a:bodyPr/>
        <a:lstStyle/>
        <a:p>
          <a:endParaRPr lang="en-US"/>
        </a:p>
      </dgm:t>
    </dgm:pt>
    <dgm:pt modelId="{7664C7F6-3A39-4439-BC08-A1ADF2A2A984}" type="sibTrans" cxnId="{8A4C6C45-4FE2-4152-AFBD-15BC1DA73447}">
      <dgm:prSet/>
      <dgm:spPr/>
      <dgm:t>
        <a:bodyPr/>
        <a:lstStyle/>
        <a:p>
          <a:endParaRPr lang="en-US"/>
        </a:p>
      </dgm:t>
    </dgm:pt>
    <dgm:pt modelId="{5775D9A8-24E7-45BC-996A-E0552435DBCA}" type="pres">
      <dgm:prSet presAssocID="{6E90D20E-1967-4DAB-87FA-E861C36AB463}" presName="linear" presStyleCnt="0">
        <dgm:presLayoutVars>
          <dgm:animLvl val="lvl"/>
          <dgm:resizeHandles val="exact"/>
        </dgm:presLayoutVars>
      </dgm:prSet>
      <dgm:spPr/>
    </dgm:pt>
    <dgm:pt modelId="{387C4789-1C1C-47CD-8A48-48D2D7A1CE27}" type="pres">
      <dgm:prSet presAssocID="{9F0C15AA-E420-4AA6-AF83-4ECF50CE79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E4A976-965B-4CBF-8ACD-79AA3451999A}" type="pres">
      <dgm:prSet presAssocID="{9BA1F4CB-34CB-4AB3-B0B3-F670072EF158}" presName="spacer" presStyleCnt="0"/>
      <dgm:spPr/>
    </dgm:pt>
    <dgm:pt modelId="{049B1624-5876-438D-AD29-CC58163172AC}" type="pres">
      <dgm:prSet presAssocID="{C42E4817-9AAC-4C82-BA2A-16271C505D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81A628-A913-44F5-850D-413CD761D06B}" type="pres">
      <dgm:prSet presAssocID="{08844705-17DD-4019-975B-D99AED401C54}" presName="spacer" presStyleCnt="0"/>
      <dgm:spPr/>
    </dgm:pt>
    <dgm:pt modelId="{FB94A6DD-CBC9-44A8-97FB-824B432060C4}" type="pres">
      <dgm:prSet presAssocID="{8A39682B-241A-4576-8F6B-47F89FEFD9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E70943-299D-4035-8E41-7923E8CDBE07}" type="pres">
      <dgm:prSet presAssocID="{00E7D44C-D220-4AA4-9DF3-D449BD6E5CFE}" presName="spacer" presStyleCnt="0"/>
      <dgm:spPr/>
    </dgm:pt>
    <dgm:pt modelId="{C9684546-A3F6-447C-B457-867F7EC1B0AE}" type="pres">
      <dgm:prSet presAssocID="{5E88F524-5060-4D47-B910-3A987B6FD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6FE807-547A-4C10-9463-A8A5DB9BA4C5}" type="presOf" srcId="{8A39682B-241A-4576-8F6B-47F89FEFD9AB}" destId="{FB94A6DD-CBC9-44A8-97FB-824B432060C4}" srcOrd="0" destOrd="0" presId="urn:microsoft.com/office/officeart/2005/8/layout/vList2"/>
    <dgm:cxn modelId="{29CF7B24-A82A-4D0D-A042-0076E386B0FA}" srcId="{6E90D20E-1967-4DAB-87FA-E861C36AB463}" destId="{8A39682B-241A-4576-8F6B-47F89FEFD9AB}" srcOrd="2" destOrd="0" parTransId="{116BEF3C-D5B0-4E94-9776-B46257103EAB}" sibTransId="{00E7D44C-D220-4AA4-9DF3-D449BD6E5CFE}"/>
    <dgm:cxn modelId="{C1AF493D-4E94-44C3-9CA4-03DE4AA5E0F1}" type="presOf" srcId="{6E90D20E-1967-4DAB-87FA-E861C36AB463}" destId="{5775D9A8-24E7-45BC-996A-E0552435DBCA}" srcOrd="0" destOrd="0" presId="urn:microsoft.com/office/officeart/2005/8/layout/vList2"/>
    <dgm:cxn modelId="{7F98415C-68C8-434D-B2F3-AEC7F4CDB707}" type="presOf" srcId="{5E88F524-5060-4D47-B910-3A987B6FD5D5}" destId="{C9684546-A3F6-447C-B457-867F7EC1B0AE}" srcOrd="0" destOrd="0" presId="urn:microsoft.com/office/officeart/2005/8/layout/vList2"/>
    <dgm:cxn modelId="{50E86E63-96EB-43F0-ABF5-A0583806153A}" srcId="{6E90D20E-1967-4DAB-87FA-E861C36AB463}" destId="{C42E4817-9AAC-4C82-BA2A-16271C505D81}" srcOrd="1" destOrd="0" parTransId="{259FBDFD-B05A-4D4C-9F95-221A5658535A}" sibTransId="{08844705-17DD-4019-975B-D99AED401C54}"/>
    <dgm:cxn modelId="{8A4C6C45-4FE2-4152-AFBD-15BC1DA73447}" srcId="{6E90D20E-1967-4DAB-87FA-E861C36AB463}" destId="{5E88F524-5060-4D47-B910-3A987B6FD5D5}" srcOrd="3" destOrd="0" parTransId="{C6E556C1-1C2B-46EC-B77D-B8E5B3BD88AC}" sibTransId="{7664C7F6-3A39-4439-BC08-A1ADF2A2A984}"/>
    <dgm:cxn modelId="{32828F6A-60AD-434F-A0F3-6D041129B5A1}" type="presOf" srcId="{9F0C15AA-E420-4AA6-AF83-4ECF50CE79E1}" destId="{387C4789-1C1C-47CD-8A48-48D2D7A1CE27}" srcOrd="0" destOrd="0" presId="urn:microsoft.com/office/officeart/2005/8/layout/vList2"/>
    <dgm:cxn modelId="{6FE76270-3418-422F-BA71-5220FAFD895E}" srcId="{6E90D20E-1967-4DAB-87FA-E861C36AB463}" destId="{9F0C15AA-E420-4AA6-AF83-4ECF50CE79E1}" srcOrd="0" destOrd="0" parTransId="{2EB96DBF-4D9C-496E-BFBC-D33326126406}" sibTransId="{9BA1F4CB-34CB-4AB3-B0B3-F670072EF158}"/>
    <dgm:cxn modelId="{15FFC0D3-A15F-45E1-A6DE-B8C92F9B4A12}" type="presOf" srcId="{C42E4817-9AAC-4C82-BA2A-16271C505D81}" destId="{049B1624-5876-438D-AD29-CC58163172AC}" srcOrd="0" destOrd="0" presId="urn:microsoft.com/office/officeart/2005/8/layout/vList2"/>
    <dgm:cxn modelId="{5C87430A-A744-4133-8F25-95978D8EB5A3}" type="presParOf" srcId="{5775D9A8-24E7-45BC-996A-E0552435DBCA}" destId="{387C4789-1C1C-47CD-8A48-48D2D7A1CE27}" srcOrd="0" destOrd="0" presId="urn:microsoft.com/office/officeart/2005/8/layout/vList2"/>
    <dgm:cxn modelId="{A55C4F4E-EBCA-4506-BBE5-98579B92F619}" type="presParOf" srcId="{5775D9A8-24E7-45BC-996A-E0552435DBCA}" destId="{8FE4A976-965B-4CBF-8ACD-79AA3451999A}" srcOrd="1" destOrd="0" presId="urn:microsoft.com/office/officeart/2005/8/layout/vList2"/>
    <dgm:cxn modelId="{6A420184-5EC1-4276-9909-1D5D6B7C457A}" type="presParOf" srcId="{5775D9A8-24E7-45BC-996A-E0552435DBCA}" destId="{049B1624-5876-438D-AD29-CC58163172AC}" srcOrd="2" destOrd="0" presId="urn:microsoft.com/office/officeart/2005/8/layout/vList2"/>
    <dgm:cxn modelId="{31E91317-0851-499E-8356-F2E1BB932C62}" type="presParOf" srcId="{5775D9A8-24E7-45BC-996A-E0552435DBCA}" destId="{2881A628-A913-44F5-850D-413CD761D06B}" srcOrd="3" destOrd="0" presId="urn:microsoft.com/office/officeart/2005/8/layout/vList2"/>
    <dgm:cxn modelId="{96A23663-C71E-444C-AED1-3D10BE101A64}" type="presParOf" srcId="{5775D9A8-24E7-45BC-996A-E0552435DBCA}" destId="{FB94A6DD-CBC9-44A8-97FB-824B432060C4}" srcOrd="4" destOrd="0" presId="urn:microsoft.com/office/officeart/2005/8/layout/vList2"/>
    <dgm:cxn modelId="{2BE8E250-CE2F-40EE-965C-FE516F820250}" type="presParOf" srcId="{5775D9A8-24E7-45BC-996A-E0552435DBCA}" destId="{C1E70943-299D-4035-8E41-7923E8CDBE07}" srcOrd="5" destOrd="0" presId="urn:microsoft.com/office/officeart/2005/8/layout/vList2"/>
    <dgm:cxn modelId="{FB402616-4067-45C4-9970-39BD36A2B241}" type="presParOf" srcId="{5775D9A8-24E7-45BC-996A-E0552435DBCA}" destId="{C9684546-A3F6-447C-B457-867F7EC1B0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27C93-8E62-443B-91B8-BF9FE9D2689B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3E5E7E-ED4D-45A3-B2D6-9B6516F34031}">
      <dgm:prSet/>
      <dgm:spPr/>
      <dgm:t>
        <a:bodyPr/>
        <a:lstStyle/>
        <a:p>
          <a:r>
            <a:rPr lang="en-IN"/>
            <a:t>3.</a:t>
          </a:r>
          <a:endParaRPr lang="en-US"/>
        </a:p>
      </dgm:t>
    </dgm:pt>
    <dgm:pt modelId="{E34660B7-EA5D-4E4E-8CA6-2E7D1309572A}" type="parTrans" cxnId="{8BAC0303-D080-49D7-8E26-F0E56D8A676E}">
      <dgm:prSet/>
      <dgm:spPr/>
      <dgm:t>
        <a:bodyPr/>
        <a:lstStyle/>
        <a:p>
          <a:endParaRPr lang="en-US"/>
        </a:p>
      </dgm:t>
    </dgm:pt>
    <dgm:pt modelId="{AB2EC297-89D0-4EFE-BEC8-B1F8C7E72B80}" type="sibTrans" cxnId="{8BAC0303-D080-49D7-8E26-F0E56D8A676E}">
      <dgm:prSet/>
      <dgm:spPr/>
      <dgm:t>
        <a:bodyPr/>
        <a:lstStyle/>
        <a:p>
          <a:endParaRPr lang="en-US"/>
        </a:p>
      </dgm:t>
    </dgm:pt>
    <dgm:pt modelId="{C50491A7-EE64-42A2-9D8A-FCC55E6D7216}">
      <dgm:prSet/>
      <dgm:spPr/>
      <dgm:t>
        <a:bodyPr/>
        <a:lstStyle/>
        <a:p>
          <a:r>
            <a:rPr lang="en-IN" dirty="0"/>
            <a:t>Coding and Testing</a:t>
          </a:r>
          <a:endParaRPr lang="en-US" dirty="0"/>
        </a:p>
      </dgm:t>
    </dgm:pt>
    <dgm:pt modelId="{A264611E-E457-4D2E-9BBA-0BCF26E5C401}" type="parTrans" cxnId="{0115706F-7F94-4193-A693-3411E7AD34A9}">
      <dgm:prSet/>
      <dgm:spPr/>
      <dgm:t>
        <a:bodyPr/>
        <a:lstStyle/>
        <a:p>
          <a:endParaRPr lang="en-US"/>
        </a:p>
      </dgm:t>
    </dgm:pt>
    <dgm:pt modelId="{EB6974DC-97FD-4808-9503-AAD193AFB102}" type="sibTrans" cxnId="{0115706F-7F94-4193-A693-3411E7AD34A9}">
      <dgm:prSet/>
      <dgm:spPr/>
      <dgm:t>
        <a:bodyPr/>
        <a:lstStyle/>
        <a:p>
          <a:endParaRPr lang="en-US"/>
        </a:p>
      </dgm:t>
    </dgm:pt>
    <dgm:pt modelId="{2866D311-17AE-4BD8-BC2B-A6DD5D376E0F}" type="pres">
      <dgm:prSet presAssocID="{D0027C93-8E62-443B-91B8-BF9FE9D2689B}" presName="diagram" presStyleCnt="0">
        <dgm:presLayoutVars>
          <dgm:dir/>
          <dgm:resizeHandles val="exact"/>
        </dgm:presLayoutVars>
      </dgm:prSet>
      <dgm:spPr/>
    </dgm:pt>
    <dgm:pt modelId="{F73096A7-379D-4207-9E36-66F698F9A1CF}" type="pres">
      <dgm:prSet presAssocID="{B33E5E7E-ED4D-45A3-B2D6-9B6516F34031}" presName="node" presStyleLbl="node1" presStyleIdx="0" presStyleCnt="2" custLinFactNeighborX="-3153" custLinFactNeighborY="-65685">
        <dgm:presLayoutVars>
          <dgm:bulletEnabled val="1"/>
        </dgm:presLayoutVars>
      </dgm:prSet>
      <dgm:spPr/>
    </dgm:pt>
    <dgm:pt modelId="{0E7F6D0C-C89A-4D5E-8E70-E7906B6B37E7}" type="pres">
      <dgm:prSet presAssocID="{AB2EC297-89D0-4EFE-BEC8-B1F8C7E72B80}" presName="sibTrans" presStyleLbl="sibTrans2D1" presStyleIdx="0" presStyleCnt="1"/>
      <dgm:spPr/>
    </dgm:pt>
    <dgm:pt modelId="{0AA5D7A5-FD29-4A92-9722-DBBC4DD30EA3}" type="pres">
      <dgm:prSet presAssocID="{AB2EC297-89D0-4EFE-BEC8-B1F8C7E72B80}" presName="connectorText" presStyleLbl="sibTrans2D1" presStyleIdx="0" presStyleCnt="1"/>
      <dgm:spPr/>
    </dgm:pt>
    <dgm:pt modelId="{3BF60225-5764-4E30-9161-68263B42B25E}" type="pres">
      <dgm:prSet presAssocID="{C50491A7-EE64-42A2-9D8A-FCC55E6D7216}" presName="node" presStyleLbl="node1" presStyleIdx="1" presStyleCnt="2" custLinFactNeighborX="-1126" custLinFactNeighborY="-10510">
        <dgm:presLayoutVars>
          <dgm:bulletEnabled val="1"/>
        </dgm:presLayoutVars>
      </dgm:prSet>
      <dgm:spPr/>
    </dgm:pt>
  </dgm:ptLst>
  <dgm:cxnLst>
    <dgm:cxn modelId="{8BAC0303-D080-49D7-8E26-F0E56D8A676E}" srcId="{D0027C93-8E62-443B-91B8-BF9FE9D2689B}" destId="{B33E5E7E-ED4D-45A3-B2D6-9B6516F34031}" srcOrd="0" destOrd="0" parTransId="{E34660B7-EA5D-4E4E-8CA6-2E7D1309572A}" sibTransId="{AB2EC297-89D0-4EFE-BEC8-B1F8C7E72B80}"/>
    <dgm:cxn modelId="{3202CA12-A564-4B53-9C30-5F898A42FE6C}" type="presOf" srcId="{D0027C93-8E62-443B-91B8-BF9FE9D2689B}" destId="{2866D311-17AE-4BD8-BC2B-A6DD5D376E0F}" srcOrd="0" destOrd="0" presId="urn:microsoft.com/office/officeart/2005/8/layout/process5"/>
    <dgm:cxn modelId="{54D6B026-AF35-4D06-9511-6CB5FA11518E}" type="presOf" srcId="{C50491A7-EE64-42A2-9D8A-FCC55E6D7216}" destId="{3BF60225-5764-4E30-9161-68263B42B25E}" srcOrd="0" destOrd="0" presId="urn:microsoft.com/office/officeart/2005/8/layout/process5"/>
    <dgm:cxn modelId="{851B7B32-86A0-452F-A24B-86766FCB4A4B}" type="presOf" srcId="{AB2EC297-89D0-4EFE-BEC8-B1F8C7E72B80}" destId="{0E7F6D0C-C89A-4D5E-8E70-E7906B6B37E7}" srcOrd="0" destOrd="0" presId="urn:microsoft.com/office/officeart/2005/8/layout/process5"/>
    <dgm:cxn modelId="{68853E4D-FE2D-479D-BA9C-C209EB481F50}" type="presOf" srcId="{AB2EC297-89D0-4EFE-BEC8-B1F8C7E72B80}" destId="{0AA5D7A5-FD29-4A92-9722-DBBC4DD30EA3}" srcOrd="1" destOrd="0" presId="urn:microsoft.com/office/officeart/2005/8/layout/process5"/>
    <dgm:cxn modelId="{0115706F-7F94-4193-A693-3411E7AD34A9}" srcId="{D0027C93-8E62-443B-91B8-BF9FE9D2689B}" destId="{C50491A7-EE64-42A2-9D8A-FCC55E6D7216}" srcOrd="1" destOrd="0" parTransId="{A264611E-E457-4D2E-9BBA-0BCF26E5C401}" sibTransId="{EB6974DC-97FD-4808-9503-AAD193AFB102}"/>
    <dgm:cxn modelId="{BBADFD74-0464-4D69-BBAC-65686B1F97C4}" type="presOf" srcId="{B33E5E7E-ED4D-45A3-B2D6-9B6516F34031}" destId="{F73096A7-379D-4207-9E36-66F698F9A1CF}" srcOrd="0" destOrd="0" presId="urn:microsoft.com/office/officeart/2005/8/layout/process5"/>
    <dgm:cxn modelId="{75D71966-9127-4265-9805-AA9041CCDD75}" type="presParOf" srcId="{2866D311-17AE-4BD8-BC2B-A6DD5D376E0F}" destId="{F73096A7-379D-4207-9E36-66F698F9A1CF}" srcOrd="0" destOrd="0" presId="urn:microsoft.com/office/officeart/2005/8/layout/process5"/>
    <dgm:cxn modelId="{B818525D-B419-43C3-9254-45308CB03763}" type="presParOf" srcId="{2866D311-17AE-4BD8-BC2B-A6DD5D376E0F}" destId="{0E7F6D0C-C89A-4D5E-8E70-E7906B6B37E7}" srcOrd="1" destOrd="0" presId="urn:microsoft.com/office/officeart/2005/8/layout/process5"/>
    <dgm:cxn modelId="{F8162E7F-2D50-479C-85A0-8D0FA1748415}" type="presParOf" srcId="{0E7F6D0C-C89A-4D5E-8E70-E7906B6B37E7}" destId="{0AA5D7A5-FD29-4A92-9722-DBBC4DD30EA3}" srcOrd="0" destOrd="0" presId="urn:microsoft.com/office/officeart/2005/8/layout/process5"/>
    <dgm:cxn modelId="{5F749FBA-715F-4771-9F8E-1F00DB62DE2B}" type="presParOf" srcId="{2866D311-17AE-4BD8-BC2B-A6DD5D376E0F}" destId="{3BF60225-5764-4E30-9161-68263B42B25E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97374-5C7D-43AB-8604-A8175E9F1287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E0B9868-CC9A-4261-8570-8F3A5B150630}">
      <dgm:prSet/>
      <dgm:spPr/>
      <dgm:t>
        <a:bodyPr/>
        <a:lstStyle/>
        <a:p>
          <a:r>
            <a:rPr lang="en-IN"/>
            <a:t>INTEGRATED TESTING </a:t>
          </a:r>
          <a:endParaRPr lang="en-US"/>
        </a:p>
      </dgm:t>
    </dgm:pt>
    <dgm:pt modelId="{6161B2B0-936E-45D5-BC77-50FA3EF67755}" type="parTrans" cxnId="{211A2A32-337B-4E01-9D3F-A7BD014BF0AA}">
      <dgm:prSet/>
      <dgm:spPr/>
      <dgm:t>
        <a:bodyPr/>
        <a:lstStyle/>
        <a:p>
          <a:endParaRPr lang="en-US"/>
        </a:p>
      </dgm:t>
    </dgm:pt>
    <dgm:pt modelId="{393D56ED-260A-4811-B6F7-7551D5F8C3D5}" type="sibTrans" cxnId="{211A2A32-337B-4E01-9D3F-A7BD014BF0AA}">
      <dgm:prSet/>
      <dgm:spPr/>
      <dgm:t>
        <a:bodyPr/>
        <a:lstStyle/>
        <a:p>
          <a:endParaRPr lang="en-US"/>
        </a:p>
      </dgm:t>
    </dgm:pt>
    <dgm:pt modelId="{D2F50CB9-5E0B-4B7B-8E00-A917A4F03556}" type="pres">
      <dgm:prSet presAssocID="{B3297374-5C7D-43AB-8604-A8175E9F1287}" presName="linear" presStyleCnt="0">
        <dgm:presLayoutVars>
          <dgm:animLvl val="lvl"/>
          <dgm:resizeHandles val="exact"/>
        </dgm:presLayoutVars>
      </dgm:prSet>
      <dgm:spPr/>
    </dgm:pt>
    <dgm:pt modelId="{0FB2BDBB-383F-41F2-B898-8891D03BE3D0}" type="pres">
      <dgm:prSet presAssocID="{FE0B9868-CC9A-4261-8570-8F3A5B150630}" presName="parentText" presStyleLbl="node1" presStyleIdx="0" presStyleCnt="1" custLinFactNeighborX="-1743" custLinFactNeighborY="-40566">
        <dgm:presLayoutVars>
          <dgm:chMax val="0"/>
          <dgm:bulletEnabled val="1"/>
        </dgm:presLayoutVars>
      </dgm:prSet>
      <dgm:spPr/>
    </dgm:pt>
  </dgm:ptLst>
  <dgm:cxnLst>
    <dgm:cxn modelId="{211A2A32-337B-4E01-9D3F-A7BD014BF0AA}" srcId="{B3297374-5C7D-43AB-8604-A8175E9F1287}" destId="{FE0B9868-CC9A-4261-8570-8F3A5B150630}" srcOrd="0" destOrd="0" parTransId="{6161B2B0-936E-45D5-BC77-50FA3EF67755}" sibTransId="{393D56ED-260A-4811-B6F7-7551D5F8C3D5}"/>
    <dgm:cxn modelId="{52B472D4-1503-4BB9-A9F3-B177933F5504}" type="presOf" srcId="{B3297374-5C7D-43AB-8604-A8175E9F1287}" destId="{D2F50CB9-5E0B-4B7B-8E00-A917A4F03556}" srcOrd="0" destOrd="0" presId="urn:microsoft.com/office/officeart/2005/8/layout/vList2"/>
    <dgm:cxn modelId="{2DEA48E3-4FC7-443E-A7BF-819334850742}" type="presOf" srcId="{FE0B9868-CC9A-4261-8570-8F3A5B150630}" destId="{0FB2BDBB-383F-41F2-B898-8891D03BE3D0}" srcOrd="0" destOrd="0" presId="urn:microsoft.com/office/officeart/2005/8/layout/vList2"/>
    <dgm:cxn modelId="{4365C2D3-CADE-46B0-BFD7-E0F797E41449}" type="presParOf" srcId="{D2F50CB9-5E0B-4B7B-8E00-A917A4F03556}" destId="{0FB2BDBB-383F-41F2-B898-8891D03BE3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93B9A2-30B1-40C8-BA10-30D433478B2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FFA5A2-9378-4BC4-9E4E-D86C350992DB}">
      <dgm:prSet/>
      <dgm:spPr/>
      <dgm:t>
        <a:bodyPr/>
        <a:lstStyle/>
        <a:p>
          <a:r>
            <a:rPr lang="en-IN"/>
            <a:t>Valgrind report</a:t>
          </a:r>
          <a:endParaRPr lang="en-US"/>
        </a:p>
      </dgm:t>
    </dgm:pt>
    <dgm:pt modelId="{CFEBCAD5-924A-4294-9CE0-C6268904D1BB}" type="parTrans" cxnId="{ED14B770-09AF-4E22-A6CA-672842528E11}">
      <dgm:prSet/>
      <dgm:spPr/>
      <dgm:t>
        <a:bodyPr/>
        <a:lstStyle/>
        <a:p>
          <a:endParaRPr lang="en-US"/>
        </a:p>
      </dgm:t>
    </dgm:pt>
    <dgm:pt modelId="{55390430-5701-4D6C-9E33-FDCF5AD9DE39}" type="sibTrans" cxnId="{ED14B770-09AF-4E22-A6CA-672842528E11}">
      <dgm:prSet/>
      <dgm:spPr/>
      <dgm:t>
        <a:bodyPr/>
        <a:lstStyle/>
        <a:p>
          <a:endParaRPr lang="en-US"/>
        </a:p>
      </dgm:t>
    </dgm:pt>
    <dgm:pt modelId="{7BB48865-0D99-46DD-81E7-5E0F19239252}" type="pres">
      <dgm:prSet presAssocID="{DE93B9A2-30B1-40C8-BA10-30D433478B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21E928-1292-4879-BFFF-F14EA6E5A7C3}" type="pres">
      <dgm:prSet presAssocID="{40FFA5A2-9378-4BC4-9E4E-D86C350992DB}" presName="hierRoot1" presStyleCnt="0"/>
      <dgm:spPr/>
    </dgm:pt>
    <dgm:pt modelId="{B482FB80-F2FE-4770-8B05-9379837EE222}" type="pres">
      <dgm:prSet presAssocID="{40FFA5A2-9378-4BC4-9E4E-D86C350992DB}" presName="composite" presStyleCnt="0"/>
      <dgm:spPr/>
    </dgm:pt>
    <dgm:pt modelId="{4053CEA0-B806-4FBD-A7E8-51B93F954B91}" type="pres">
      <dgm:prSet presAssocID="{40FFA5A2-9378-4BC4-9E4E-D86C350992DB}" presName="background" presStyleLbl="node0" presStyleIdx="0" presStyleCnt="1"/>
      <dgm:spPr/>
    </dgm:pt>
    <dgm:pt modelId="{F1E8276D-1FCF-4333-8CDA-74F76E75144B}" type="pres">
      <dgm:prSet presAssocID="{40FFA5A2-9378-4BC4-9E4E-D86C350992DB}" presName="text" presStyleLbl="fgAcc0" presStyleIdx="0" presStyleCnt="1">
        <dgm:presLayoutVars>
          <dgm:chPref val="3"/>
        </dgm:presLayoutVars>
      </dgm:prSet>
      <dgm:spPr/>
    </dgm:pt>
    <dgm:pt modelId="{EF55779B-DCFE-4903-B672-E6E45EE8A604}" type="pres">
      <dgm:prSet presAssocID="{40FFA5A2-9378-4BC4-9E4E-D86C350992DB}" presName="hierChild2" presStyleCnt="0"/>
      <dgm:spPr/>
    </dgm:pt>
  </dgm:ptLst>
  <dgm:cxnLst>
    <dgm:cxn modelId="{AE6ABD6B-0F83-4A03-AEA9-5127EBB0EA92}" type="presOf" srcId="{DE93B9A2-30B1-40C8-BA10-30D433478B26}" destId="{7BB48865-0D99-46DD-81E7-5E0F19239252}" srcOrd="0" destOrd="0" presId="urn:microsoft.com/office/officeart/2005/8/layout/hierarchy1"/>
    <dgm:cxn modelId="{ED14B770-09AF-4E22-A6CA-672842528E11}" srcId="{DE93B9A2-30B1-40C8-BA10-30D433478B26}" destId="{40FFA5A2-9378-4BC4-9E4E-D86C350992DB}" srcOrd="0" destOrd="0" parTransId="{CFEBCAD5-924A-4294-9CE0-C6268904D1BB}" sibTransId="{55390430-5701-4D6C-9E33-FDCF5AD9DE39}"/>
    <dgm:cxn modelId="{691C147C-22AB-4E6D-BCF6-5CFDF6169D1D}" type="presOf" srcId="{40FFA5A2-9378-4BC4-9E4E-D86C350992DB}" destId="{F1E8276D-1FCF-4333-8CDA-74F76E75144B}" srcOrd="0" destOrd="0" presId="urn:microsoft.com/office/officeart/2005/8/layout/hierarchy1"/>
    <dgm:cxn modelId="{83FF2CDF-B262-498C-B8DA-B7FBEFA99145}" type="presParOf" srcId="{7BB48865-0D99-46DD-81E7-5E0F19239252}" destId="{8821E928-1292-4879-BFFF-F14EA6E5A7C3}" srcOrd="0" destOrd="0" presId="urn:microsoft.com/office/officeart/2005/8/layout/hierarchy1"/>
    <dgm:cxn modelId="{B8623359-33A6-441A-913A-9A58A175CAF8}" type="presParOf" srcId="{8821E928-1292-4879-BFFF-F14EA6E5A7C3}" destId="{B482FB80-F2FE-4770-8B05-9379837EE222}" srcOrd="0" destOrd="0" presId="urn:microsoft.com/office/officeart/2005/8/layout/hierarchy1"/>
    <dgm:cxn modelId="{DF9897D4-A498-4082-9743-622ADF3FE2F6}" type="presParOf" srcId="{B482FB80-F2FE-4770-8B05-9379837EE222}" destId="{4053CEA0-B806-4FBD-A7E8-51B93F954B91}" srcOrd="0" destOrd="0" presId="urn:microsoft.com/office/officeart/2005/8/layout/hierarchy1"/>
    <dgm:cxn modelId="{FCCE15A7-73F1-40C0-8E94-6F3C5678EF90}" type="presParOf" srcId="{B482FB80-F2FE-4770-8B05-9379837EE222}" destId="{F1E8276D-1FCF-4333-8CDA-74F76E75144B}" srcOrd="1" destOrd="0" presId="urn:microsoft.com/office/officeart/2005/8/layout/hierarchy1"/>
    <dgm:cxn modelId="{C0D0A17F-E5DE-430C-A422-6B3D5DFE36EA}" type="presParOf" srcId="{8821E928-1292-4879-BFFF-F14EA6E5A7C3}" destId="{EF55779B-DCFE-4903-B672-E6E45EE8A6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2A9052-2D7F-47D9-B9D8-1CC909D0D15D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DD2876-2AA5-4DA4-B73D-DD6107AB6054}">
      <dgm:prSet/>
      <dgm:spPr/>
      <dgm:t>
        <a:bodyPr/>
        <a:lstStyle/>
        <a:p>
          <a:r>
            <a:rPr lang="en-IN" dirty="0"/>
            <a:t>4.obstacles</a:t>
          </a:r>
          <a:endParaRPr lang="en-US" dirty="0"/>
        </a:p>
      </dgm:t>
    </dgm:pt>
    <dgm:pt modelId="{14F1BBC0-E930-44B9-9D61-5804CAE6DDAC}" type="parTrans" cxnId="{489D314C-5CC7-4BD0-813E-25EC865A6391}">
      <dgm:prSet/>
      <dgm:spPr/>
      <dgm:t>
        <a:bodyPr/>
        <a:lstStyle/>
        <a:p>
          <a:endParaRPr lang="en-US"/>
        </a:p>
      </dgm:t>
    </dgm:pt>
    <dgm:pt modelId="{2461E7F4-2566-4AB8-820D-2824E861065D}" type="sibTrans" cxnId="{489D314C-5CC7-4BD0-813E-25EC865A6391}">
      <dgm:prSet/>
      <dgm:spPr/>
      <dgm:t>
        <a:bodyPr/>
        <a:lstStyle/>
        <a:p>
          <a:endParaRPr lang="en-US"/>
        </a:p>
      </dgm:t>
    </dgm:pt>
    <dgm:pt modelId="{B4E949C7-D01D-4930-94A8-AEE616E44A7E}" type="pres">
      <dgm:prSet presAssocID="{9C2A9052-2D7F-47D9-B9D8-1CC909D0D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703B61-D49B-44CA-86AE-E72BE16853EA}" type="pres">
      <dgm:prSet presAssocID="{54DD2876-2AA5-4DA4-B73D-DD6107AB6054}" presName="hierRoot1" presStyleCnt="0"/>
      <dgm:spPr/>
    </dgm:pt>
    <dgm:pt modelId="{A9FBD5AF-1AA7-4B5A-B602-A87602FDC06A}" type="pres">
      <dgm:prSet presAssocID="{54DD2876-2AA5-4DA4-B73D-DD6107AB6054}" presName="composite" presStyleCnt="0"/>
      <dgm:spPr/>
    </dgm:pt>
    <dgm:pt modelId="{6BDC30A9-DD3C-47E7-B8E3-1DBF4CB2E39B}" type="pres">
      <dgm:prSet presAssocID="{54DD2876-2AA5-4DA4-B73D-DD6107AB6054}" presName="background" presStyleLbl="node0" presStyleIdx="0" presStyleCnt="1"/>
      <dgm:spPr/>
    </dgm:pt>
    <dgm:pt modelId="{19A1161C-A91F-4268-8F5D-5A681FD3EBFE}" type="pres">
      <dgm:prSet presAssocID="{54DD2876-2AA5-4DA4-B73D-DD6107AB6054}" presName="text" presStyleLbl="fgAcc0" presStyleIdx="0" presStyleCnt="1">
        <dgm:presLayoutVars>
          <dgm:chPref val="3"/>
        </dgm:presLayoutVars>
      </dgm:prSet>
      <dgm:spPr/>
    </dgm:pt>
    <dgm:pt modelId="{080C7984-0997-4108-89B4-2209A275A03F}" type="pres">
      <dgm:prSet presAssocID="{54DD2876-2AA5-4DA4-B73D-DD6107AB6054}" presName="hierChild2" presStyleCnt="0"/>
      <dgm:spPr/>
    </dgm:pt>
  </dgm:ptLst>
  <dgm:cxnLst>
    <dgm:cxn modelId="{4634E021-55A1-48D4-823F-1F38A8092313}" type="presOf" srcId="{54DD2876-2AA5-4DA4-B73D-DD6107AB6054}" destId="{19A1161C-A91F-4268-8F5D-5A681FD3EBFE}" srcOrd="0" destOrd="0" presId="urn:microsoft.com/office/officeart/2005/8/layout/hierarchy1"/>
    <dgm:cxn modelId="{489D314C-5CC7-4BD0-813E-25EC865A6391}" srcId="{9C2A9052-2D7F-47D9-B9D8-1CC909D0D15D}" destId="{54DD2876-2AA5-4DA4-B73D-DD6107AB6054}" srcOrd="0" destOrd="0" parTransId="{14F1BBC0-E930-44B9-9D61-5804CAE6DDAC}" sibTransId="{2461E7F4-2566-4AB8-820D-2824E861065D}"/>
    <dgm:cxn modelId="{76425B91-FEF6-496D-8E46-4EB3A1701E94}" type="presOf" srcId="{9C2A9052-2D7F-47D9-B9D8-1CC909D0D15D}" destId="{B4E949C7-D01D-4930-94A8-AEE616E44A7E}" srcOrd="0" destOrd="0" presId="urn:microsoft.com/office/officeart/2005/8/layout/hierarchy1"/>
    <dgm:cxn modelId="{76ECA18D-932D-4017-B80D-CEF75EBCF5B4}" type="presParOf" srcId="{B4E949C7-D01D-4930-94A8-AEE616E44A7E}" destId="{39703B61-D49B-44CA-86AE-E72BE16853EA}" srcOrd="0" destOrd="0" presId="urn:microsoft.com/office/officeart/2005/8/layout/hierarchy1"/>
    <dgm:cxn modelId="{A13176BF-CCE0-453B-A029-8A09640E37CA}" type="presParOf" srcId="{39703B61-D49B-44CA-86AE-E72BE16853EA}" destId="{A9FBD5AF-1AA7-4B5A-B602-A87602FDC06A}" srcOrd="0" destOrd="0" presId="urn:microsoft.com/office/officeart/2005/8/layout/hierarchy1"/>
    <dgm:cxn modelId="{630BC2AE-A4A7-4544-A5B0-5C43267D351E}" type="presParOf" srcId="{A9FBD5AF-1AA7-4B5A-B602-A87602FDC06A}" destId="{6BDC30A9-DD3C-47E7-B8E3-1DBF4CB2E39B}" srcOrd="0" destOrd="0" presId="urn:microsoft.com/office/officeart/2005/8/layout/hierarchy1"/>
    <dgm:cxn modelId="{28948E1A-3F2C-488E-B099-3890F2C40C94}" type="presParOf" srcId="{A9FBD5AF-1AA7-4B5A-B602-A87602FDC06A}" destId="{19A1161C-A91F-4268-8F5D-5A681FD3EBFE}" srcOrd="1" destOrd="0" presId="urn:microsoft.com/office/officeart/2005/8/layout/hierarchy1"/>
    <dgm:cxn modelId="{433582E0-0E09-464B-885A-92F985496BAA}" type="presParOf" srcId="{39703B61-D49B-44CA-86AE-E72BE16853EA}" destId="{080C7984-0997-4108-89B4-2209A275A0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C4789-1C1C-47CD-8A48-48D2D7A1CE27}">
      <dsp:nvSpPr>
        <dsp:cNvPr id="0" name=""/>
        <dsp:cNvSpPr/>
      </dsp:nvSpPr>
      <dsp:spPr>
        <a:xfrm>
          <a:off x="0" y="29145"/>
          <a:ext cx="6151562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Understanding the problem statement</a:t>
          </a:r>
          <a:endParaRPr lang="en-US" sz="3200" kern="1200"/>
        </a:p>
      </dsp:txBody>
      <dsp:txXfrm>
        <a:off x="60313" y="89458"/>
        <a:ext cx="6030936" cy="1114894"/>
      </dsp:txXfrm>
    </dsp:sp>
    <dsp:sp modelId="{049B1624-5876-438D-AD29-CC58163172AC}">
      <dsp:nvSpPr>
        <dsp:cNvPr id="0" name=""/>
        <dsp:cNvSpPr/>
      </dsp:nvSpPr>
      <dsp:spPr>
        <a:xfrm>
          <a:off x="0" y="1356825"/>
          <a:ext cx="6151562" cy="1235520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Coding and execution</a:t>
          </a:r>
          <a:endParaRPr lang="en-US" sz="3200" kern="1200"/>
        </a:p>
      </dsp:txBody>
      <dsp:txXfrm>
        <a:off x="60313" y="1417138"/>
        <a:ext cx="6030936" cy="1114894"/>
      </dsp:txXfrm>
    </dsp:sp>
    <dsp:sp modelId="{FB94A6DD-CBC9-44A8-97FB-824B432060C4}">
      <dsp:nvSpPr>
        <dsp:cNvPr id="0" name=""/>
        <dsp:cNvSpPr/>
      </dsp:nvSpPr>
      <dsp:spPr>
        <a:xfrm>
          <a:off x="0" y="2684505"/>
          <a:ext cx="6151562" cy="1235520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Coding and Testing</a:t>
          </a:r>
          <a:endParaRPr lang="en-US" sz="3200" kern="1200"/>
        </a:p>
      </dsp:txBody>
      <dsp:txXfrm>
        <a:off x="60313" y="2744818"/>
        <a:ext cx="6030936" cy="1114894"/>
      </dsp:txXfrm>
    </dsp:sp>
    <dsp:sp modelId="{C9684546-A3F6-447C-B457-867F7EC1B0AE}">
      <dsp:nvSpPr>
        <dsp:cNvPr id="0" name=""/>
        <dsp:cNvSpPr/>
      </dsp:nvSpPr>
      <dsp:spPr>
        <a:xfrm>
          <a:off x="0" y="4012185"/>
          <a:ext cx="6151562" cy="123552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Challenges Faced</a:t>
          </a:r>
          <a:endParaRPr lang="en-US" sz="3200" kern="1200"/>
        </a:p>
      </dsp:txBody>
      <dsp:txXfrm>
        <a:off x="60313" y="4072498"/>
        <a:ext cx="6030936" cy="11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096A7-379D-4207-9E36-66F698F9A1CF}">
      <dsp:nvSpPr>
        <dsp:cNvPr id="0" name=""/>
        <dsp:cNvSpPr/>
      </dsp:nvSpPr>
      <dsp:spPr>
        <a:xfrm>
          <a:off x="0" y="0"/>
          <a:ext cx="4273996" cy="25643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3.</a:t>
          </a:r>
          <a:endParaRPr lang="en-US" sz="6500" kern="1200"/>
        </a:p>
      </dsp:txBody>
      <dsp:txXfrm>
        <a:off x="75109" y="75109"/>
        <a:ext cx="4123778" cy="2414179"/>
      </dsp:txXfrm>
    </dsp:sp>
    <dsp:sp modelId="{0E7F6D0C-C89A-4D5E-8E70-E7906B6B37E7}">
      <dsp:nvSpPr>
        <dsp:cNvPr id="0" name=""/>
        <dsp:cNvSpPr/>
      </dsp:nvSpPr>
      <dsp:spPr>
        <a:xfrm>
          <a:off x="4639961" y="752223"/>
          <a:ext cx="881643" cy="10599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>
        <a:off x="4639961" y="964213"/>
        <a:ext cx="617150" cy="635971"/>
      </dsp:txXfrm>
    </dsp:sp>
    <dsp:sp modelId="{3BF60225-5764-4E30-9161-68263B42B25E}">
      <dsp:nvSpPr>
        <dsp:cNvPr id="0" name=""/>
        <dsp:cNvSpPr/>
      </dsp:nvSpPr>
      <dsp:spPr>
        <a:xfrm>
          <a:off x="5937474" y="0"/>
          <a:ext cx="4273996" cy="25643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Coding and Testing</a:t>
          </a:r>
          <a:endParaRPr lang="en-US" sz="6500" kern="1200" dirty="0"/>
        </a:p>
      </dsp:txBody>
      <dsp:txXfrm>
        <a:off x="6012583" y="75109"/>
        <a:ext cx="4123778" cy="2414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2BDBB-383F-41F2-B898-8891D03BE3D0}">
      <dsp:nvSpPr>
        <dsp:cNvPr id="0" name=""/>
        <dsp:cNvSpPr/>
      </dsp:nvSpPr>
      <dsp:spPr>
        <a:xfrm>
          <a:off x="0" y="0"/>
          <a:ext cx="7729728" cy="2509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INTEGRATED TESTING </a:t>
          </a:r>
          <a:endParaRPr lang="en-US" sz="6500" kern="1200"/>
        </a:p>
      </dsp:txBody>
      <dsp:txXfrm>
        <a:off x="122511" y="122511"/>
        <a:ext cx="7484706" cy="2264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3CEA0-B806-4FBD-A7E8-51B93F954B91}">
      <dsp:nvSpPr>
        <dsp:cNvPr id="0" name=""/>
        <dsp:cNvSpPr/>
      </dsp:nvSpPr>
      <dsp:spPr>
        <a:xfrm>
          <a:off x="1539906" y="1407"/>
          <a:ext cx="4184923" cy="2657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8276D-1FCF-4333-8CDA-74F76E75144B}">
      <dsp:nvSpPr>
        <dsp:cNvPr id="0" name=""/>
        <dsp:cNvSpPr/>
      </dsp:nvSpPr>
      <dsp:spPr>
        <a:xfrm>
          <a:off x="2004898" y="443149"/>
          <a:ext cx="4184923" cy="265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Valgrind report</a:t>
          </a:r>
          <a:endParaRPr lang="en-US" sz="6500" kern="1200"/>
        </a:p>
      </dsp:txBody>
      <dsp:txXfrm>
        <a:off x="2082731" y="520982"/>
        <a:ext cx="4029257" cy="2501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C30A9-DD3C-47E7-B8E3-1DBF4CB2E39B}">
      <dsp:nvSpPr>
        <dsp:cNvPr id="0" name=""/>
        <dsp:cNvSpPr/>
      </dsp:nvSpPr>
      <dsp:spPr>
        <a:xfrm>
          <a:off x="1539906" y="1407"/>
          <a:ext cx="4184923" cy="26574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A1161C-A91F-4268-8F5D-5A681FD3EBFE}">
      <dsp:nvSpPr>
        <dsp:cNvPr id="0" name=""/>
        <dsp:cNvSpPr/>
      </dsp:nvSpPr>
      <dsp:spPr>
        <a:xfrm>
          <a:off x="2004898" y="443149"/>
          <a:ext cx="4184923" cy="265742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200" kern="1200" dirty="0"/>
            <a:t>4.obstacles</a:t>
          </a:r>
          <a:endParaRPr lang="en-US" sz="6200" kern="1200" dirty="0"/>
        </a:p>
      </dsp:txBody>
      <dsp:txXfrm>
        <a:off x="2082731" y="520982"/>
        <a:ext cx="4029257" cy="250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3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4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6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5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6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FC26A5-2873-4826-B55C-25BA9C61EBF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eam-work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5788A38-5F0C-4592-A0DC-5B634F43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2813193-D35D-42A9-A6CA-6D04EFAA7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537702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A9C7-D8AF-486E-A891-D20EC5F8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8358" cy="16459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Efficient doctor patient management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1B48-8056-469E-8DB2-E8DA5F47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52544"/>
            <a:ext cx="5928358" cy="12398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B4D4DBCC-52B6-1CF1-242C-BEFA5C293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82" y="1584578"/>
            <a:ext cx="3374138" cy="33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5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165C4-26C4-442D-9915-991ECCF7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/>
              <a:t>Function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5CC2-9C66-4C83-8612-52CE5585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doctor_registration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: doctor has to register in the portal  with is basic details and mci licence number</a:t>
            </a: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view_bookings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: used to see the bookings that are made by the patient</a:t>
            </a: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record_patient_history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: patient history will be recorded for future </a:t>
            </a: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refernce</a:t>
            </a:r>
            <a:endParaRPr lang="en-IN" b="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edit_patient_data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: admin and doctor can be able to edit patient data</a:t>
            </a: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view_patient_data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doctor and patient can be able to see patient data</a:t>
            </a:r>
          </a:p>
          <a:p>
            <a:pPr>
              <a:lnSpc>
                <a:spcPct val="90000"/>
              </a:lnSpc>
            </a:pPr>
            <a:endParaRPr lang="en-IN" sz="11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3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9617-4061-4314-8F3A-FC7D56A3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Function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798A-F9CB-4D72-8FB4-BCCE38D5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patient_corner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to maintain patient registration and login steps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isalpha_validation1(char *str): to validate name of doctor/patient/admin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isdigit_validation1(char *str) : to validate mobile number, </a:t>
            </a: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Mci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licence </a:t>
            </a: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Adhar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number</a:t>
            </a: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book_appointment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to book appointment of the patient</a:t>
            </a:r>
          </a:p>
          <a:p>
            <a:pPr>
              <a:lnSpc>
                <a:spcPct val="150000"/>
              </a:lnSpc>
            </a:pPr>
            <a:r>
              <a:rPr lang="en-IN" b="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patient_list_to_file</a:t>
            </a:r>
            <a:r>
              <a:rPr lang="en-IN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adding the patient list into file so doctor can be able to see the patient history</a:t>
            </a:r>
          </a:p>
          <a:p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6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EF9E5C-FCF2-4EC3-A23B-2EC6CBA078F9}"/>
              </a:ext>
            </a:extLst>
          </p:cNvPr>
          <p:cNvSpPr/>
          <p:nvPr/>
        </p:nvSpPr>
        <p:spPr>
          <a:xfrm>
            <a:off x="3643162" y="1358125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Coding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C7B3-0C6A-4F52-9470-B6B7F9A8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2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7995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7B-B1D3-45A9-B823-2F27C22C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System Architecture</a:t>
            </a:r>
          </a:p>
        </p:txBody>
      </p:sp>
      <p:grpSp>
        <p:nvGrpSpPr>
          <p:cNvPr id="26" name="Google Shape;2494;p47">
            <a:extLst>
              <a:ext uri="{FF2B5EF4-FFF2-40B4-BE49-F238E27FC236}">
                <a16:creationId xmlns:a16="http://schemas.microsoft.com/office/drawing/2014/main" id="{334353D1-F753-48E6-AA5A-2621DDED0F15}"/>
              </a:ext>
            </a:extLst>
          </p:cNvPr>
          <p:cNvGrpSpPr/>
          <p:nvPr/>
        </p:nvGrpSpPr>
        <p:grpSpPr>
          <a:xfrm>
            <a:off x="1692166" y="2638425"/>
            <a:ext cx="8618482" cy="3793906"/>
            <a:chOff x="238125" y="1188750"/>
            <a:chExt cx="7140450" cy="3335550"/>
          </a:xfrm>
        </p:grpSpPr>
        <p:sp>
          <p:nvSpPr>
            <p:cNvPr id="27" name="Google Shape;2495;p47">
              <a:extLst>
                <a:ext uri="{FF2B5EF4-FFF2-40B4-BE49-F238E27FC236}">
                  <a16:creationId xmlns:a16="http://schemas.microsoft.com/office/drawing/2014/main" id="{AAD6870D-5119-432B-BCED-A1F10B04F801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600" b="1" dirty="0"/>
                <a:t>DOCTOR: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egister/login into the portal,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an see the appointments,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an see patients medical 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history</a:t>
              </a:r>
            </a:p>
          </p:txBody>
        </p:sp>
        <p:sp>
          <p:nvSpPr>
            <p:cNvPr id="28" name="Google Shape;2496;p47">
              <a:extLst>
                <a:ext uri="{FF2B5EF4-FFF2-40B4-BE49-F238E27FC236}">
                  <a16:creationId xmlns:a16="http://schemas.microsoft.com/office/drawing/2014/main" id="{7D74243B-2C3D-4C57-B71F-239B1B61B451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600" b="1" dirty="0"/>
                <a:t>Admin: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an add,delete or modify doctors 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nd patient details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2497;p47">
              <a:extLst>
                <a:ext uri="{FF2B5EF4-FFF2-40B4-BE49-F238E27FC236}">
                  <a16:creationId xmlns:a16="http://schemas.microsoft.com/office/drawing/2014/main" id="{6B6BCC39-BAA7-46DE-8D23-566D8B88DF5C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sz="2000" b="1" dirty="0"/>
                <a:t>P</a:t>
              </a:r>
              <a:r>
                <a:rPr lang="en" sz="2000" b="1" dirty="0"/>
                <a:t>atient-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egister/login to portal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ooking appointment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2498;p47">
              <a:extLst>
                <a:ext uri="{FF2B5EF4-FFF2-40B4-BE49-F238E27FC236}">
                  <a16:creationId xmlns:a16="http://schemas.microsoft.com/office/drawing/2014/main" id="{A750FD00-7C07-41EC-9EAE-9410419FB3B4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sz="2000" b="1" dirty="0"/>
                <a:t>O</a:t>
              </a:r>
              <a:r>
                <a:rPr lang="en" sz="2000" b="1" dirty="0"/>
                <a:t>rgan Donor-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egistering for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 donating organ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r to get organ</a:t>
              </a:r>
            </a:p>
          </p:txBody>
        </p:sp>
        <p:sp>
          <p:nvSpPr>
            <p:cNvPr id="33" name="Google Shape;2499;p47">
              <a:extLst>
                <a:ext uri="{FF2B5EF4-FFF2-40B4-BE49-F238E27FC236}">
                  <a16:creationId xmlns:a16="http://schemas.microsoft.com/office/drawing/2014/main" id="{EB6B1D63-9CD8-4423-892F-1963B7F2765E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octor patient management portal</a:t>
              </a:r>
              <a:endParaRPr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60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03F0-C36D-4FC9-A2C6-EBD5BFB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947427"/>
          </a:xfrm>
        </p:spPr>
        <p:txBody>
          <a:bodyPr/>
          <a:lstStyle/>
          <a:p>
            <a:r>
              <a:rPr lang="en-IN" dirty="0"/>
              <a:t>Portal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5CF6-3F12-4D54-B499-BB21F1DC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oogle Shape;2512;p49">
            <a:extLst>
              <a:ext uri="{FF2B5EF4-FFF2-40B4-BE49-F238E27FC236}">
                <a16:creationId xmlns:a16="http://schemas.microsoft.com/office/drawing/2014/main" id="{B3AF98DB-14EB-46F7-835F-55FC27987BFA}"/>
              </a:ext>
            </a:extLst>
          </p:cNvPr>
          <p:cNvGrpSpPr/>
          <p:nvPr/>
        </p:nvGrpSpPr>
        <p:grpSpPr>
          <a:xfrm>
            <a:off x="2721507" y="1806067"/>
            <a:ext cx="5221800" cy="731700"/>
            <a:chOff x="3145920" y="2529213"/>
            <a:chExt cx="5221800" cy="7317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Google Shape;2513;p49">
              <a:extLst>
                <a:ext uri="{FF2B5EF4-FFF2-40B4-BE49-F238E27FC236}">
                  <a16:creationId xmlns:a16="http://schemas.microsoft.com/office/drawing/2014/main" id="{43C4ED2B-5D77-49E0-8A69-AE74865D1B4D}"/>
                </a:ext>
              </a:extLst>
            </p:cNvPr>
            <p:cNvSpPr/>
            <p:nvPr/>
          </p:nvSpPr>
          <p:spPr>
            <a:xfrm>
              <a:off x="3145920" y="2529213"/>
              <a:ext cx="5221800" cy="73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14;p49">
              <a:extLst>
                <a:ext uri="{FF2B5EF4-FFF2-40B4-BE49-F238E27FC236}">
                  <a16:creationId xmlns:a16="http://schemas.microsoft.com/office/drawing/2014/main" id="{9C01D12E-CFEB-4207-B878-D375A984CBC6}"/>
                </a:ext>
              </a:extLst>
            </p:cNvPr>
            <p:cNvSpPr txBox="1"/>
            <p:nvPr/>
          </p:nvSpPr>
          <p:spPr>
            <a:xfrm>
              <a:off x="3299399" y="2607363"/>
              <a:ext cx="4765800" cy="575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Barlow Semi Condensed"/>
                </a:rPr>
                <a:t>Regestering doctor, fixing slots,allocating patients to doctors, storing patients history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sp>
        <p:nvSpPr>
          <p:cNvPr id="8" name="Google Shape;2516;p49">
            <a:extLst>
              <a:ext uri="{FF2B5EF4-FFF2-40B4-BE49-F238E27FC236}">
                <a16:creationId xmlns:a16="http://schemas.microsoft.com/office/drawing/2014/main" id="{FA748EF2-46C5-431A-B08C-D1A0439835CF}"/>
              </a:ext>
            </a:extLst>
          </p:cNvPr>
          <p:cNvSpPr/>
          <p:nvPr/>
        </p:nvSpPr>
        <p:spPr>
          <a:xfrm>
            <a:off x="2721401" y="2684874"/>
            <a:ext cx="5221906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Regestering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patient,selecting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doctor,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selecting slots for appointment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522;p49">
            <a:extLst>
              <a:ext uri="{FF2B5EF4-FFF2-40B4-BE49-F238E27FC236}">
                <a16:creationId xmlns:a16="http://schemas.microsoft.com/office/drawing/2014/main" id="{783CF6D0-1D90-469C-8488-F07C362F19BE}"/>
              </a:ext>
            </a:extLst>
          </p:cNvPr>
          <p:cNvSpPr/>
          <p:nvPr/>
        </p:nvSpPr>
        <p:spPr>
          <a:xfrm>
            <a:off x="2721593" y="3547291"/>
            <a:ext cx="5221714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Modifying,adding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deleting doctor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519;p49">
            <a:extLst>
              <a:ext uri="{FF2B5EF4-FFF2-40B4-BE49-F238E27FC236}">
                <a16:creationId xmlns:a16="http://schemas.microsoft.com/office/drawing/2014/main" id="{79612B46-CF56-4439-BA09-C8D325359536}"/>
              </a:ext>
            </a:extLst>
          </p:cNvPr>
          <p:cNvSpPr/>
          <p:nvPr/>
        </p:nvSpPr>
        <p:spPr>
          <a:xfrm>
            <a:off x="2721401" y="4409708"/>
            <a:ext cx="5200319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and deleting patient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519;p49">
            <a:extLst>
              <a:ext uri="{FF2B5EF4-FFF2-40B4-BE49-F238E27FC236}">
                <a16:creationId xmlns:a16="http://schemas.microsoft.com/office/drawing/2014/main" id="{8126F943-334F-43D8-BFE4-292D25096B2D}"/>
              </a:ext>
            </a:extLst>
          </p:cNvPr>
          <p:cNvSpPr/>
          <p:nvPr/>
        </p:nvSpPr>
        <p:spPr>
          <a:xfrm>
            <a:off x="2721400" y="5272125"/>
            <a:ext cx="5200319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for organ donation and selecting for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required organs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2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EC1F8-3EDC-EDD9-FFD7-37CFE2DDC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5731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14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7ACD-2A54-41DC-A23F-54DF257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70D1-3A70-4E08-962D-162B9338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7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D342C-6225-B354-B5A2-E3365157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62969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41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FCB1BA-B63D-45D8-95AE-2B9609CB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" t="25180" b="-1"/>
          <a:stretch/>
        </p:blipFill>
        <p:spPr>
          <a:xfrm>
            <a:off x="804334" y="1212061"/>
            <a:ext cx="10583332" cy="44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9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E77B027-7945-4E94-BE7F-1DEB67B55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6" y="1106905"/>
            <a:ext cx="9757723" cy="5083688"/>
          </a:xfrm>
        </p:spPr>
      </p:pic>
    </p:spTree>
    <p:extLst>
      <p:ext uri="{BB962C8B-B14F-4D97-AF65-F5344CB8AC3E}">
        <p14:creationId xmlns:p14="http://schemas.microsoft.com/office/powerpoint/2010/main" val="179972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134FD3B3-DB72-48F2-A051-EBD1F4A56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D1541-0C58-4555-A422-8B96792D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IN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D2E2-EFB3-44D2-8F8F-9E018F58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Bharapaneedi Navya Sree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Harshitha . N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Gavireddy Sireesha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Lasya Pandeti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Gopika .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F57AE-E341-43C2-BB9F-1E1F8BA2745B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 dirty="0">
                <a:solidFill>
                  <a:srgbClr val="FFFFFF"/>
                </a:solidFill>
                <a:hlinkClick r:id="rId3" tooltip="https://www.pngall.com/team-work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N" sz="700" dirty="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N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5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BB2E416-60F8-4695-98A7-D7C856CA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5F7357A1-A2A3-42C4-B6BC-1E86AB1C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2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BD908A8-0859-4727-9906-C94A40C2B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D298789-90B1-4B1E-AC0D-9D4025F41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0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FA6295E-0C20-4E13-8BB3-6CD5E1159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42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945032B-78C3-4F09-95E4-AA04E1AB8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B1AB6DB-D89E-4D3A-BC9C-601E474BB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6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0C4E58-4BC6-46E5-9FCD-5267B04F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5BCBF-17CF-0A40-F9FE-2F979478C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32574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45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114714-AF8C-4DFF-A602-98561FBB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5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29AE-038A-4125-B9DA-1AA0AED4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760"/>
            <a:ext cx="7729728" cy="1050085"/>
          </a:xfrm>
        </p:spPr>
        <p:txBody>
          <a:bodyPr/>
          <a:lstStyle/>
          <a:p>
            <a:r>
              <a:rPr lang="en-IN" dirty="0"/>
              <a:t>Project Time 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31510-FD44-458B-BE88-8E6A83254FBE}"/>
              </a:ext>
            </a:extLst>
          </p:cNvPr>
          <p:cNvSpPr/>
          <p:nvPr/>
        </p:nvSpPr>
        <p:spPr>
          <a:xfrm>
            <a:off x="2182761" y="201561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9F9CD-CA34-4878-825A-727014C916DF}"/>
              </a:ext>
            </a:extLst>
          </p:cNvPr>
          <p:cNvSpPr/>
          <p:nvPr/>
        </p:nvSpPr>
        <p:spPr>
          <a:xfrm>
            <a:off x="892793" y="1936951"/>
            <a:ext cx="2074607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SRS Release</a:t>
            </a:r>
          </a:p>
          <a:p>
            <a:pPr algn="ctr"/>
            <a:r>
              <a:rPr lang="en-IN" dirty="0"/>
              <a:t>07/12/2022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FF8D1-5AF5-4220-82AD-E34FE5FC5532}"/>
              </a:ext>
            </a:extLst>
          </p:cNvPr>
          <p:cNvSpPr/>
          <p:nvPr/>
        </p:nvSpPr>
        <p:spPr>
          <a:xfrm>
            <a:off x="5088194" y="1936951"/>
            <a:ext cx="2015612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  </a:t>
            </a:r>
          </a:p>
          <a:p>
            <a:pPr algn="ctr"/>
            <a:r>
              <a:rPr lang="en-IN" dirty="0"/>
              <a:t>Implementation</a:t>
            </a:r>
          </a:p>
          <a:p>
            <a:pPr algn="ctr"/>
            <a:r>
              <a:rPr lang="en-IN" dirty="0"/>
              <a:t>08/12/2922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82506-D0F2-4FE0-8439-13F73F62CD47}"/>
              </a:ext>
            </a:extLst>
          </p:cNvPr>
          <p:cNvSpPr/>
          <p:nvPr/>
        </p:nvSpPr>
        <p:spPr>
          <a:xfrm>
            <a:off x="8538076" y="1971364"/>
            <a:ext cx="3470300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Integration testing</a:t>
            </a:r>
          </a:p>
          <a:p>
            <a:pPr algn="ctr"/>
            <a:r>
              <a:rPr lang="en-IN" dirty="0"/>
              <a:t>Planning and implementation</a:t>
            </a:r>
          </a:p>
          <a:p>
            <a:pPr algn="ctr"/>
            <a:r>
              <a:rPr lang="en-IN" dirty="0"/>
              <a:t>11/12/2022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9D6AA-152D-447D-BA1F-9DDC1AC799C8}"/>
              </a:ext>
            </a:extLst>
          </p:cNvPr>
          <p:cNvSpPr/>
          <p:nvPr/>
        </p:nvSpPr>
        <p:spPr>
          <a:xfrm>
            <a:off x="1386349" y="5476568"/>
            <a:ext cx="2349909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</a:t>
            </a:r>
          </a:p>
          <a:p>
            <a:pPr algn="ctr"/>
            <a:r>
              <a:rPr lang="en-IN" dirty="0"/>
              <a:t>08/12/2022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8C601-5D77-4ACB-8D25-FFC36F20341C}"/>
              </a:ext>
            </a:extLst>
          </p:cNvPr>
          <p:cNvSpPr/>
          <p:nvPr/>
        </p:nvSpPr>
        <p:spPr>
          <a:xfrm>
            <a:off x="7620000" y="5442155"/>
            <a:ext cx="3372465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Unit testing </a:t>
            </a:r>
          </a:p>
          <a:p>
            <a:pPr algn="ctr"/>
            <a:r>
              <a:rPr lang="en-IN" dirty="0"/>
              <a:t>Planning </a:t>
            </a:r>
            <a:r>
              <a:rPr lang="en-IN" dirty="0" err="1"/>
              <a:t>andImplementation</a:t>
            </a:r>
            <a:endParaRPr lang="en-IN" dirty="0"/>
          </a:p>
          <a:p>
            <a:pPr algn="ctr"/>
            <a:r>
              <a:rPr lang="en-IN" dirty="0"/>
              <a:t>11/12/2022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3C4367-8569-48AB-A63E-11DA6A24D449}"/>
              </a:ext>
            </a:extLst>
          </p:cNvPr>
          <p:cNvCxnSpPr/>
          <p:nvPr/>
        </p:nvCxnSpPr>
        <p:spPr>
          <a:xfrm flipV="1">
            <a:off x="10166555" y="2762863"/>
            <a:ext cx="0" cy="267929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45C002E-BC7D-4564-9541-1594EA8772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3426" y="2815220"/>
            <a:ext cx="2679292" cy="257457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9FAB9E-47CB-47FB-A8D0-D091DB1AF8E6}"/>
              </a:ext>
            </a:extLst>
          </p:cNvPr>
          <p:cNvCxnSpPr/>
          <p:nvPr/>
        </p:nvCxnSpPr>
        <p:spPr>
          <a:xfrm rot="16200000" flipH="1">
            <a:off x="6196780" y="2858729"/>
            <a:ext cx="2679292" cy="248756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E90956-9FC3-47CE-9981-FB95D1EE82FD}"/>
              </a:ext>
            </a:extLst>
          </p:cNvPr>
          <p:cNvCxnSpPr/>
          <p:nvPr/>
        </p:nvCxnSpPr>
        <p:spPr>
          <a:xfrm>
            <a:off x="1838632" y="2762862"/>
            <a:ext cx="0" cy="271370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6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AC124-F634-7460-810B-E7984676A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9599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79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7234B-77DC-4701-B626-A9D6CB84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9222-8421-4BCB-BF61-414C809F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" sz="1800" dirty="0"/>
              <a:t>To decide which data structure would be best for our project</a:t>
            </a:r>
          </a:p>
          <a:p>
            <a:endParaRPr lang="en" sz="1800" dirty="0"/>
          </a:p>
          <a:p>
            <a:r>
              <a:rPr lang="en-IN" sz="1800" dirty="0"/>
              <a:t>Setting and making login portal  for Doctor and patient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dirty="0"/>
              <a:t>Using three separate database is maintained, </a:t>
            </a:r>
            <a:r>
              <a:rPr lang="en-IN" dirty="0" err="1"/>
              <a:t>Cunit</a:t>
            </a:r>
            <a:r>
              <a:rPr lang="en-IN" dirty="0"/>
              <a:t> testing was challenging.</a:t>
            </a:r>
            <a:endParaRPr lang="en-I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endParaRPr lang="en-IN" sz="1800" dirty="0"/>
          </a:p>
          <a:p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40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FB6BE-4DEE-49BB-84B2-A5E5328D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C324-0730-4CFD-999A-714C59F2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45720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completed the coding and testing phases as per the given problem statement.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 the expected results for the efficient doctor patient management portal</a:t>
            </a:r>
          </a:p>
          <a:p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29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9123BD65-AC1C-427D-B7ED-5F79D7921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452" b="92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5D4E8-1156-43EC-92E9-BB93D460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79A1B5-29A4-54E6-CDFE-73EC6F122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0080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11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2E54D91-82B0-4161-91E3-0EE8D95BE421}"/>
              </a:ext>
            </a:extLst>
          </p:cNvPr>
          <p:cNvSpPr/>
          <p:nvPr/>
        </p:nvSpPr>
        <p:spPr>
          <a:xfrm>
            <a:off x="1120624" y="1122807"/>
            <a:ext cx="9954443" cy="4297680"/>
          </a:xfrm>
          <a:prstGeom prst="flowChartConnector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the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2926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16DF-9E3D-4D92-B5DA-C9E7301B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1900">
                <a:solidFill>
                  <a:srgbClr val="FFFFFF"/>
                </a:solidFill>
              </a:rPr>
              <a:t>Introduction to problem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99DCBD-F417-4391-A837-D427B9B9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080" y="1005840"/>
            <a:ext cx="6705194" cy="6217920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Registration of doctor and patient and organ Donor into the portal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to store the information given by the user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Query system to list all appointments carried out by a doctor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Allocating slots to the patients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Allowing doctor to record the medical history of a patient on the website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Allowing Admin to add, modify or delete the patient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3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B3673-15EE-4127-B50B-DCDFDAF6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DFD Level 0 Diagram for patient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F9556F4-6D12-41D3-9395-C58AF28B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07" y="746235"/>
            <a:ext cx="6726621" cy="5770180"/>
          </a:xfrm>
        </p:spPr>
      </p:pic>
    </p:spTree>
    <p:extLst>
      <p:ext uri="{BB962C8B-B14F-4D97-AF65-F5344CB8AC3E}">
        <p14:creationId xmlns:p14="http://schemas.microsoft.com/office/powerpoint/2010/main" val="344858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2573A-07FA-48B5-860A-B3B25DBD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 err="1"/>
              <a:t>DfD</a:t>
            </a:r>
            <a:r>
              <a:rPr lang="en-US" dirty="0"/>
              <a:t> Level 1 Diagram for doctor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071E821-1062-484A-9BE5-38420F49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3" y="914400"/>
            <a:ext cx="6211614" cy="5255172"/>
          </a:xfrm>
        </p:spPr>
      </p:pic>
    </p:spTree>
    <p:extLst>
      <p:ext uri="{BB962C8B-B14F-4D97-AF65-F5344CB8AC3E}">
        <p14:creationId xmlns:p14="http://schemas.microsoft.com/office/powerpoint/2010/main" val="19151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43EC-3BA5-47B5-89EA-560DE358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000"/>
            <a:ext cx="7756144" cy="806128"/>
          </a:xfrm>
        </p:spPr>
        <p:txBody>
          <a:bodyPr/>
          <a:lstStyle/>
          <a:p>
            <a:r>
              <a:rPr lang="en-IN" dirty="0"/>
              <a:t>Menu Based System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0D9FAFA-4483-4BF7-9ACD-5199648131C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29389" y="6857999"/>
            <a:ext cx="11415563" cy="5245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7D2B30-7005-49BC-8B7A-01D48B032C45}"/>
              </a:ext>
            </a:extLst>
          </p:cNvPr>
          <p:cNvSpPr/>
          <p:nvPr/>
        </p:nvSpPr>
        <p:spPr>
          <a:xfrm>
            <a:off x="5293895" y="1336447"/>
            <a:ext cx="1310640" cy="8079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5CF91C-9B41-4DAD-BDB3-4AE4D6CE046D}"/>
              </a:ext>
            </a:extLst>
          </p:cNvPr>
          <p:cNvCxnSpPr/>
          <p:nvPr/>
        </p:nvCxnSpPr>
        <p:spPr>
          <a:xfrm>
            <a:off x="6169794" y="2646947"/>
            <a:ext cx="0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5B36057-B850-4129-AB4F-4703FABC7056}"/>
              </a:ext>
            </a:extLst>
          </p:cNvPr>
          <p:cNvSpPr/>
          <p:nvPr/>
        </p:nvSpPr>
        <p:spPr>
          <a:xfrm>
            <a:off x="5260206" y="2744523"/>
            <a:ext cx="1378018" cy="606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 menu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ECCD7-704D-40BB-B225-77FC9F1B6B69}"/>
              </a:ext>
            </a:extLst>
          </p:cNvPr>
          <p:cNvSpPr/>
          <p:nvPr/>
        </p:nvSpPr>
        <p:spPr>
          <a:xfrm>
            <a:off x="914400" y="3753866"/>
            <a:ext cx="1876926" cy="7892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6D2603-015D-4561-A75B-374B7265ECDF}"/>
              </a:ext>
            </a:extLst>
          </p:cNvPr>
          <p:cNvSpPr/>
          <p:nvPr/>
        </p:nvSpPr>
        <p:spPr>
          <a:xfrm>
            <a:off x="4050630" y="3743110"/>
            <a:ext cx="1791905" cy="7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4B9F6-75CE-40C2-96AE-4BCB8F24B075}"/>
              </a:ext>
            </a:extLst>
          </p:cNvPr>
          <p:cNvSpPr/>
          <p:nvPr/>
        </p:nvSpPr>
        <p:spPr>
          <a:xfrm>
            <a:off x="7140880" y="3763463"/>
            <a:ext cx="1655545" cy="7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15D82-EEA9-47CC-A09B-45B1CE8FAC7A}"/>
              </a:ext>
            </a:extLst>
          </p:cNvPr>
          <p:cNvSpPr/>
          <p:nvPr/>
        </p:nvSpPr>
        <p:spPr>
          <a:xfrm>
            <a:off x="761736" y="4764479"/>
            <a:ext cx="2088682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1.Add,edit,delete doctor details</a:t>
            </a:r>
          </a:p>
          <a:p>
            <a:pPr algn="ctr"/>
            <a:r>
              <a:rPr lang="en-IN" dirty="0"/>
              <a:t>2.Modify and delete </a:t>
            </a:r>
          </a:p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AA0DAA-0CCA-44A4-B10C-F5F3BE5B6837}"/>
              </a:ext>
            </a:extLst>
          </p:cNvPr>
          <p:cNvSpPr/>
          <p:nvPr/>
        </p:nvSpPr>
        <p:spPr>
          <a:xfrm>
            <a:off x="3842353" y="4764479"/>
            <a:ext cx="2500695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1.Register</a:t>
            </a:r>
          </a:p>
          <a:p>
            <a:pPr algn="ctr"/>
            <a:r>
              <a:rPr lang="en-IN" dirty="0"/>
              <a:t>2.Enter slots</a:t>
            </a:r>
          </a:p>
          <a:p>
            <a:pPr algn="ctr"/>
            <a:r>
              <a:rPr lang="en-IN" dirty="0"/>
              <a:t>3.Recording patient history</a:t>
            </a:r>
          </a:p>
          <a:p>
            <a:pPr algn="ctr"/>
            <a:r>
              <a:rPr lang="en-IN" dirty="0"/>
              <a:t>4.Changing his basic information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B54E8C-9434-4F60-8377-D518B25B56E0}"/>
              </a:ext>
            </a:extLst>
          </p:cNvPr>
          <p:cNvSpPr/>
          <p:nvPr/>
        </p:nvSpPr>
        <p:spPr>
          <a:xfrm>
            <a:off x="6949440" y="4764480"/>
            <a:ext cx="2233061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1.Register</a:t>
            </a:r>
          </a:p>
          <a:p>
            <a:pPr algn="ctr"/>
            <a:r>
              <a:rPr lang="en-IN" dirty="0"/>
              <a:t>2.Selecting doctor with specialization he/she want</a:t>
            </a:r>
          </a:p>
          <a:p>
            <a:pPr algn="ctr"/>
            <a:r>
              <a:rPr lang="en-IN" dirty="0"/>
              <a:t>3.Selecting slot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2973B-E3A5-4B9F-A675-82F24009128B}"/>
              </a:ext>
            </a:extLst>
          </p:cNvPr>
          <p:cNvSpPr/>
          <p:nvPr/>
        </p:nvSpPr>
        <p:spPr>
          <a:xfrm>
            <a:off x="9788893" y="4764479"/>
            <a:ext cx="1944303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1.Register for organ donation</a:t>
            </a:r>
          </a:p>
          <a:p>
            <a:pPr algn="ctr"/>
            <a:r>
              <a:rPr lang="en-IN" dirty="0"/>
              <a:t>2.Can search for available organs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14E3B4-0C90-4838-AC83-51037D0F1795}"/>
              </a:ext>
            </a:extLst>
          </p:cNvPr>
          <p:cNvSpPr/>
          <p:nvPr/>
        </p:nvSpPr>
        <p:spPr>
          <a:xfrm>
            <a:off x="9875520" y="3753866"/>
            <a:ext cx="1546459" cy="7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Organ donation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D5D00CD-35C0-4DC3-A86D-67AE388DE475}"/>
              </a:ext>
            </a:extLst>
          </p:cNvPr>
          <p:cNvSpPr/>
          <p:nvPr/>
        </p:nvSpPr>
        <p:spPr>
          <a:xfrm>
            <a:off x="5881842" y="2225519"/>
            <a:ext cx="67373" cy="49865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02E439-9E15-46C4-91D7-87351139FAE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92429" y="3047719"/>
            <a:ext cx="3267777" cy="161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ACA775-2449-4AE5-88DB-CE10B41550BD}"/>
              </a:ext>
            </a:extLst>
          </p:cNvPr>
          <p:cNvCxnSpPr/>
          <p:nvPr/>
        </p:nvCxnSpPr>
        <p:spPr>
          <a:xfrm>
            <a:off x="1992429" y="3047720"/>
            <a:ext cx="0" cy="6843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9A2761-BF74-481E-8862-E39041CEA60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38224" y="3047719"/>
            <a:ext cx="4010525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8AF837-8969-410E-A6F2-40FD889446C4}"/>
              </a:ext>
            </a:extLst>
          </p:cNvPr>
          <p:cNvCxnSpPr>
            <a:endCxn id="31" idx="0"/>
          </p:cNvCxnSpPr>
          <p:nvPr/>
        </p:nvCxnSpPr>
        <p:spPr>
          <a:xfrm>
            <a:off x="10648749" y="3080084"/>
            <a:ext cx="1" cy="6737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F8A96E-6BC8-43DC-A961-D2BCDBDE0D8F}"/>
              </a:ext>
            </a:extLst>
          </p:cNvPr>
          <p:cNvCxnSpPr>
            <a:endCxn id="20" idx="0"/>
          </p:cNvCxnSpPr>
          <p:nvPr/>
        </p:nvCxnSpPr>
        <p:spPr>
          <a:xfrm>
            <a:off x="7968652" y="3063902"/>
            <a:ext cx="1" cy="6995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DC87787-93DE-4EC0-B14B-EB1C1382965C}"/>
              </a:ext>
            </a:extLst>
          </p:cNvPr>
          <p:cNvSpPr/>
          <p:nvPr/>
        </p:nvSpPr>
        <p:spPr>
          <a:xfrm>
            <a:off x="1696589" y="4552712"/>
            <a:ext cx="77002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82ED8EC-E9B2-4754-9D6F-5D65B93EBE12}"/>
              </a:ext>
            </a:extLst>
          </p:cNvPr>
          <p:cNvSpPr/>
          <p:nvPr/>
        </p:nvSpPr>
        <p:spPr>
          <a:xfrm>
            <a:off x="4928673" y="4542535"/>
            <a:ext cx="74860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A8FC082-AC52-4D83-9CE6-2B94363448C7}"/>
              </a:ext>
            </a:extLst>
          </p:cNvPr>
          <p:cNvSpPr/>
          <p:nvPr/>
        </p:nvSpPr>
        <p:spPr>
          <a:xfrm>
            <a:off x="7968652" y="4552712"/>
            <a:ext cx="74857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89F67FE1-5BA4-4766-B2E6-136F20B09FD1}"/>
              </a:ext>
            </a:extLst>
          </p:cNvPr>
          <p:cNvSpPr/>
          <p:nvPr/>
        </p:nvSpPr>
        <p:spPr>
          <a:xfrm>
            <a:off x="10780295" y="4552712"/>
            <a:ext cx="59627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3A75C-1FBB-47F3-B2BC-C99E31CC6FD9}"/>
              </a:ext>
            </a:extLst>
          </p:cNvPr>
          <p:cNvCxnSpPr/>
          <p:nvPr/>
        </p:nvCxnSpPr>
        <p:spPr>
          <a:xfrm>
            <a:off x="4735629" y="3063902"/>
            <a:ext cx="0" cy="6792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975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431477E80F984B86A16FD0DBD555F9" ma:contentTypeVersion="2" ma:contentTypeDescription="Create a new document." ma:contentTypeScope="" ma:versionID="6d2110ee811234d1446d1362b242bd02">
  <xsd:schema xmlns:xsd="http://www.w3.org/2001/XMLSchema" xmlns:xs="http://www.w3.org/2001/XMLSchema" xmlns:p="http://schemas.microsoft.com/office/2006/metadata/properties" xmlns:ns3="4e79892b-6b50-4b6a-8ad7-902bde49b9b3" targetNamespace="http://schemas.microsoft.com/office/2006/metadata/properties" ma:root="true" ma:fieldsID="c244602fb8e2e86e29ec8f624e8e15dd" ns3:_="">
    <xsd:import namespace="4e79892b-6b50-4b6a-8ad7-902bde49b9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9892b-6b50-4b6a-8ad7-902bde49b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89721-855F-438D-BA2F-27C82994FDA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e79892b-6b50-4b6a-8ad7-902bde49b9b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FAE5B2-51A3-4706-8788-299D87BC22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0E00F-DD3E-4770-8FBD-B958ABA5A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9892b-6b50-4b6a-8ad7-902bde49b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787</TotalTime>
  <Words>598</Words>
  <Application>Microsoft Office PowerPoint</Application>
  <PresentationFormat>Widescreen</PresentationFormat>
  <Paragraphs>120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Barlow Semi Condensed</vt:lpstr>
      <vt:lpstr>Calibri</vt:lpstr>
      <vt:lpstr>Gill Sans MT</vt:lpstr>
      <vt:lpstr>Times New Roman</vt:lpstr>
      <vt:lpstr>Parcel</vt:lpstr>
      <vt:lpstr>Efficient doctor patient management portal</vt:lpstr>
      <vt:lpstr>Group Members</vt:lpstr>
      <vt:lpstr>Project Time Line</vt:lpstr>
      <vt:lpstr>Table Of contents</vt:lpstr>
      <vt:lpstr>PowerPoint Presentation</vt:lpstr>
      <vt:lpstr>Introduction to problem statement</vt:lpstr>
      <vt:lpstr>DFD Level 0 Diagram for patient</vt:lpstr>
      <vt:lpstr>DfD Level 1 Diagram for doctor</vt:lpstr>
      <vt:lpstr>Menu Based System</vt:lpstr>
      <vt:lpstr>Function description</vt:lpstr>
      <vt:lpstr>Function description</vt:lpstr>
      <vt:lpstr>PowerPoint Presentation</vt:lpstr>
      <vt:lpstr>System Architecture</vt:lpstr>
      <vt:lpstr>Portal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doctor patient management portal</dc:title>
  <dc:creator>Bharapaneedi, Navya Sree</dc:creator>
  <cp:lastModifiedBy>P, Gopika</cp:lastModifiedBy>
  <cp:revision>11</cp:revision>
  <dcterms:created xsi:type="dcterms:W3CDTF">2022-12-09T05:57:09Z</dcterms:created>
  <dcterms:modified xsi:type="dcterms:W3CDTF">2022-12-12T05:58:32Z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0x010100DA431477E80F984B86A16FD0DBD555F9</vt:lpwstr>
  </property>
</Properties>
</file>