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07/02/2018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378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07/02/2018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987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07/02/2018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973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07/02/2018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678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07/02/2018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906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07/02/2018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48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07/02/2018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087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07/02/2018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612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07/02/2018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34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07/02/2018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027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07/02/2018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4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4E8-7802-6143-964B-DF3D472E9C93}" type="datetimeFigureOut">
              <a:rPr lang="da-DK" smtClean="0"/>
              <a:t>07/02/2018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386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23" y="1388531"/>
            <a:ext cx="2200275" cy="3911600"/>
          </a:xfrm>
          <a:prstGeom prst="rect">
            <a:avLst/>
          </a:prstGeom>
          <a:ln>
            <a:noFill/>
          </a:ln>
          <a:effectLst>
            <a:reflection blurRad="12700" endPos="0" dist="5000" dir="5400000" sy="-100000" algn="bl" rotWithShape="0"/>
          </a:effectLst>
          <a:scene3d>
            <a:camera prst="perspectiveContrastingLeftFacing">
              <a:rot lat="300000" lon="186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Rektangel 4"/>
          <p:cNvSpPr/>
          <p:nvPr/>
        </p:nvSpPr>
        <p:spPr>
          <a:xfrm>
            <a:off x="3352800" y="2692400"/>
            <a:ext cx="2252133" cy="1303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3556000" y="2963333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b="1" dirty="0" err="1" smtClean="0"/>
              <a:t>ConvNet</a:t>
            </a:r>
            <a:endParaRPr lang="da-DK" sz="2800" b="1" dirty="0" smtClean="0"/>
          </a:p>
        </p:txBody>
      </p:sp>
      <p:sp>
        <p:nvSpPr>
          <p:cNvPr id="7" name="Tekstfelt 6"/>
          <p:cNvSpPr txBox="1"/>
          <p:nvPr/>
        </p:nvSpPr>
        <p:spPr>
          <a:xfrm>
            <a:off x="3810001" y="3572820"/>
            <a:ext cx="257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Ex. VGG16, ZF</a:t>
            </a:r>
            <a:endParaRPr lang="da-DK" dirty="0"/>
          </a:p>
        </p:txBody>
      </p:sp>
      <p:cxnSp>
        <p:nvCxnSpPr>
          <p:cNvPr id="9" name="Lige pilforbindelse 8"/>
          <p:cNvCxnSpPr>
            <a:endCxn id="5" idx="1"/>
          </p:cNvCxnSpPr>
          <p:nvPr/>
        </p:nvCxnSpPr>
        <p:spPr>
          <a:xfrm>
            <a:off x="2694516" y="3344331"/>
            <a:ext cx="658284" cy="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/>
          <p:cNvCxnSpPr>
            <a:stCxn id="5" idx="3"/>
            <a:endCxn id="12" idx="1"/>
          </p:cNvCxnSpPr>
          <p:nvPr/>
        </p:nvCxnSpPr>
        <p:spPr>
          <a:xfrm flipV="1">
            <a:off x="5604933" y="3344333"/>
            <a:ext cx="50905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/>
          <p:cNvSpPr/>
          <p:nvPr/>
        </p:nvSpPr>
        <p:spPr>
          <a:xfrm>
            <a:off x="6113991" y="2811790"/>
            <a:ext cx="1117600" cy="10650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/>
          <p:cNvSpPr txBox="1"/>
          <p:nvPr/>
        </p:nvSpPr>
        <p:spPr>
          <a:xfrm>
            <a:off x="6164792" y="3021167"/>
            <a:ext cx="108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Feature </a:t>
            </a:r>
            <a:r>
              <a:rPr lang="da-DK" dirty="0" err="1" smtClean="0"/>
              <a:t>map</a:t>
            </a:r>
            <a:endParaRPr lang="da-DK" dirty="0"/>
          </a:p>
        </p:txBody>
      </p:sp>
      <p:sp>
        <p:nvSpPr>
          <p:cNvPr id="14" name="Rektangel 13"/>
          <p:cNvSpPr/>
          <p:nvPr/>
        </p:nvSpPr>
        <p:spPr>
          <a:xfrm>
            <a:off x="9431867" y="3140085"/>
            <a:ext cx="1286934" cy="4084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kstfelt 14"/>
          <p:cNvSpPr txBox="1"/>
          <p:nvPr/>
        </p:nvSpPr>
        <p:spPr>
          <a:xfrm>
            <a:off x="9542463" y="3179246"/>
            <a:ext cx="11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Classifier</a:t>
            </a:r>
            <a:endParaRPr lang="da-DK" dirty="0"/>
          </a:p>
        </p:txBody>
      </p:sp>
      <p:sp>
        <p:nvSpPr>
          <p:cNvPr id="16" name="Tekstfelt 15"/>
          <p:cNvSpPr txBox="1"/>
          <p:nvPr/>
        </p:nvSpPr>
        <p:spPr>
          <a:xfrm>
            <a:off x="11192933" y="257386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Class 1</a:t>
            </a:r>
            <a:endParaRPr lang="da-DK"/>
          </a:p>
        </p:txBody>
      </p:sp>
      <p:sp>
        <p:nvSpPr>
          <p:cNvPr id="17" name="Tekstfelt 16"/>
          <p:cNvSpPr txBox="1"/>
          <p:nvPr/>
        </p:nvSpPr>
        <p:spPr>
          <a:xfrm>
            <a:off x="11192931" y="374546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Class 3</a:t>
            </a:r>
            <a:endParaRPr lang="da-DK" dirty="0"/>
          </a:p>
        </p:txBody>
      </p:sp>
      <p:sp>
        <p:nvSpPr>
          <p:cNvPr id="18" name="Tekstfelt 17"/>
          <p:cNvSpPr txBox="1"/>
          <p:nvPr/>
        </p:nvSpPr>
        <p:spPr>
          <a:xfrm>
            <a:off x="11192932" y="315966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Class 2</a:t>
            </a:r>
            <a:endParaRPr lang="da-DK" dirty="0"/>
          </a:p>
        </p:txBody>
      </p:sp>
      <p:cxnSp>
        <p:nvCxnSpPr>
          <p:cNvPr id="19" name="Lige pilforbindelse 18"/>
          <p:cNvCxnSpPr>
            <a:stCxn id="14" idx="3"/>
            <a:endCxn id="16" idx="1"/>
          </p:cNvCxnSpPr>
          <p:nvPr/>
        </p:nvCxnSpPr>
        <p:spPr>
          <a:xfrm flipV="1">
            <a:off x="10718801" y="2758533"/>
            <a:ext cx="474132" cy="585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4" idx="3"/>
            <a:endCxn id="18" idx="1"/>
          </p:cNvCxnSpPr>
          <p:nvPr/>
        </p:nvCxnSpPr>
        <p:spPr>
          <a:xfrm>
            <a:off x="10718801" y="3344332"/>
            <a:ext cx="4741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/>
          <p:cNvCxnSpPr>
            <a:stCxn id="14" idx="3"/>
            <a:endCxn id="17" idx="1"/>
          </p:cNvCxnSpPr>
          <p:nvPr/>
        </p:nvCxnSpPr>
        <p:spPr>
          <a:xfrm>
            <a:off x="10718801" y="3344332"/>
            <a:ext cx="474130" cy="585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ktangel 37"/>
          <p:cNvSpPr/>
          <p:nvPr/>
        </p:nvSpPr>
        <p:spPr>
          <a:xfrm>
            <a:off x="7548297" y="1693447"/>
            <a:ext cx="1117600" cy="10650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Tekstrude 38"/>
          <p:cNvSpPr/>
          <p:nvPr/>
        </p:nvSpPr>
        <p:spPr>
          <a:xfrm>
            <a:off x="7785365" y="1811867"/>
            <a:ext cx="255057" cy="203200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kstrude 39"/>
          <p:cNvSpPr/>
          <p:nvPr/>
        </p:nvSpPr>
        <p:spPr>
          <a:xfrm>
            <a:off x="8392849" y="2370667"/>
            <a:ext cx="255057" cy="203200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1" name="Tekstrude 40"/>
          <p:cNvSpPr/>
          <p:nvPr/>
        </p:nvSpPr>
        <p:spPr>
          <a:xfrm>
            <a:off x="7607036" y="2503790"/>
            <a:ext cx="255057" cy="203200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2" name="Tekstfelt 41"/>
          <p:cNvSpPr txBox="1"/>
          <p:nvPr/>
        </p:nvSpPr>
        <p:spPr>
          <a:xfrm>
            <a:off x="7607036" y="2001335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/>
              <a:t>Proposals</a:t>
            </a:r>
            <a:endParaRPr lang="da-DK" dirty="0"/>
          </a:p>
        </p:txBody>
      </p:sp>
      <p:cxnSp>
        <p:nvCxnSpPr>
          <p:cNvPr id="44" name="Buet forbindelse 43"/>
          <p:cNvCxnSpPr>
            <a:stCxn id="12" idx="2"/>
            <a:endCxn id="14" idx="1"/>
          </p:cNvCxnSpPr>
          <p:nvPr/>
        </p:nvCxnSpPr>
        <p:spPr>
          <a:xfrm rot="5400000" flipH="1" flipV="1">
            <a:off x="7786057" y="2231066"/>
            <a:ext cx="532544" cy="2759076"/>
          </a:xfrm>
          <a:prstGeom prst="curvedConnector4">
            <a:avLst>
              <a:gd name="adj1" fmla="val -42926"/>
              <a:gd name="adj2" fmla="val 601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Buet forbindelse 53"/>
          <p:cNvCxnSpPr>
            <a:stCxn id="12" idx="0"/>
            <a:endCxn id="38" idx="1"/>
          </p:cNvCxnSpPr>
          <p:nvPr/>
        </p:nvCxnSpPr>
        <p:spPr>
          <a:xfrm rot="5400000" flipH="1" flipV="1">
            <a:off x="6817644" y="2081137"/>
            <a:ext cx="585800" cy="87550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Buet forbindelse 55"/>
          <p:cNvCxnSpPr>
            <a:stCxn id="42" idx="3"/>
            <a:endCxn id="14" idx="1"/>
          </p:cNvCxnSpPr>
          <p:nvPr/>
        </p:nvCxnSpPr>
        <p:spPr>
          <a:xfrm>
            <a:off x="8775436" y="2186001"/>
            <a:ext cx="656431" cy="115833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659378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11442</TotalTime>
  <Words>16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Kontortema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Peter Grønborg</dc:creator>
  <cp:lastModifiedBy>Peter Grønborg</cp:lastModifiedBy>
  <cp:revision>8</cp:revision>
  <dcterms:created xsi:type="dcterms:W3CDTF">2018-02-07T09:32:14Z</dcterms:created>
  <dcterms:modified xsi:type="dcterms:W3CDTF">2018-02-15T08:14:16Z</dcterms:modified>
</cp:coreProperties>
</file>