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8" r:id="rId2"/>
  </p:sldIdLst>
  <p:sldSz cx="30279975" cy="42808525"/>
  <p:notesSz cx="6799263" cy="99298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2A33"/>
    <a:srgbClr val="F0F2F2"/>
    <a:srgbClr val="F0F1F1"/>
    <a:srgbClr val="5B57A6"/>
    <a:srgbClr val="632181"/>
    <a:srgbClr val="91278F"/>
    <a:srgbClr val="E2007A"/>
    <a:srgbClr val="BD1A8D"/>
    <a:srgbClr val="8B0E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79" autoAdjust="0"/>
    <p:restoredTop sz="94206" autoAdjust="0"/>
  </p:normalViewPr>
  <p:slideViewPr>
    <p:cSldViewPr>
      <p:cViewPr>
        <p:scale>
          <a:sx n="32" d="100"/>
          <a:sy n="32" d="100"/>
        </p:scale>
        <p:origin x="-184" y="-4280"/>
      </p:cViewPr>
      <p:guideLst>
        <p:guide orient="horz" pos="13483"/>
        <p:guide pos="95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Greenborg/Library/Containers/com.microsoft.Excel/Data/Library/Preferences/AutoRecovery/RefNoNMS_NMSTP_25%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a-DK"/>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da-DK"/>
              <a:t>Precision vs. Recall</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da-DK"/>
        </a:p>
      </c:txPr>
    </c:title>
    <c:autoTitleDeleted val="0"/>
    <c:plotArea>
      <c:layout/>
      <c:scatterChart>
        <c:scatterStyle val="lineMarker"/>
        <c:varyColors val="0"/>
        <c:ser>
          <c:idx val="0"/>
          <c:order val="0"/>
          <c:tx>
            <c:v>Precision vs. Recall</c:v>
          </c:tx>
          <c:spPr>
            <a:ln w="25400" cap="flat" cmpd="sng" algn="ctr">
              <a:noFill/>
              <a:prstDash val="sysDot"/>
              <a:round/>
            </a:ln>
            <a:effectLst/>
          </c:spPr>
          <c:marker>
            <c:symbol val="circle"/>
            <c:size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xVal>
            <c:numRef>
              <c:f>'Pre Rec'!$B$3002:$B$4001</c:f>
              <c:numCache>
                <c:formatCode>General</c:formatCode>
                <c:ptCount val="1000"/>
                <c:pt idx="0">
                  <c:v>0.521739130434783</c:v>
                </c:pt>
                <c:pt idx="1">
                  <c:v>0.555555555555556</c:v>
                </c:pt>
                <c:pt idx="2">
                  <c:v>0.555555555555556</c:v>
                </c:pt>
                <c:pt idx="3">
                  <c:v>0.564102564102564</c:v>
                </c:pt>
                <c:pt idx="4">
                  <c:v>0.583333333333333</c:v>
                </c:pt>
                <c:pt idx="5">
                  <c:v>0.585365853658537</c:v>
                </c:pt>
                <c:pt idx="6">
                  <c:v>0.586206896551724</c:v>
                </c:pt>
                <c:pt idx="7">
                  <c:v>0.606060606060606</c:v>
                </c:pt>
                <c:pt idx="8">
                  <c:v>0.607142857142857</c:v>
                </c:pt>
                <c:pt idx="9">
                  <c:v>0.615384615384615</c:v>
                </c:pt>
                <c:pt idx="10">
                  <c:v>0.619047619047619</c:v>
                </c:pt>
                <c:pt idx="11">
                  <c:v>0.620689655172414</c:v>
                </c:pt>
                <c:pt idx="12">
                  <c:v>0.642857142857143</c:v>
                </c:pt>
                <c:pt idx="13">
                  <c:v>0.655172413793103</c:v>
                </c:pt>
                <c:pt idx="14">
                  <c:v>0.65625</c:v>
                </c:pt>
                <c:pt idx="15">
                  <c:v>0.65625</c:v>
                </c:pt>
                <c:pt idx="16">
                  <c:v>0.65625</c:v>
                </c:pt>
                <c:pt idx="17">
                  <c:v>0.657142857142857</c:v>
                </c:pt>
                <c:pt idx="18">
                  <c:v>0.666666666666667</c:v>
                </c:pt>
                <c:pt idx="19">
                  <c:v>0.666666666666667</c:v>
                </c:pt>
                <c:pt idx="20">
                  <c:v>0.666666666666667</c:v>
                </c:pt>
                <c:pt idx="21">
                  <c:v>0.674698795180723</c:v>
                </c:pt>
                <c:pt idx="22">
                  <c:v>0.67741935483871</c:v>
                </c:pt>
                <c:pt idx="23">
                  <c:v>0.67741935483871</c:v>
                </c:pt>
                <c:pt idx="24">
                  <c:v>0.67816091954023</c:v>
                </c:pt>
                <c:pt idx="25">
                  <c:v>0.678571428571429</c:v>
                </c:pt>
                <c:pt idx="26">
                  <c:v>0.68</c:v>
                </c:pt>
                <c:pt idx="27">
                  <c:v>0.681318681318681</c:v>
                </c:pt>
                <c:pt idx="28">
                  <c:v>0.681818181818182</c:v>
                </c:pt>
                <c:pt idx="29">
                  <c:v>0.681818181818182</c:v>
                </c:pt>
                <c:pt idx="30">
                  <c:v>0.685714285714286</c:v>
                </c:pt>
                <c:pt idx="31">
                  <c:v>0.688888888888889</c:v>
                </c:pt>
                <c:pt idx="32">
                  <c:v>0.689655172413793</c:v>
                </c:pt>
                <c:pt idx="33">
                  <c:v>0.69047619047619</c:v>
                </c:pt>
                <c:pt idx="34">
                  <c:v>0.692307692307692</c:v>
                </c:pt>
                <c:pt idx="35">
                  <c:v>0.693877551020408</c:v>
                </c:pt>
                <c:pt idx="36">
                  <c:v>0.695652173913043</c:v>
                </c:pt>
                <c:pt idx="37">
                  <c:v>0.69811320754717</c:v>
                </c:pt>
                <c:pt idx="38">
                  <c:v>0.7</c:v>
                </c:pt>
                <c:pt idx="39">
                  <c:v>0.7</c:v>
                </c:pt>
                <c:pt idx="40">
                  <c:v>0.703703703703704</c:v>
                </c:pt>
                <c:pt idx="41">
                  <c:v>0.703703703703704</c:v>
                </c:pt>
                <c:pt idx="42">
                  <c:v>0.705882352941176</c:v>
                </c:pt>
                <c:pt idx="43">
                  <c:v>0.708333333333333</c:v>
                </c:pt>
                <c:pt idx="44">
                  <c:v>0.708333333333333</c:v>
                </c:pt>
                <c:pt idx="45">
                  <c:v>0.708333333333333</c:v>
                </c:pt>
                <c:pt idx="46">
                  <c:v>0.709090909090909</c:v>
                </c:pt>
                <c:pt idx="47">
                  <c:v>0.709677419354839</c:v>
                </c:pt>
                <c:pt idx="48">
                  <c:v>0.709677419354839</c:v>
                </c:pt>
                <c:pt idx="49">
                  <c:v>0.709677419354839</c:v>
                </c:pt>
                <c:pt idx="50">
                  <c:v>0.709677419354839</c:v>
                </c:pt>
                <c:pt idx="51">
                  <c:v>0.709677419354839</c:v>
                </c:pt>
                <c:pt idx="52">
                  <c:v>0.710526315789474</c:v>
                </c:pt>
                <c:pt idx="53">
                  <c:v>0.711111111111111</c:v>
                </c:pt>
                <c:pt idx="54">
                  <c:v>0.711111111111111</c:v>
                </c:pt>
                <c:pt idx="55">
                  <c:v>0.714285714285714</c:v>
                </c:pt>
                <c:pt idx="56">
                  <c:v>0.714285714285714</c:v>
                </c:pt>
                <c:pt idx="57">
                  <c:v>0.714285714285714</c:v>
                </c:pt>
                <c:pt idx="58">
                  <c:v>0.714285714285714</c:v>
                </c:pt>
                <c:pt idx="59">
                  <c:v>0.717391304347826</c:v>
                </c:pt>
                <c:pt idx="60">
                  <c:v>0.717948717948718</c:v>
                </c:pt>
                <c:pt idx="61">
                  <c:v>0.71875</c:v>
                </c:pt>
                <c:pt idx="62">
                  <c:v>0.71875</c:v>
                </c:pt>
                <c:pt idx="63">
                  <c:v>0.719298245614035</c:v>
                </c:pt>
                <c:pt idx="64">
                  <c:v>0.720930232558139</c:v>
                </c:pt>
                <c:pt idx="65">
                  <c:v>0.722222222222222</c:v>
                </c:pt>
                <c:pt idx="66">
                  <c:v>0.723404255319149</c:v>
                </c:pt>
                <c:pt idx="67">
                  <c:v>0.724137931034483</c:v>
                </c:pt>
                <c:pt idx="68">
                  <c:v>0.724137931034483</c:v>
                </c:pt>
                <c:pt idx="69">
                  <c:v>0.725</c:v>
                </c:pt>
                <c:pt idx="70">
                  <c:v>0.725</c:v>
                </c:pt>
                <c:pt idx="71">
                  <c:v>0.725806451612903</c:v>
                </c:pt>
                <c:pt idx="72">
                  <c:v>0.727272727272727</c:v>
                </c:pt>
                <c:pt idx="73">
                  <c:v>0.727272727272727</c:v>
                </c:pt>
                <c:pt idx="74">
                  <c:v>0.727272727272727</c:v>
                </c:pt>
                <c:pt idx="75">
                  <c:v>0.727272727272727</c:v>
                </c:pt>
                <c:pt idx="76">
                  <c:v>0.727272727272727</c:v>
                </c:pt>
                <c:pt idx="77">
                  <c:v>0.727272727272727</c:v>
                </c:pt>
                <c:pt idx="78">
                  <c:v>0.729166666666667</c:v>
                </c:pt>
                <c:pt idx="79">
                  <c:v>0.72972972972973</c:v>
                </c:pt>
                <c:pt idx="80">
                  <c:v>0.72972972972973</c:v>
                </c:pt>
                <c:pt idx="81">
                  <c:v>0.730769230769231</c:v>
                </c:pt>
                <c:pt idx="82">
                  <c:v>0.731707317073171</c:v>
                </c:pt>
                <c:pt idx="83">
                  <c:v>0.731707317073171</c:v>
                </c:pt>
                <c:pt idx="84">
                  <c:v>0.732142857142857</c:v>
                </c:pt>
                <c:pt idx="85">
                  <c:v>0.733333333333333</c:v>
                </c:pt>
                <c:pt idx="86">
                  <c:v>0.733333333333333</c:v>
                </c:pt>
                <c:pt idx="87">
                  <c:v>0.733333333333333</c:v>
                </c:pt>
                <c:pt idx="88">
                  <c:v>0.73469387755102</c:v>
                </c:pt>
                <c:pt idx="89">
                  <c:v>0.73469387755102</c:v>
                </c:pt>
                <c:pt idx="90">
                  <c:v>0.734939759036145</c:v>
                </c:pt>
                <c:pt idx="91">
                  <c:v>0.736111111111111</c:v>
                </c:pt>
                <c:pt idx="92">
                  <c:v>0.736842105263158</c:v>
                </c:pt>
                <c:pt idx="93">
                  <c:v>0.736842105263158</c:v>
                </c:pt>
                <c:pt idx="94">
                  <c:v>0.736842105263158</c:v>
                </c:pt>
                <c:pt idx="95">
                  <c:v>0.737704918032787</c:v>
                </c:pt>
                <c:pt idx="96">
                  <c:v>0.738095238095238</c:v>
                </c:pt>
                <c:pt idx="97">
                  <c:v>0.738095238095238</c:v>
                </c:pt>
                <c:pt idx="98">
                  <c:v>0.739130434782609</c:v>
                </c:pt>
                <c:pt idx="99">
                  <c:v>0.739130434782609</c:v>
                </c:pt>
                <c:pt idx="100">
                  <c:v>0.739130434782609</c:v>
                </c:pt>
                <c:pt idx="101">
                  <c:v>0.740740740740741</c:v>
                </c:pt>
                <c:pt idx="102">
                  <c:v>0.741573033707865</c:v>
                </c:pt>
                <c:pt idx="103">
                  <c:v>0.742424242424242</c:v>
                </c:pt>
                <c:pt idx="104">
                  <c:v>0.742857142857143</c:v>
                </c:pt>
                <c:pt idx="105">
                  <c:v>0.742857142857143</c:v>
                </c:pt>
                <c:pt idx="106">
                  <c:v>0.742857142857143</c:v>
                </c:pt>
                <c:pt idx="107">
                  <c:v>0.744186046511628</c:v>
                </c:pt>
                <c:pt idx="108">
                  <c:v>0.744897959183673</c:v>
                </c:pt>
                <c:pt idx="109">
                  <c:v>0.745454545454545</c:v>
                </c:pt>
                <c:pt idx="110">
                  <c:v>0.745454545454545</c:v>
                </c:pt>
                <c:pt idx="111">
                  <c:v>0.745454545454545</c:v>
                </c:pt>
                <c:pt idx="112">
                  <c:v>0.745762711864407</c:v>
                </c:pt>
                <c:pt idx="113">
                  <c:v>0.746031746031746</c:v>
                </c:pt>
                <c:pt idx="114">
                  <c:v>0.746031746031746</c:v>
                </c:pt>
                <c:pt idx="115">
                  <c:v>0.746478873239437</c:v>
                </c:pt>
                <c:pt idx="116">
                  <c:v>0.746987951807229</c:v>
                </c:pt>
                <c:pt idx="117">
                  <c:v>0.75</c:v>
                </c:pt>
                <c:pt idx="118">
                  <c:v>0.75</c:v>
                </c:pt>
                <c:pt idx="119">
                  <c:v>0.75</c:v>
                </c:pt>
                <c:pt idx="120">
                  <c:v>0.75</c:v>
                </c:pt>
                <c:pt idx="121">
                  <c:v>0.75</c:v>
                </c:pt>
                <c:pt idx="122">
                  <c:v>0.75</c:v>
                </c:pt>
                <c:pt idx="123">
                  <c:v>0.75</c:v>
                </c:pt>
                <c:pt idx="124">
                  <c:v>0.75</c:v>
                </c:pt>
                <c:pt idx="125">
                  <c:v>0.75</c:v>
                </c:pt>
                <c:pt idx="126">
                  <c:v>0.75</c:v>
                </c:pt>
                <c:pt idx="127">
                  <c:v>0.75</c:v>
                </c:pt>
                <c:pt idx="128">
                  <c:v>0.753086419753086</c:v>
                </c:pt>
                <c:pt idx="129">
                  <c:v>0.754716981132075</c:v>
                </c:pt>
                <c:pt idx="130">
                  <c:v>0.755555555555555</c:v>
                </c:pt>
                <c:pt idx="131">
                  <c:v>0.755555555555555</c:v>
                </c:pt>
                <c:pt idx="132">
                  <c:v>0.75609756097561</c:v>
                </c:pt>
                <c:pt idx="133">
                  <c:v>0.756756756756757</c:v>
                </c:pt>
                <c:pt idx="134">
                  <c:v>0.757575757575757</c:v>
                </c:pt>
                <c:pt idx="135">
                  <c:v>0.758064516129032</c:v>
                </c:pt>
                <c:pt idx="136">
                  <c:v>0.758064516129032</c:v>
                </c:pt>
                <c:pt idx="137">
                  <c:v>0.759036144578313</c:v>
                </c:pt>
                <c:pt idx="138">
                  <c:v>0.759036144578313</c:v>
                </c:pt>
                <c:pt idx="139">
                  <c:v>0.759259259259259</c:v>
                </c:pt>
                <c:pt idx="140">
                  <c:v>0.760869565217391</c:v>
                </c:pt>
                <c:pt idx="141">
                  <c:v>0.761904761904762</c:v>
                </c:pt>
                <c:pt idx="142">
                  <c:v>0.761904761904762</c:v>
                </c:pt>
                <c:pt idx="143">
                  <c:v>0.76271186440678</c:v>
                </c:pt>
                <c:pt idx="144">
                  <c:v>0.763157894736842</c:v>
                </c:pt>
                <c:pt idx="145">
                  <c:v>0.764705882352941</c:v>
                </c:pt>
                <c:pt idx="146">
                  <c:v>0.764705882352941</c:v>
                </c:pt>
                <c:pt idx="147">
                  <c:v>0.764705882352941</c:v>
                </c:pt>
                <c:pt idx="148">
                  <c:v>0.764705882352941</c:v>
                </c:pt>
                <c:pt idx="149">
                  <c:v>0.765432098765432</c:v>
                </c:pt>
                <c:pt idx="150">
                  <c:v>0.765957446808511</c:v>
                </c:pt>
                <c:pt idx="151">
                  <c:v>0.765957446808511</c:v>
                </c:pt>
                <c:pt idx="152">
                  <c:v>0.766666666666667</c:v>
                </c:pt>
                <c:pt idx="153">
                  <c:v>0.766666666666667</c:v>
                </c:pt>
                <c:pt idx="154">
                  <c:v>0.766666666666667</c:v>
                </c:pt>
                <c:pt idx="155">
                  <c:v>0.767441860465116</c:v>
                </c:pt>
                <c:pt idx="156">
                  <c:v>0.767441860465116</c:v>
                </c:pt>
                <c:pt idx="157">
                  <c:v>0.767441860465116</c:v>
                </c:pt>
                <c:pt idx="158">
                  <c:v>0.767441860465116</c:v>
                </c:pt>
                <c:pt idx="159">
                  <c:v>0.769230769230769</c:v>
                </c:pt>
                <c:pt idx="160">
                  <c:v>0.769230769230769</c:v>
                </c:pt>
                <c:pt idx="161">
                  <c:v>0.769230769230769</c:v>
                </c:pt>
                <c:pt idx="162">
                  <c:v>0.769230769230769</c:v>
                </c:pt>
                <c:pt idx="163">
                  <c:v>0.769230769230769</c:v>
                </c:pt>
                <c:pt idx="164">
                  <c:v>0.770491803278688</c:v>
                </c:pt>
                <c:pt idx="165">
                  <c:v>0.771428571428571</c:v>
                </c:pt>
                <c:pt idx="166">
                  <c:v>0.771428571428571</c:v>
                </c:pt>
                <c:pt idx="167">
                  <c:v>0.771428571428571</c:v>
                </c:pt>
                <c:pt idx="168">
                  <c:v>0.772727272727273</c:v>
                </c:pt>
                <c:pt idx="169">
                  <c:v>0.772727272727273</c:v>
                </c:pt>
                <c:pt idx="170">
                  <c:v>0.772727272727273</c:v>
                </c:pt>
                <c:pt idx="171">
                  <c:v>0.774193548387097</c:v>
                </c:pt>
                <c:pt idx="172">
                  <c:v>0.774193548387097</c:v>
                </c:pt>
                <c:pt idx="173">
                  <c:v>0.774193548387097</c:v>
                </c:pt>
                <c:pt idx="174">
                  <c:v>0.774193548387097</c:v>
                </c:pt>
                <c:pt idx="175">
                  <c:v>0.774193548387097</c:v>
                </c:pt>
                <c:pt idx="176">
                  <c:v>0.774193548387097</c:v>
                </c:pt>
                <c:pt idx="177">
                  <c:v>0.775280898876404</c:v>
                </c:pt>
                <c:pt idx="178">
                  <c:v>0.775510204081633</c:v>
                </c:pt>
                <c:pt idx="179">
                  <c:v>0.775862068965517</c:v>
                </c:pt>
                <c:pt idx="180">
                  <c:v>0.775862068965517</c:v>
                </c:pt>
                <c:pt idx="181">
                  <c:v>0.775862068965517</c:v>
                </c:pt>
                <c:pt idx="182">
                  <c:v>0.776119402985075</c:v>
                </c:pt>
                <c:pt idx="183">
                  <c:v>0.777777777777778</c:v>
                </c:pt>
                <c:pt idx="184">
                  <c:v>0.777777777777778</c:v>
                </c:pt>
                <c:pt idx="185">
                  <c:v>0.777777777777778</c:v>
                </c:pt>
                <c:pt idx="186">
                  <c:v>0.777777777777778</c:v>
                </c:pt>
                <c:pt idx="187">
                  <c:v>0.777777777777778</c:v>
                </c:pt>
                <c:pt idx="188">
                  <c:v>0.777777777777778</c:v>
                </c:pt>
                <c:pt idx="189">
                  <c:v>0.777777777777778</c:v>
                </c:pt>
                <c:pt idx="190">
                  <c:v>0.777777777777778</c:v>
                </c:pt>
                <c:pt idx="191">
                  <c:v>0.779220779220779</c:v>
                </c:pt>
                <c:pt idx="192">
                  <c:v>0.779411764705882</c:v>
                </c:pt>
                <c:pt idx="193">
                  <c:v>0.779661016949152</c:v>
                </c:pt>
                <c:pt idx="194">
                  <c:v>0.780487804878049</c:v>
                </c:pt>
                <c:pt idx="195">
                  <c:v>0.780487804878049</c:v>
                </c:pt>
                <c:pt idx="196">
                  <c:v>0.780487804878049</c:v>
                </c:pt>
                <c:pt idx="197">
                  <c:v>0.78125</c:v>
                </c:pt>
                <c:pt idx="198">
                  <c:v>0.782608695652174</c:v>
                </c:pt>
                <c:pt idx="199">
                  <c:v>0.782608695652174</c:v>
                </c:pt>
                <c:pt idx="200">
                  <c:v>0.782608695652174</c:v>
                </c:pt>
                <c:pt idx="201">
                  <c:v>0.782608695652174</c:v>
                </c:pt>
                <c:pt idx="202">
                  <c:v>0.782608695652174</c:v>
                </c:pt>
                <c:pt idx="203">
                  <c:v>0.782608695652174</c:v>
                </c:pt>
                <c:pt idx="204">
                  <c:v>0.784313725490196</c:v>
                </c:pt>
                <c:pt idx="205">
                  <c:v>0.784313725490196</c:v>
                </c:pt>
                <c:pt idx="206">
                  <c:v>0.784313725490196</c:v>
                </c:pt>
                <c:pt idx="207">
                  <c:v>0.784313725490196</c:v>
                </c:pt>
                <c:pt idx="208">
                  <c:v>0.785714285714286</c:v>
                </c:pt>
                <c:pt idx="209">
                  <c:v>0.785714285714286</c:v>
                </c:pt>
                <c:pt idx="210">
                  <c:v>0.785714285714286</c:v>
                </c:pt>
                <c:pt idx="211">
                  <c:v>0.785714285714286</c:v>
                </c:pt>
                <c:pt idx="212">
                  <c:v>0.785714285714286</c:v>
                </c:pt>
                <c:pt idx="213">
                  <c:v>0.785714285714286</c:v>
                </c:pt>
                <c:pt idx="214">
                  <c:v>0.785714285714286</c:v>
                </c:pt>
                <c:pt idx="215">
                  <c:v>0.785714285714286</c:v>
                </c:pt>
                <c:pt idx="216">
                  <c:v>0.786885245901639</c:v>
                </c:pt>
                <c:pt idx="217">
                  <c:v>0.786885245901639</c:v>
                </c:pt>
                <c:pt idx="218">
                  <c:v>0.787878787878788</c:v>
                </c:pt>
                <c:pt idx="219">
                  <c:v>0.787878787878788</c:v>
                </c:pt>
                <c:pt idx="220">
                  <c:v>0.789473684210526</c:v>
                </c:pt>
                <c:pt idx="221">
                  <c:v>0.789473684210526</c:v>
                </c:pt>
                <c:pt idx="222">
                  <c:v>0.789473684210526</c:v>
                </c:pt>
                <c:pt idx="223">
                  <c:v>0.790697674418605</c:v>
                </c:pt>
                <c:pt idx="224">
                  <c:v>0.790697674418605</c:v>
                </c:pt>
                <c:pt idx="225">
                  <c:v>0.791666666666667</c:v>
                </c:pt>
                <c:pt idx="226">
                  <c:v>0.791666666666667</c:v>
                </c:pt>
                <c:pt idx="227">
                  <c:v>0.791666666666667</c:v>
                </c:pt>
                <c:pt idx="228">
                  <c:v>0.791666666666667</c:v>
                </c:pt>
                <c:pt idx="229">
                  <c:v>0.791666666666667</c:v>
                </c:pt>
                <c:pt idx="230">
                  <c:v>0.791666666666667</c:v>
                </c:pt>
                <c:pt idx="231">
                  <c:v>0.791666666666667</c:v>
                </c:pt>
                <c:pt idx="232">
                  <c:v>0.791666666666667</c:v>
                </c:pt>
                <c:pt idx="233">
                  <c:v>0.792452830188679</c:v>
                </c:pt>
                <c:pt idx="234">
                  <c:v>0.792452830188679</c:v>
                </c:pt>
                <c:pt idx="235">
                  <c:v>0.792682926829268</c:v>
                </c:pt>
                <c:pt idx="236">
                  <c:v>0.793103448275862</c:v>
                </c:pt>
                <c:pt idx="237">
                  <c:v>0.793103448275862</c:v>
                </c:pt>
                <c:pt idx="238">
                  <c:v>0.793103448275862</c:v>
                </c:pt>
                <c:pt idx="239">
                  <c:v>0.793103448275862</c:v>
                </c:pt>
                <c:pt idx="240">
                  <c:v>0.793103448275862</c:v>
                </c:pt>
                <c:pt idx="241">
                  <c:v>0.793103448275862</c:v>
                </c:pt>
                <c:pt idx="242">
                  <c:v>0.793103448275862</c:v>
                </c:pt>
                <c:pt idx="243">
                  <c:v>0.793478260869565</c:v>
                </c:pt>
                <c:pt idx="244">
                  <c:v>0.793650793650794</c:v>
                </c:pt>
                <c:pt idx="245">
                  <c:v>0.793650793650794</c:v>
                </c:pt>
                <c:pt idx="246">
                  <c:v>0.793650793650794</c:v>
                </c:pt>
                <c:pt idx="247">
                  <c:v>0.794117647058823</c:v>
                </c:pt>
                <c:pt idx="248">
                  <c:v>0.794117647058823</c:v>
                </c:pt>
                <c:pt idx="249">
                  <c:v>0.794871794871795</c:v>
                </c:pt>
                <c:pt idx="250">
                  <c:v>0.795918367346939</c:v>
                </c:pt>
                <c:pt idx="251">
                  <c:v>0.795918367346939</c:v>
                </c:pt>
                <c:pt idx="252">
                  <c:v>0.796296296296296</c:v>
                </c:pt>
                <c:pt idx="253">
                  <c:v>0.796610169491525</c:v>
                </c:pt>
                <c:pt idx="254">
                  <c:v>0.796610169491525</c:v>
                </c:pt>
                <c:pt idx="255">
                  <c:v>0.796610169491525</c:v>
                </c:pt>
                <c:pt idx="256">
                  <c:v>0.797979797979798</c:v>
                </c:pt>
                <c:pt idx="257">
                  <c:v>0.8</c:v>
                </c:pt>
                <c:pt idx="258">
                  <c:v>0.8</c:v>
                </c:pt>
                <c:pt idx="259">
                  <c:v>0.8</c:v>
                </c:pt>
                <c:pt idx="260">
                  <c:v>0.8</c:v>
                </c:pt>
                <c:pt idx="261">
                  <c:v>0.8</c:v>
                </c:pt>
                <c:pt idx="262">
                  <c:v>0.8</c:v>
                </c:pt>
                <c:pt idx="263">
                  <c:v>0.8</c:v>
                </c:pt>
                <c:pt idx="264">
                  <c:v>0.8</c:v>
                </c:pt>
                <c:pt idx="265">
                  <c:v>0.8</c:v>
                </c:pt>
                <c:pt idx="266">
                  <c:v>0.8</c:v>
                </c:pt>
                <c:pt idx="267">
                  <c:v>0.8</c:v>
                </c:pt>
                <c:pt idx="268">
                  <c:v>0.8</c:v>
                </c:pt>
                <c:pt idx="269">
                  <c:v>0.8</c:v>
                </c:pt>
                <c:pt idx="270">
                  <c:v>0.802325581395349</c:v>
                </c:pt>
                <c:pt idx="271">
                  <c:v>0.802469135802469</c:v>
                </c:pt>
                <c:pt idx="272">
                  <c:v>0.80327868852459</c:v>
                </c:pt>
                <c:pt idx="273">
                  <c:v>0.803571428571429</c:v>
                </c:pt>
                <c:pt idx="274">
                  <c:v>0.803571428571429</c:v>
                </c:pt>
                <c:pt idx="275">
                  <c:v>0.803571428571429</c:v>
                </c:pt>
                <c:pt idx="276">
                  <c:v>0.803921568627451</c:v>
                </c:pt>
                <c:pt idx="277">
                  <c:v>0.804347826086956</c:v>
                </c:pt>
                <c:pt idx="278">
                  <c:v>0.804878048780488</c:v>
                </c:pt>
                <c:pt idx="279">
                  <c:v>0.804878048780488</c:v>
                </c:pt>
                <c:pt idx="280">
                  <c:v>0.804878048780488</c:v>
                </c:pt>
                <c:pt idx="281">
                  <c:v>0.805555555555556</c:v>
                </c:pt>
                <c:pt idx="282">
                  <c:v>0.805555555555556</c:v>
                </c:pt>
                <c:pt idx="283">
                  <c:v>0.805970149253731</c:v>
                </c:pt>
                <c:pt idx="284">
                  <c:v>0.805970149253731</c:v>
                </c:pt>
                <c:pt idx="285">
                  <c:v>0.806451612903226</c:v>
                </c:pt>
                <c:pt idx="286">
                  <c:v>0.806451612903226</c:v>
                </c:pt>
                <c:pt idx="287">
                  <c:v>0.806451612903226</c:v>
                </c:pt>
                <c:pt idx="288">
                  <c:v>0.806451612903226</c:v>
                </c:pt>
                <c:pt idx="289">
                  <c:v>0.806451612903226</c:v>
                </c:pt>
                <c:pt idx="290">
                  <c:v>0.807017543859649</c:v>
                </c:pt>
                <c:pt idx="291">
                  <c:v>0.807017543859649</c:v>
                </c:pt>
                <c:pt idx="292">
                  <c:v>0.807228915662651</c:v>
                </c:pt>
                <c:pt idx="293">
                  <c:v>0.807692307692308</c:v>
                </c:pt>
                <c:pt idx="294">
                  <c:v>0.807692307692308</c:v>
                </c:pt>
                <c:pt idx="295">
                  <c:v>0.807692307692308</c:v>
                </c:pt>
                <c:pt idx="296">
                  <c:v>0.807692307692308</c:v>
                </c:pt>
                <c:pt idx="297">
                  <c:v>0.807692307692308</c:v>
                </c:pt>
                <c:pt idx="298">
                  <c:v>0.808510638297872</c:v>
                </c:pt>
                <c:pt idx="299">
                  <c:v>0.808510638297872</c:v>
                </c:pt>
                <c:pt idx="300">
                  <c:v>0.808510638297872</c:v>
                </c:pt>
                <c:pt idx="301">
                  <c:v>0.809523809523809</c:v>
                </c:pt>
                <c:pt idx="302">
                  <c:v>0.809523809523809</c:v>
                </c:pt>
                <c:pt idx="303">
                  <c:v>0.809523809523809</c:v>
                </c:pt>
                <c:pt idx="304">
                  <c:v>0.810344827586207</c:v>
                </c:pt>
                <c:pt idx="305">
                  <c:v>0.810344827586207</c:v>
                </c:pt>
                <c:pt idx="306">
                  <c:v>0.810344827586207</c:v>
                </c:pt>
                <c:pt idx="307">
                  <c:v>0.811320754716981</c:v>
                </c:pt>
                <c:pt idx="308">
                  <c:v>0.811320754716981</c:v>
                </c:pt>
                <c:pt idx="309">
                  <c:v>0.8125</c:v>
                </c:pt>
                <c:pt idx="310">
                  <c:v>0.8125</c:v>
                </c:pt>
                <c:pt idx="311">
                  <c:v>0.8125</c:v>
                </c:pt>
                <c:pt idx="312">
                  <c:v>0.8125</c:v>
                </c:pt>
                <c:pt idx="313">
                  <c:v>0.8125</c:v>
                </c:pt>
                <c:pt idx="314">
                  <c:v>0.8125</c:v>
                </c:pt>
                <c:pt idx="315">
                  <c:v>0.8125</c:v>
                </c:pt>
                <c:pt idx="316">
                  <c:v>0.8125</c:v>
                </c:pt>
                <c:pt idx="317">
                  <c:v>0.8125</c:v>
                </c:pt>
                <c:pt idx="318">
                  <c:v>0.813559322033898</c:v>
                </c:pt>
                <c:pt idx="319">
                  <c:v>0.813953488372093</c:v>
                </c:pt>
                <c:pt idx="320">
                  <c:v>0.813953488372093</c:v>
                </c:pt>
                <c:pt idx="321">
                  <c:v>0.813953488372093</c:v>
                </c:pt>
                <c:pt idx="322">
                  <c:v>0.814285714285714</c:v>
                </c:pt>
                <c:pt idx="323">
                  <c:v>0.814814814814815</c:v>
                </c:pt>
                <c:pt idx="324">
                  <c:v>0.814814814814815</c:v>
                </c:pt>
                <c:pt idx="325">
                  <c:v>0.814814814814815</c:v>
                </c:pt>
                <c:pt idx="326">
                  <c:v>0.814814814814815</c:v>
                </c:pt>
                <c:pt idx="327">
                  <c:v>0.81578947368421</c:v>
                </c:pt>
                <c:pt idx="328">
                  <c:v>0.81578947368421</c:v>
                </c:pt>
                <c:pt idx="329">
                  <c:v>0.816326530612245</c:v>
                </c:pt>
                <c:pt idx="330">
                  <c:v>0.816666666666667</c:v>
                </c:pt>
                <c:pt idx="331">
                  <c:v>0.816666666666667</c:v>
                </c:pt>
                <c:pt idx="332">
                  <c:v>0.816901408450704</c:v>
                </c:pt>
                <c:pt idx="333">
                  <c:v>0.816901408450704</c:v>
                </c:pt>
                <c:pt idx="334">
                  <c:v>0.818181818181818</c:v>
                </c:pt>
                <c:pt idx="335">
                  <c:v>0.818181818181818</c:v>
                </c:pt>
                <c:pt idx="336">
                  <c:v>0.818181818181818</c:v>
                </c:pt>
                <c:pt idx="337">
                  <c:v>0.818181818181818</c:v>
                </c:pt>
                <c:pt idx="338">
                  <c:v>0.818181818181818</c:v>
                </c:pt>
                <c:pt idx="339">
                  <c:v>0.819277108433735</c:v>
                </c:pt>
                <c:pt idx="340">
                  <c:v>0.819444444444444</c:v>
                </c:pt>
                <c:pt idx="341">
                  <c:v>0.819672131147541</c:v>
                </c:pt>
                <c:pt idx="342">
                  <c:v>0.82</c:v>
                </c:pt>
                <c:pt idx="343">
                  <c:v>0.82</c:v>
                </c:pt>
                <c:pt idx="344">
                  <c:v>0.82</c:v>
                </c:pt>
                <c:pt idx="345">
                  <c:v>0.82051282051282</c:v>
                </c:pt>
                <c:pt idx="346">
                  <c:v>0.82051282051282</c:v>
                </c:pt>
                <c:pt idx="347">
                  <c:v>0.82051282051282</c:v>
                </c:pt>
                <c:pt idx="348">
                  <c:v>0.82051282051282</c:v>
                </c:pt>
                <c:pt idx="349">
                  <c:v>0.82089552238806</c:v>
                </c:pt>
                <c:pt idx="350">
                  <c:v>0.821428571428571</c:v>
                </c:pt>
                <c:pt idx="351">
                  <c:v>0.821917808219178</c:v>
                </c:pt>
                <c:pt idx="352">
                  <c:v>0.822222222222222</c:v>
                </c:pt>
                <c:pt idx="353">
                  <c:v>0.82258064516129</c:v>
                </c:pt>
                <c:pt idx="354">
                  <c:v>0.822784810126582</c:v>
                </c:pt>
                <c:pt idx="355">
                  <c:v>0.822784810126582</c:v>
                </c:pt>
                <c:pt idx="356">
                  <c:v>0.823529411764706</c:v>
                </c:pt>
                <c:pt idx="357">
                  <c:v>0.823529411764706</c:v>
                </c:pt>
                <c:pt idx="358">
                  <c:v>0.823529411764706</c:v>
                </c:pt>
                <c:pt idx="359">
                  <c:v>0.823529411764706</c:v>
                </c:pt>
                <c:pt idx="360">
                  <c:v>0.823529411764706</c:v>
                </c:pt>
                <c:pt idx="361">
                  <c:v>0.823529411764706</c:v>
                </c:pt>
                <c:pt idx="362">
                  <c:v>0.823529411764706</c:v>
                </c:pt>
                <c:pt idx="363">
                  <c:v>0.823529411764706</c:v>
                </c:pt>
                <c:pt idx="364">
                  <c:v>0.823529411764706</c:v>
                </c:pt>
                <c:pt idx="365">
                  <c:v>0.824324324324324</c:v>
                </c:pt>
                <c:pt idx="366">
                  <c:v>0.824324324324324</c:v>
                </c:pt>
                <c:pt idx="367">
                  <c:v>0.825</c:v>
                </c:pt>
                <c:pt idx="368">
                  <c:v>0.825</c:v>
                </c:pt>
                <c:pt idx="369">
                  <c:v>0.825</c:v>
                </c:pt>
                <c:pt idx="370">
                  <c:v>0.825</c:v>
                </c:pt>
                <c:pt idx="371">
                  <c:v>0.825396825396825</c:v>
                </c:pt>
                <c:pt idx="372">
                  <c:v>0.825396825396825</c:v>
                </c:pt>
                <c:pt idx="373">
                  <c:v>0.826086956521739</c:v>
                </c:pt>
                <c:pt idx="374">
                  <c:v>0.826086956521739</c:v>
                </c:pt>
                <c:pt idx="375">
                  <c:v>0.826923076923077</c:v>
                </c:pt>
                <c:pt idx="376">
                  <c:v>0.826923076923077</c:v>
                </c:pt>
                <c:pt idx="377">
                  <c:v>0.827586206896552</c:v>
                </c:pt>
                <c:pt idx="378">
                  <c:v>0.827586206896552</c:v>
                </c:pt>
                <c:pt idx="379">
                  <c:v>0.827956989247312</c:v>
                </c:pt>
                <c:pt idx="380">
                  <c:v>0.828125</c:v>
                </c:pt>
                <c:pt idx="381">
                  <c:v>0.828125</c:v>
                </c:pt>
                <c:pt idx="382">
                  <c:v>0.828571428571429</c:v>
                </c:pt>
                <c:pt idx="383">
                  <c:v>0.828571428571429</c:v>
                </c:pt>
                <c:pt idx="384">
                  <c:v>0.828571428571429</c:v>
                </c:pt>
                <c:pt idx="385">
                  <c:v>0.828571428571429</c:v>
                </c:pt>
                <c:pt idx="386">
                  <c:v>0.829268292682927</c:v>
                </c:pt>
                <c:pt idx="387">
                  <c:v>0.830508474576271</c:v>
                </c:pt>
                <c:pt idx="388">
                  <c:v>0.830508474576271</c:v>
                </c:pt>
                <c:pt idx="389">
                  <c:v>0.830769230769231</c:v>
                </c:pt>
                <c:pt idx="390">
                  <c:v>0.830769230769231</c:v>
                </c:pt>
                <c:pt idx="391">
                  <c:v>0.830769230769231</c:v>
                </c:pt>
                <c:pt idx="392">
                  <c:v>0.830985915492958</c:v>
                </c:pt>
                <c:pt idx="393">
                  <c:v>0.831325301204819</c:v>
                </c:pt>
                <c:pt idx="394">
                  <c:v>0.833333333333333</c:v>
                </c:pt>
                <c:pt idx="395">
                  <c:v>0.833333333333333</c:v>
                </c:pt>
                <c:pt idx="396">
                  <c:v>0.833333333333333</c:v>
                </c:pt>
                <c:pt idx="397">
                  <c:v>0.833333333333333</c:v>
                </c:pt>
                <c:pt idx="398">
                  <c:v>0.833333333333333</c:v>
                </c:pt>
                <c:pt idx="399">
                  <c:v>0.833333333333333</c:v>
                </c:pt>
                <c:pt idx="400">
                  <c:v>0.833333333333333</c:v>
                </c:pt>
                <c:pt idx="401">
                  <c:v>0.833333333333333</c:v>
                </c:pt>
                <c:pt idx="402">
                  <c:v>0.833333333333333</c:v>
                </c:pt>
                <c:pt idx="403">
                  <c:v>0.833333333333333</c:v>
                </c:pt>
                <c:pt idx="404">
                  <c:v>0.833333333333333</c:v>
                </c:pt>
                <c:pt idx="405">
                  <c:v>0.833333333333333</c:v>
                </c:pt>
                <c:pt idx="406">
                  <c:v>0.833333333333333</c:v>
                </c:pt>
                <c:pt idx="407">
                  <c:v>0.833333333333333</c:v>
                </c:pt>
                <c:pt idx="408">
                  <c:v>0.833333333333333</c:v>
                </c:pt>
                <c:pt idx="409">
                  <c:v>0.833333333333333</c:v>
                </c:pt>
                <c:pt idx="410">
                  <c:v>0.833333333333333</c:v>
                </c:pt>
                <c:pt idx="411">
                  <c:v>0.833333333333333</c:v>
                </c:pt>
                <c:pt idx="412">
                  <c:v>0.833333333333333</c:v>
                </c:pt>
                <c:pt idx="413">
                  <c:v>0.833333333333333</c:v>
                </c:pt>
                <c:pt idx="414">
                  <c:v>0.833333333333333</c:v>
                </c:pt>
                <c:pt idx="415">
                  <c:v>0.833333333333333</c:v>
                </c:pt>
                <c:pt idx="416">
                  <c:v>0.835294117647059</c:v>
                </c:pt>
                <c:pt idx="417">
                  <c:v>0.835294117647059</c:v>
                </c:pt>
                <c:pt idx="418">
                  <c:v>0.836363636363636</c:v>
                </c:pt>
                <c:pt idx="419">
                  <c:v>0.836363636363636</c:v>
                </c:pt>
                <c:pt idx="420">
                  <c:v>0.836363636363636</c:v>
                </c:pt>
                <c:pt idx="421">
                  <c:v>0.836363636363636</c:v>
                </c:pt>
                <c:pt idx="422">
                  <c:v>0.836363636363636</c:v>
                </c:pt>
                <c:pt idx="423">
                  <c:v>0.836734693877551</c:v>
                </c:pt>
                <c:pt idx="424">
                  <c:v>0.836734693877551</c:v>
                </c:pt>
                <c:pt idx="425">
                  <c:v>0.836734693877551</c:v>
                </c:pt>
                <c:pt idx="426">
                  <c:v>0.83695652173913</c:v>
                </c:pt>
                <c:pt idx="427">
                  <c:v>0.837209302325581</c:v>
                </c:pt>
                <c:pt idx="428">
                  <c:v>0.837209302325581</c:v>
                </c:pt>
                <c:pt idx="429">
                  <c:v>0.837209302325581</c:v>
                </c:pt>
                <c:pt idx="430">
                  <c:v>0.837209302325581</c:v>
                </c:pt>
                <c:pt idx="431">
                  <c:v>0.837837837837838</c:v>
                </c:pt>
                <c:pt idx="432">
                  <c:v>0.837837837837838</c:v>
                </c:pt>
                <c:pt idx="433">
                  <c:v>0.837837837837838</c:v>
                </c:pt>
                <c:pt idx="434">
                  <c:v>0.837837837837838</c:v>
                </c:pt>
                <c:pt idx="435">
                  <c:v>0.837837837837838</c:v>
                </c:pt>
                <c:pt idx="436">
                  <c:v>0.837837837837838</c:v>
                </c:pt>
                <c:pt idx="437">
                  <c:v>0.838235294117647</c:v>
                </c:pt>
                <c:pt idx="438">
                  <c:v>0.838235294117647</c:v>
                </c:pt>
                <c:pt idx="439">
                  <c:v>0.838235294117647</c:v>
                </c:pt>
                <c:pt idx="440">
                  <c:v>0.838709677419355</c:v>
                </c:pt>
                <c:pt idx="441">
                  <c:v>0.838709677419355</c:v>
                </c:pt>
                <c:pt idx="442">
                  <c:v>0.84</c:v>
                </c:pt>
                <c:pt idx="443">
                  <c:v>0.84</c:v>
                </c:pt>
                <c:pt idx="444">
                  <c:v>0.84</c:v>
                </c:pt>
                <c:pt idx="445">
                  <c:v>0.84</c:v>
                </c:pt>
                <c:pt idx="446">
                  <c:v>0.840579710144927</c:v>
                </c:pt>
                <c:pt idx="447">
                  <c:v>0.840579710144927</c:v>
                </c:pt>
                <c:pt idx="448">
                  <c:v>0.840909090909091</c:v>
                </c:pt>
                <c:pt idx="449">
                  <c:v>0.840909090909091</c:v>
                </c:pt>
                <c:pt idx="450">
                  <c:v>0.840909090909091</c:v>
                </c:pt>
                <c:pt idx="451">
                  <c:v>0.840909090909091</c:v>
                </c:pt>
                <c:pt idx="452">
                  <c:v>0.840909090909091</c:v>
                </c:pt>
                <c:pt idx="453">
                  <c:v>0.840909090909091</c:v>
                </c:pt>
                <c:pt idx="454">
                  <c:v>0.841269841269841</c:v>
                </c:pt>
                <c:pt idx="455">
                  <c:v>0.841269841269841</c:v>
                </c:pt>
                <c:pt idx="456">
                  <c:v>0.841463414634146</c:v>
                </c:pt>
                <c:pt idx="457">
                  <c:v>0.842105263157895</c:v>
                </c:pt>
                <c:pt idx="458">
                  <c:v>0.842105263157895</c:v>
                </c:pt>
                <c:pt idx="459">
                  <c:v>0.842105263157895</c:v>
                </c:pt>
                <c:pt idx="460">
                  <c:v>0.842105263157895</c:v>
                </c:pt>
                <c:pt idx="461">
                  <c:v>0.842105263157895</c:v>
                </c:pt>
                <c:pt idx="462">
                  <c:v>0.842105263157895</c:v>
                </c:pt>
                <c:pt idx="463">
                  <c:v>0.842857142857143</c:v>
                </c:pt>
                <c:pt idx="464">
                  <c:v>0.843137254901961</c:v>
                </c:pt>
                <c:pt idx="465">
                  <c:v>0.84375</c:v>
                </c:pt>
                <c:pt idx="466">
                  <c:v>0.84375</c:v>
                </c:pt>
                <c:pt idx="467">
                  <c:v>0.84375</c:v>
                </c:pt>
                <c:pt idx="468">
                  <c:v>0.844155844155844</c:v>
                </c:pt>
                <c:pt idx="469">
                  <c:v>0.844155844155844</c:v>
                </c:pt>
                <c:pt idx="470">
                  <c:v>0.844444444444444</c:v>
                </c:pt>
                <c:pt idx="471">
                  <c:v>0.844444444444444</c:v>
                </c:pt>
                <c:pt idx="472">
                  <c:v>0.844444444444444</c:v>
                </c:pt>
                <c:pt idx="473">
                  <c:v>0.844444444444444</c:v>
                </c:pt>
                <c:pt idx="474">
                  <c:v>0.844827586206897</c:v>
                </c:pt>
                <c:pt idx="475">
                  <c:v>0.845070422535211</c:v>
                </c:pt>
                <c:pt idx="476">
                  <c:v>0.845070422535211</c:v>
                </c:pt>
                <c:pt idx="477">
                  <c:v>0.846153846153846</c:v>
                </c:pt>
                <c:pt idx="478">
                  <c:v>0.846153846153846</c:v>
                </c:pt>
                <c:pt idx="479">
                  <c:v>0.846153846153846</c:v>
                </c:pt>
                <c:pt idx="480">
                  <c:v>0.846153846153846</c:v>
                </c:pt>
                <c:pt idx="481">
                  <c:v>0.846153846153846</c:v>
                </c:pt>
                <c:pt idx="482">
                  <c:v>0.846153846153846</c:v>
                </c:pt>
                <c:pt idx="483">
                  <c:v>0.846153846153846</c:v>
                </c:pt>
                <c:pt idx="484">
                  <c:v>0.846153846153846</c:v>
                </c:pt>
                <c:pt idx="485">
                  <c:v>0.846153846153846</c:v>
                </c:pt>
                <c:pt idx="486">
                  <c:v>0.846153846153846</c:v>
                </c:pt>
                <c:pt idx="487">
                  <c:v>0.846153846153846</c:v>
                </c:pt>
                <c:pt idx="488">
                  <c:v>0.846153846153846</c:v>
                </c:pt>
                <c:pt idx="489">
                  <c:v>0.846153846153846</c:v>
                </c:pt>
                <c:pt idx="490">
                  <c:v>0.846153846153846</c:v>
                </c:pt>
                <c:pt idx="491">
                  <c:v>0.846153846153846</c:v>
                </c:pt>
                <c:pt idx="492">
                  <c:v>0.847222222222222</c:v>
                </c:pt>
                <c:pt idx="493">
                  <c:v>0.847457627118644</c:v>
                </c:pt>
                <c:pt idx="494">
                  <c:v>0.847457627118644</c:v>
                </c:pt>
                <c:pt idx="495">
                  <c:v>0.847457627118644</c:v>
                </c:pt>
                <c:pt idx="496">
                  <c:v>0.848101265822785</c:v>
                </c:pt>
                <c:pt idx="497">
                  <c:v>0.848484848484848</c:v>
                </c:pt>
                <c:pt idx="498">
                  <c:v>0.848484848484848</c:v>
                </c:pt>
                <c:pt idx="499">
                  <c:v>0.848484848484848</c:v>
                </c:pt>
                <c:pt idx="500">
                  <c:v>0.848484848484848</c:v>
                </c:pt>
                <c:pt idx="501">
                  <c:v>0.848484848484848</c:v>
                </c:pt>
                <c:pt idx="502">
                  <c:v>0.848484848484848</c:v>
                </c:pt>
                <c:pt idx="503">
                  <c:v>0.848484848484848</c:v>
                </c:pt>
                <c:pt idx="504">
                  <c:v>0.848837209302325</c:v>
                </c:pt>
                <c:pt idx="505">
                  <c:v>0.849056603773585</c:v>
                </c:pt>
                <c:pt idx="506">
                  <c:v>0.849056603773585</c:v>
                </c:pt>
                <c:pt idx="507">
                  <c:v>0.849056603773585</c:v>
                </c:pt>
                <c:pt idx="508">
                  <c:v>0.849056603773585</c:v>
                </c:pt>
                <c:pt idx="509">
                  <c:v>0.849056603773585</c:v>
                </c:pt>
                <c:pt idx="510">
                  <c:v>0.849315068493151</c:v>
                </c:pt>
                <c:pt idx="511">
                  <c:v>0.849315068493151</c:v>
                </c:pt>
                <c:pt idx="512">
                  <c:v>0.849315068493151</c:v>
                </c:pt>
                <c:pt idx="513">
                  <c:v>0.849462365591398</c:v>
                </c:pt>
                <c:pt idx="514">
                  <c:v>0.85</c:v>
                </c:pt>
                <c:pt idx="515">
                  <c:v>0.85</c:v>
                </c:pt>
                <c:pt idx="516">
                  <c:v>0.85</c:v>
                </c:pt>
                <c:pt idx="517">
                  <c:v>0.85</c:v>
                </c:pt>
                <c:pt idx="518">
                  <c:v>0.85</c:v>
                </c:pt>
                <c:pt idx="519">
                  <c:v>0.850574712643678</c:v>
                </c:pt>
                <c:pt idx="520">
                  <c:v>0.850746268656716</c:v>
                </c:pt>
                <c:pt idx="521">
                  <c:v>0.850746268656716</c:v>
                </c:pt>
                <c:pt idx="522">
                  <c:v>0.850746268656716</c:v>
                </c:pt>
                <c:pt idx="523">
                  <c:v>0.851063829787234</c:v>
                </c:pt>
                <c:pt idx="524">
                  <c:v>0.851063829787234</c:v>
                </c:pt>
                <c:pt idx="525">
                  <c:v>0.851351351351351</c:v>
                </c:pt>
                <c:pt idx="526">
                  <c:v>0.851851851851852</c:v>
                </c:pt>
                <c:pt idx="527">
                  <c:v>0.851851851851852</c:v>
                </c:pt>
                <c:pt idx="528">
                  <c:v>0.851851851851852</c:v>
                </c:pt>
                <c:pt idx="529">
                  <c:v>0.851851851851852</c:v>
                </c:pt>
                <c:pt idx="530">
                  <c:v>0.851851851851852</c:v>
                </c:pt>
                <c:pt idx="531">
                  <c:v>0.851851851851852</c:v>
                </c:pt>
                <c:pt idx="532">
                  <c:v>0.852272727272727</c:v>
                </c:pt>
                <c:pt idx="533">
                  <c:v>0.852272727272727</c:v>
                </c:pt>
                <c:pt idx="534">
                  <c:v>0.852459016393443</c:v>
                </c:pt>
                <c:pt idx="535">
                  <c:v>0.852631578947368</c:v>
                </c:pt>
                <c:pt idx="536">
                  <c:v>0.852631578947368</c:v>
                </c:pt>
                <c:pt idx="537">
                  <c:v>0.852941176470588</c:v>
                </c:pt>
                <c:pt idx="538">
                  <c:v>0.852941176470588</c:v>
                </c:pt>
                <c:pt idx="539">
                  <c:v>0.852941176470588</c:v>
                </c:pt>
                <c:pt idx="540">
                  <c:v>0.853333333333333</c:v>
                </c:pt>
                <c:pt idx="541">
                  <c:v>0.853658536585366</c:v>
                </c:pt>
                <c:pt idx="542">
                  <c:v>0.853658536585366</c:v>
                </c:pt>
                <c:pt idx="543">
                  <c:v>0.853932584269663</c:v>
                </c:pt>
                <c:pt idx="544">
                  <c:v>0.854166666666667</c:v>
                </c:pt>
                <c:pt idx="545">
                  <c:v>0.854166666666667</c:v>
                </c:pt>
                <c:pt idx="546">
                  <c:v>0.854166666666667</c:v>
                </c:pt>
                <c:pt idx="547">
                  <c:v>0.854166666666667</c:v>
                </c:pt>
                <c:pt idx="548">
                  <c:v>0.854166666666667</c:v>
                </c:pt>
                <c:pt idx="549">
                  <c:v>0.854545454545454</c:v>
                </c:pt>
                <c:pt idx="550">
                  <c:v>0.854545454545454</c:v>
                </c:pt>
                <c:pt idx="551">
                  <c:v>0.854838709677419</c:v>
                </c:pt>
                <c:pt idx="552">
                  <c:v>0.854838709677419</c:v>
                </c:pt>
                <c:pt idx="553">
                  <c:v>0.854838709677419</c:v>
                </c:pt>
                <c:pt idx="554">
                  <c:v>0.855072463768116</c:v>
                </c:pt>
                <c:pt idx="555">
                  <c:v>0.855072463768116</c:v>
                </c:pt>
                <c:pt idx="556">
                  <c:v>0.855072463768116</c:v>
                </c:pt>
                <c:pt idx="557">
                  <c:v>0.855421686746988</c:v>
                </c:pt>
                <c:pt idx="558">
                  <c:v>0.855421686746988</c:v>
                </c:pt>
                <c:pt idx="559">
                  <c:v>0.855555555555555</c:v>
                </c:pt>
                <c:pt idx="560">
                  <c:v>0.857142857142857</c:v>
                </c:pt>
                <c:pt idx="561">
                  <c:v>0.857142857142857</c:v>
                </c:pt>
                <c:pt idx="562">
                  <c:v>0.857142857142857</c:v>
                </c:pt>
                <c:pt idx="563">
                  <c:v>0.857142857142857</c:v>
                </c:pt>
                <c:pt idx="564">
                  <c:v>0.857142857142857</c:v>
                </c:pt>
                <c:pt idx="565">
                  <c:v>0.857142857142857</c:v>
                </c:pt>
                <c:pt idx="566">
                  <c:v>0.857142857142857</c:v>
                </c:pt>
                <c:pt idx="567">
                  <c:v>0.857142857142857</c:v>
                </c:pt>
                <c:pt idx="568">
                  <c:v>0.857142857142857</c:v>
                </c:pt>
                <c:pt idx="569">
                  <c:v>0.857142857142857</c:v>
                </c:pt>
                <c:pt idx="570">
                  <c:v>0.857142857142857</c:v>
                </c:pt>
                <c:pt idx="571">
                  <c:v>0.857142857142857</c:v>
                </c:pt>
                <c:pt idx="572">
                  <c:v>0.857142857142857</c:v>
                </c:pt>
                <c:pt idx="573">
                  <c:v>0.857142857142857</c:v>
                </c:pt>
                <c:pt idx="574">
                  <c:v>0.857142857142857</c:v>
                </c:pt>
                <c:pt idx="575">
                  <c:v>0.857142857142857</c:v>
                </c:pt>
                <c:pt idx="576">
                  <c:v>0.857142857142857</c:v>
                </c:pt>
                <c:pt idx="577">
                  <c:v>0.857142857142857</c:v>
                </c:pt>
                <c:pt idx="578">
                  <c:v>0.857142857142857</c:v>
                </c:pt>
                <c:pt idx="579">
                  <c:v>0.857142857142857</c:v>
                </c:pt>
                <c:pt idx="580">
                  <c:v>0.857142857142857</c:v>
                </c:pt>
                <c:pt idx="581">
                  <c:v>0.857142857142857</c:v>
                </c:pt>
                <c:pt idx="582">
                  <c:v>0.858823529411765</c:v>
                </c:pt>
                <c:pt idx="583">
                  <c:v>0.859649122807017</c:v>
                </c:pt>
                <c:pt idx="584">
                  <c:v>0.86</c:v>
                </c:pt>
                <c:pt idx="585">
                  <c:v>0.86046511627907</c:v>
                </c:pt>
                <c:pt idx="586">
                  <c:v>0.86046511627907</c:v>
                </c:pt>
                <c:pt idx="587">
                  <c:v>0.86046511627907</c:v>
                </c:pt>
                <c:pt idx="588">
                  <c:v>0.86046511627907</c:v>
                </c:pt>
                <c:pt idx="589">
                  <c:v>0.86046511627907</c:v>
                </c:pt>
                <c:pt idx="590">
                  <c:v>0.860759493670886</c:v>
                </c:pt>
                <c:pt idx="591">
                  <c:v>0.861111111111111</c:v>
                </c:pt>
                <c:pt idx="592">
                  <c:v>0.861111111111111</c:v>
                </c:pt>
                <c:pt idx="593">
                  <c:v>0.861111111111111</c:v>
                </c:pt>
                <c:pt idx="594">
                  <c:v>0.861111111111111</c:v>
                </c:pt>
                <c:pt idx="595">
                  <c:v>0.861111111111111</c:v>
                </c:pt>
                <c:pt idx="596">
                  <c:v>0.861538461538462</c:v>
                </c:pt>
                <c:pt idx="597">
                  <c:v>0.861702127659574</c:v>
                </c:pt>
                <c:pt idx="598">
                  <c:v>0.862068965517241</c:v>
                </c:pt>
                <c:pt idx="599">
                  <c:v>0.862068965517241</c:v>
                </c:pt>
                <c:pt idx="600">
                  <c:v>0.862068965517241</c:v>
                </c:pt>
                <c:pt idx="601">
                  <c:v>0.862068965517241</c:v>
                </c:pt>
                <c:pt idx="602">
                  <c:v>0.862068965517241</c:v>
                </c:pt>
                <c:pt idx="603">
                  <c:v>0.862068965517241</c:v>
                </c:pt>
                <c:pt idx="604">
                  <c:v>0.862068965517241</c:v>
                </c:pt>
                <c:pt idx="605">
                  <c:v>0.862068965517241</c:v>
                </c:pt>
                <c:pt idx="606">
                  <c:v>0.862068965517241</c:v>
                </c:pt>
                <c:pt idx="607">
                  <c:v>0.862068965517241</c:v>
                </c:pt>
                <c:pt idx="608">
                  <c:v>0.862068965517241</c:v>
                </c:pt>
                <c:pt idx="609">
                  <c:v>0.862068965517241</c:v>
                </c:pt>
                <c:pt idx="610">
                  <c:v>0.862068965517241</c:v>
                </c:pt>
                <c:pt idx="611">
                  <c:v>0.862068965517241</c:v>
                </c:pt>
                <c:pt idx="612">
                  <c:v>0.862745098039216</c:v>
                </c:pt>
                <c:pt idx="613">
                  <c:v>0.863636363636364</c:v>
                </c:pt>
                <c:pt idx="614">
                  <c:v>0.863636363636364</c:v>
                </c:pt>
                <c:pt idx="615">
                  <c:v>0.863636363636364</c:v>
                </c:pt>
                <c:pt idx="616">
                  <c:v>0.863636363636364</c:v>
                </c:pt>
                <c:pt idx="617">
                  <c:v>0.863636363636364</c:v>
                </c:pt>
                <c:pt idx="618">
                  <c:v>0.863636363636364</c:v>
                </c:pt>
                <c:pt idx="619">
                  <c:v>0.863636363636364</c:v>
                </c:pt>
                <c:pt idx="620">
                  <c:v>0.863636363636364</c:v>
                </c:pt>
                <c:pt idx="621">
                  <c:v>0.864864864864865</c:v>
                </c:pt>
                <c:pt idx="622">
                  <c:v>0.864864864864865</c:v>
                </c:pt>
                <c:pt idx="623">
                  <c:v>0.865168539325843</c:v>
                </c:pt>
                <c:pt idx="624">
                  <c:v>0.865384615384615</c:v>
                </c:pt>
                <c:pt idx="625">
                  <c:v>0.865384615384615</c:v>
                </c:pt>
                <c:pt idx="626">
                  <c:v>0.865671641791045</c:v>
                </c:pt>
                <c:pt idx="627">
                  <c:v>0.865671641791045</c:v>
                </c:pt>
                <c:pt idx="628">
                  <c:v>0.865979381443299</c:v>
                </c:pt>
                <c:pt idx="629">
                  <c:v>0.866666666666667</c:v>
                </c:pt>
                <c:pt idx="630">
                  <c:v>0.866666666666667</c:v>
                </c:pt>
                <c:pt idx="631">
                  <c:v>0.866666666666667</c:v>
                </c:pt>
                <c:pt idx="632">
                  <c:v>0.866666666666667</c:v>
                </c:pt>
                <c:pt idx="633">
                  <c:v>0.866666666666667</c:v>
                </c:pt>
                <c:pt idx="634">
                  <c:v>0.866666666666667</c:v>
                </c:pt>
                <c:pt idx="635">
                  <c:v>0.866666666666667</c:v>
                </c:pt>
                <c:pt idx="636">
                  <c:v>0.866666666666667</c:v>
                </c:pt>
                <c:pt idx="637">
                  <c:v>0.866666666666667</c:v>
                </c:pt>
                <c:pt idx="638">
                  <c:v>0.867647058823529</c:v>
                </c:pt>
                <c:pt idx="639">
                  <c:v>0.867647058823529</c:v>
                </c:pt>
                <c:pt idx="640">
                  <c:v>0.867924528301887</c:v>
                </c:pt>
                <c:pt idx="641">
                  <c:v>0.867924528301887</c:v>
                </c:pt>
                <c:pt idx="642">
                  <c:v>0.868131868131868</c:v>
                </c:pt>
                <c:pt idx="643">
                  <c:v>0.868421052631579</c:v>
                </c:pt>
                <c:pt idx="644">
                  <c:v>0.868421052631579</c:v>
                </c:pt>
                <c:pt idx="645">
                  <c:v>0.868421052631579</c:v>
                </c:pt>
                <c:pt idx="646">
                  <c:v>0.868421052631579</c:v>
                </c:pt>
                <c:pt idx="647">
                  <c:v>0.868421052631579</c:v>
                </c:pt>
                <c:pt idx="648">
                  <c:v>0.868852459016393</c:v>
                </c:pt>
                <c:pt idx="649">
                  <c:v>0.868852459016393</c:v>
                </c:pt>
                <c:pt idx="650">
                  <c:v>0.869565217391304</c:v>
                </c:pt>
                <c:pt idx="651">
                  <c:v>0.869565217391304</c:v>
                </c:pt>
                <c:pt idx="652">
                  <c:v>0.87037037037037</c:v>
                </c:pt>
                <c:pt idx="653">
                  <c:v>0.870588235294118</c:v>
                </c:pt>
                <c:pt idx="654">
                  <c:v>0.870967741935484</c:v>
                </c:pt>
                <c:pt idx="655">
                  <c:v>0.870967741935484</c:v>
                </c:pt>
                <c:pt idx="656">
                  <c:v>0.870967741935484</c:v>
                </c:pt>
                <c:pt idx="657">
                  <c:v>0.871287128712871</c:v>
                </c:pt>
                <c:pt idx="658">
                  <c:v>0.871428571428571</c:v>
                </c:pt>
                <c:pt idx="659">
                  <c:v>0.871794871794872</c:v>
                </c:pt>
                <c:pt idx="660">
                  <c:v>0.871794871794872</c:v>
                </c:pt>
                <c:pt idx="661">
                  <c:v>0.871794871794872</c:v>
                </c:pt>
                <c:pt idx="662">
                  <c:v>0.871794871794872</c:v>
                </c:pt>
                <c:pt idx="663">
                  <c:v>0.871794871794872</c:v>
                </c:pt>
                <c:pt idx="664">
                  <c:v>0.871794871794872</c:v>
                </c:pt>
                <c:pt idx="665">
                  <c:v>0.872093023255814</c:v>
                </c:pt>
                <c:pt idx="666">
                  <c:v>0.872340425531915</c:v>
                </c:pt>
                <c:pt idx="667">
                  <c:v>0.872727272727273</c:v>
                </c:pt>
                <c:pt idx="668">
                  <c:v>0.873015873015873</c:v>
                </c:pt>
                <c:pt idx="669">
                  <c:v>0.873015873015873</c:v>
                </c:pt>
                <c:pt idx="670">
                  <c:v>0.873015873015873</c:v>
                </c:pt>
                <c:pt idx="671">
                  <c:v>0.873015873015873</c:v>
                </c:pt>
                <c:pt idx="672">
                  <c:v>0.873417721518987</c:v>
                </c:pt>
                <c:pt idx="673">
                  <c:v>0.875</c:v>
                </c:pt>
                <c:pt idx="674">
                  <c:v>0.875</c:v>
                </c:pt>
                <c:pt idx="675">
                  <c:v>0.875</c:v>
                </c:pt>
                <c:pt idx="676">
                  <c:v>0.875</c:v>
                </c:pt>
                <c:pt idx="677">
                  <c:v>0.875</c:v>
                </c:pt>
                <c:pt idx="678">
                  <c:v>0.875</c:v>
                </c:pt>
                <c:pt idx="679">
                  <c:v>0.875</c:v>
                </c:pt>
                <c:pt idx="680">
                  <c:v>0.875</c:v>
                </c:pt>
                <c:pt idx="681">
                  <c:v>0.875</c:v>
                </c:pt>
                <c:pt idx="682">
                  <c:v>0.875</c:v>
                </c:pt>
                <c:pt idx="683">
                  <c:v>0.875</c:v>
                </c:pt>
                <c:pt idx="684">
                  <c:v>0.876923076923077</c:v>
                </c:pt>
                <c:pt idx="685">
                  <c:v>0.87719298245614</c:v>
                </c:pt>
                <c:pt idx="686">
                  <c:v>0.87719298245614</c:v>
                </c:pt>
                <c:pt idx="687">
                  <c:v>0.87719298245614</c:v>
                </c:pt>
                <c:pt idx="688">
                  <c:v>0.87719298245614</c:v>
                </c:pt>
                <c:pt idx="689">
                  <c:v>0.877551020408163</c:v>
                </c:pt>
                <c:pt idx="690">
                  <c:v>0.877551020408163</c:v>
                </c:pt>
                <c:pt idx="691">
                  <c:v>0.878048780487805</c:v>
                </c:pt>
                <c:pt idx="692">
                  <c:v>0.878048780487805</c:v>
                </c:pt>
                <c:pt idx="693">
                  <c:v>0.878048780487805</c:v>
                </c:pt>
                <c:pt idx="694">
                  <c:v>0.878378378378378</c:v>
                </c:pt>
                <c:pt idx="695">
                  <c:v>0.878378378378378</c:v>
                </c:pt>
                <c:pt idx="696">
                  <c:v>0.878378378378378</c:v>
                </c:pt>
                <c:pt idx="697">
                  <c:v>0.878787878787879</c:v>
                </c:pt>
                <c:pt idx="698">
                  <c:v>0.878787878787879</c:v>
                </c:pt>
                <c:pt idx="699">
                  <c:v>0.878787878787879</c:v>
                </c:pt>
                <c:pt idx="700">
                  <c:v>0.878787878787879</c:v>
                </c:pt>
                <c:pt idx="701">
                  <c:v>0.879310344827586</c:v>
                </c:pt>
                <c:pt idx="702">
                  <c:v>0.879310344827586</c:v>
                </c:pt>
                <c:pt idx="703">
                  <c:v>0.879310344827586</c:v>
                </c:pt>
                <c:pt idx="704">
                  <c:v>0.879518072289157</c:v>
                </c:pt>
                <c:pt idx="705">
                  <c:v>0.88</c:v>
                </c:pt>
                <c:pt idx="706">
                  <c:v>0.88</c:v>
                </c:pt>
                <c:pt idx="707">
                  <c:v>0.88</c:v>
                </c:pt>
                <c:pt idx="708">
                  <c:v>0.88</c:v>
                </c:pt>
                <c:pt idx="709">
                  <c:v>0.88</c:v>
                </c:pt>
                <c:pt idx="710">
                  <c:v>0.88</c:v>
                </c:pt>
                <c:pt idx="711">
                  <c:v>0.88</c:v>
                </c:pt>
                <c:pt idx="712">
                  <c:v>0.88</c:v>
                </c:pt>
                <c:pt idx="713">
                  <c:v>0.880597014925373</c:v>
                </c:pt>
                <c:pt idx="714">
                  <c:v>0.880952380952381</c:v>
                </c:pt>
                <c:pt idx="715">
                  <c:v>0.880952380952381</c:v>
                </c:pt>
                <c:pt idx="716">
                  <c:v>0.880952380952381</c:v>
                </c:pt>
                <c:pt idx="717">
                  <c:v>0.88135593220339</c:v>
                </c:pt>
                <c:pt idx="718">
                  <c:v>0.88135593220339</c:v>
                </c:pt>
                <c:pt idx="719">
                  <c:v>0.882352941176471</c:v>
                </c:pt>
                <c:pt idx="720">
                  <c:v>0.882352941176471</c:v>
                </c:pt>
                <c:pt idx="721">
                  <c:v>0.882352941176471</c:v>
                </c:pt>
                <c:pt idx="722">
                  <c:v>0.882352941176471</c:v>
                </c:pt>
                <c:pt idx="723">
                  <c:v>0.882352941176471</c:v>
                </c:pt>
                <c:pt idx="724">
                  <c:v>0.882352941176471</c:v>
                </c:pt>
                <c:pt idx="725">
                  <c:v>0.882352941176471</c:v>
                </c:pt>
                <c:pt idx="726">
                  <c:v>0.882352941176471</c:v>
                </c:pt>
                <c:pt idx="727">
                  <c:v>0.883116883116883</c:v>
                </c:pt>
                <c:pt idx="728">
                  <c:v>0.883333333333333</c:v>
                </c:pt>
                <c:pt idx="729">
                  <c:v>0.883720930232558</c:v>
                </c:pt>
                <c:pt idx="730">
                  <c:v>0.883720930232558</c:v>
                </c:pt>
                <c:pt idx="731">
                  <c:v>0.883720930232558</c:v>
                </c:pt>
                <c:pt idx="732">
                  <c:v>0.883720930232558</c:v>
                </c:pt>
                <c:pt idx="733">
                  <c:v>0.884057971014493</c:v>
                </c:pt>
                <c:pt idx="734">
                  <c:v>0.884057971014493</c:v>
                </c:pt>
                <c:pt idx="735">
                  <c:v>0.884057971014493</c:v>
                </c:pt>
                <c:pt idx="736">
                  <c:v>0.884615384615385</c:v>
                </c:pt>
                <c:pt idx="737">
                  <c:v>0.884615384615385</c:v>
                </c:pt>
                <c:pt idx="738">
                  <c:v>0.884615384615385</c:v>
                </c:pt>
                <c:pt idx="739">
                  <c:v>0.884615384615385</c:v>
                </c:pt>
                <c:pt idx="740">
                  <c:v>0.884615384615385</c:v>
                </c:pt>
                <c:pt idx="741">
                  <c:v>0.885245901639344</c:v>
                </c:pt>
                <c:pt idx="742">
                  <c:v>0.885245901639344</c:v>
                </c:pt>
                <c:pt idx="743">
                  <c:v>0.885245901639344</c:v>
                </c:pt>
                <c:pt idx="744">
                  <c:v>0.885245901639344</c:v>
                </c:pt>
                <c:pt idx="745">
                  <c:v>0.885714285714286</c:v>
                </c:pt>
                <c:pt idx="746">
                  <c:v>0.885714285714286</c:v>
                </c:pt>
                <c:pt idx="747">
                  <c:v>0.885714285714286</c:v>
                </c:pt>
                <c:pt idx="748">
                  <c:v>0.885714285714286</c:v>
                </c:pt>
                <c:pt idx="749">
                  <c:v>0.885714285714286</c:v>
                </c:pt>
                <c:pt idx="750">
                  <c:v>0.886363636363636</c:v>
                </c:pt>
                <c:pt idx="751">
                  <c:v>0.886363636363636</c:v>
                </c:pt>
                <c:pt idx="752">
                  <c:v>0.886363636363636</c:v>
                </c:pt>
                <c:pt idx="753">
                  <c:v>0.886792452830189</c:v>
                </c:pt>
                <c:pt idx="754">
                  <c:v>0.886792452830189</c:v>
                </c:pt>
                <c:pt idx="755">
                  <c:v>0.886792452830189</c:v>
                </c:pt>
                <c:pt idx="756">
                  <c:v>0.886792452830189</c:v>
                </c:pt>
                <c:pt idx="757">
                  <c:v>0.887096774193548</c:v>
                </c:pt>
                <c:pt idx="758">
                  <c:v>0.887096774193548</c:v>
                </c:pt>
                <c:pt idx="759">
                  <c:v>0.887323943661972</c:v>
                </c:pt>
                <c:pt idx="760">
                  <c:v>0.887323943661972</c:v>
                </c:pt>
                <c:pt idx="761">
                  <c:v>0.887640449438202</c:v>
                </c:pt>
                <c:pt idx="762">
                  <c:v>0.887640449438202</c:v>
                </c:pt>
                <c:pt idx="763">
                  <c:v>0.888888888888889</c:v>
                </c:pt>
                <c:pt idx="764">
                  <c:v>0.888888888888889</c:v>
                </c:pt>
                <c:pt idx="765">
                  <c:v>0.888888888888889</c:v>
                </c:pt>
                <c:pt idx="766">
                  <c:v>0.888888888888889</c:v>
                </c:pt>
                <c:pt idx="767">
                  <c:v>0.888888888888889</c:v>
                </c:pt>
                <c:pt idx="768">
                  <c:v>0.888888888888889</c:v>
                </c:pt>
                <c:pt idx="769">
                  <c:v>0.888888888888889</c:v>
                </c:pt>
                <c:pt idx="770">
                  <c:v>0.888888888888889</c:v>
                </c:pt>
                <c:pt idx="771">
                  <c:v>0.888888888888889</c:v>
                </c:pt>
                <c:pt idx="772">
                  <c:v>0.888888888888889</c:v>
                </c:pt>
                <c:pt idx="773">
                  <c:v>0.89041095890411</c:v>
                </c:pt>
                <c:pt idx="774">
                  <c:v>0.89041095890411</c:v>
                </c:pt>
                <c:pt idx="775">
                  <c:v>0.890625</c:v>
                </c:pt>
                <c:pt idx="776">
                  <c:v>0.890909090909091</c:v>
                </c:pt>
                <c:pt idx="777">
                  <c:v>0.890909090909091</c:v>
                </c:pt>
                <c:pt idx="778">
                  <c:v>0.891891891891892</c:v>
                </c:pt>
                <c:pt idx="779">
                  <c:v>0.891891891891892</c:v>
                </c:pt>
                <c:pt idx="780">
                  <c:v>0.891891891891892</c:v>
                </c:pt>
                <c:pt idx="781">
                  <c:v>0.891891891891892</c:v>
                </c:pt>
                <c:pt idx="782">
                  <c:v>0.892307692307692</c:v>
                </c:pt>
                <c:pt idx="783">
                  <c:v>0.892307692307692</c:v>
                </c:pt>
                <c:pt idx="784">
                  <c:v>0.892307692307692</c:v>
                </c:pt>
                <c:pt idx="785">
                  <c:v>0.892857142857143</c:v>
                </c:pt>
                <c:pt idx="786">
                  <c:v>0.892857142857143</c:v>
                </c:pt>
                <c:pt idx="787">
                  <c:v>0.892857142857143</c:v>
                </c:pt>
                <c:pt idx="788">
                  <c:v>0.892857142857143</c:v>
                </c:pt>
                <c:pt idx="789">
                  <c:v>0.893333333333333</c:v>
                </c:pt>
                <c:pt idx="790">
                  <c:v>0.893617021276596</c:v>
                </c:pt>
                <c:pt idx="791">
                  <c:v>0.893939393939394</c:v>
                </c:pt>
                <c:pt idx="792">
                  <c:v>0.893939393939394</c:v>
                </c:pt>
                <c:pt idx="793">
                  <c:v>0.894230769230769</c:v>
                </c:pt>
                <c:pt idx="794">
                  <c:v>0.894736842105263</c:v>
                </c:pt>
                <c:pt idx="795">
                  <c:v>0.894736842105263</c:v>
                </c:pt>
                <c:pt idx="796">
                  <c:v>0.894736842105263</c:v>
                </c:pt>
                <c:pt idx="797">
                  <c:v>0.894736842105263</c:v>
                </c:pt>
                <c:pt idx="798">
                  <c:v>0.894736842105263</c:v>
                </c:pt>
                <c:pt idx="799">
                  <c:v>0.894736842105263</c:v>
                </c:pt>
                <c:pt idx="800">
                  <c:v>0.895348837209302</c:v>
                </c:pt>
                <c:pt idx="801">
                  <c:v>0.895522388059701</c:v>
                </c:pt>
                <c:pt idx="802">
                  <c:v>0.895522388059701</c:v>
                </c:pt>
                <c:pt idx="803">
                  <c:v>0.895522388059701</c:v>
                </c:pt>
                <c:pt idx="804">
                  <c:v>0.896551724137931</c:v>
                </c:pt>
                <c:pt idx="805">
                  <c:v>0.896551724137931</c:v>
                </c:pt>
                <c:pt idx="806">
                  <c:v>0.896551724137931</c:v>
                </c:pt>
                <c:pt idx="807">
                  <c:v>0.896907216494845</c:v>
                </c:pt>
                <c:pt idx="808">
                  <c:v>0.897058823529412</c:v>
                </c:pt>
                <c:pt idx="809">
                  <c:v>0.897435897435897</c:v>
                </c:pt>
                <c:pt idx="810">
                  <c:v>0.897435897435897</c:v>
                </c:pt>
                <c:pt idx="811">
                  <c:v>0.897435897435897</c:v>
                </c:pt>
                <c:pt idx="812">
                  <c:v>0.897727272727273</c:v>
                </c:pt>
                <c:pt idx="813">
                  <c:v>0.897959183673469</c:v>
                </c:pt>
                <c:pt idx="814">
                  <c:v>0.897959183673469</c:v>
                </c:pt>
                <c:pt idx="815">
                  <c:v>0.897959183673469</c:v>
                </c:pt>
                <c:pt idx="816">
                  <c:v>0.897959183673469</c:v>
                </c:pt>
                <c:pt idx="817">
                  <c:v>0.897959183673469</c:v>
                </c:pt>
                <c:pt idx="818">
                  <c:v>0.898305084745763</c:v>
                </c:pt>
                <c:pt idx="819">
                  <c:v>0.898305084745763</c:v>
                </c:pt>
                <c:pt idx="820">
                  <c:v>0.898305084745763</c:v>
                </c:pt>
                <c:pt idx="821">
                  <c:v>0.898305084745763</c:v>
                </c:pt>
                <c:pt idx="822">
                  <c:v>0.898550724637681</c:v>
                </c:pt>
                <c:pt idx="823">
                  <c:v>0.89873417721519</c:v>
                </c:pt>
                <c:pt idx="824">
                  <c:v>0.9</c:v>
                </c:pt>
                <c:pt idx="825">
                  <c:v>0.9</c:v>
                </c:pt>
                <c:pt idx="826">
                  <c:v>0.9</c:v>
                </c:pt>
                <c:pt idx="827">
                  <c:v>0.9</c:v>
                </c:pt>
                <c:pt idx="828">
                  <c:v>0.9</c:v>
                </c:pt>
                <c:pt idx="829">
                  <c:v>0.9</c:v>
                </c:pt>
                <c:pt idx="830">
                  <c:v>0.9</c:v>
                </c:pt>
                <c:pt idx="831">
                  <c:v>0.9</c:v>
                </c:pt>
                <c:pt idx="832">
                  <c:v>0.9</c:v>
                </c:pt>
                <c:pt idx="833">
                  <c:v>0.9</c:v>
                </c:pt>
                <c:pt idx="834">
                  <c:v>0.9</c:v>
                </c:pt>
                <c:pt idx="835">
                  <c:v>0.901234567901235</c:v>
                </c:pt>
                <c:pt idx="836">
                  <c:v>0.901639344262295</c:v>
                </c:pt>
                <c:pt idx="837">
                  <c:v>0.901639344262295</c:v>
                </c:pt>
                <c:pt idx="838">
                  <c:v>0.901960784313725</c:v>
                </c:pt>
                <c:pt idx="839">
                  <c:v>0.901960784313725</c:v>
                </c:pt>
                <c:pt idx="840">
                  <c:v>0.901960784313725</c:v>
                </c:pt>
                <c:pt idx="841">
                  <c:v>0.902439024390244</c:v>
                </c:pt>
                <c:pt idx="842">
                  <c:v>0.902439024390244</c:v>
                </c:pt>
                <c:pt idx="843">
                  <c:v>0.903225806451613</c:v>
                </c:pt>
                <c:pt idx="844">
                  <c:v>0.903225806451613</c:v>
                </c:pt>
                <c:pt idx="845">
                  <c:v>0.903225806451613</c:v>
                </c:pt>
                <c:pt idx="846">
                  <c:v>0.903225806451613</c:v>
                </c:pt>
                <c:pt idx="847">
                  <c:v>0.903225806451613</c:v>
                </c:pt>
                <c:pt idx="848">
                  <c:v>0.903846153846154</c:v>
                </c:pt>
                <c:pt idx="849">
                  <c:v>0.903846153846154</c:v>
                </c:pt>
                <c:pt idx="850">
                  <c:v>0.904761904761905</c:v>
                </c:pt>
                <c:pt idx="851">
                  <c:v>0.904761904761905</c:v>
                </c:pt>
                <c:pt idx="852">
                  <c:v>0.904761904761905</c:v>
                </c:pt>
                <c:pt idx="853">
                  <c:v>0.904761904761905</c:v>
                </c:pt>
                <c:pt idx="854">
                  <c:v>0.904761904761905</c:v>
                </c:pt>
                <c:pt idx="855">
                  <c:v>0.904761904761905</c:v>
                </c:pt>
                <c:pt idx="856">
                  <c:v>0.905405405405405</c:v>
                </c:pt>
                <c:pt idx="857">
                  <c:v>0.905405405405405</c:v>
                </c:pt>
                <c:pt idx="858">
                  <c:v>0.905660377358491</c:v>
                </c:pt>
                <c:pt idx="859">
                  <c:v>0.905882352941176</c:v>
                </c:pt>
                <c:pt idx="860">
                  <c:v>0.90625</c:v>
                </c:pt>
                <c:pt idx="861">
                  <c:v>0.90625</c:v>
                </c:pt>
                <c:pt idx="862">
                  <c:v>0.90625</c:v>
                </c:pt>
                <c:pt idx="863">
                  <c:v>0.907692307692308</c:v>
                </c:pt>
                <c:pt idx="864">
                  <c:v>0.907692307692308</c:v>
                </c:pt>
                <c:pt idx="865">
                  <c:v>0.907894736842105</c:v>
                </c:pt>
                <c:pt idx="866">
                  <c:v>0.907894736842105</c:v>
                </c:pt>
                <c:pt idx="867">
                  <c:v>0.907894736842105</c:v>
                </c:pt>
                <c:pt idx="868">
                  <c:v>0.909090909090909</c:v>
                </c:pt>
                <c:pt idx="869">
                  <c:v>0.909090909090909</c:v>
                </c:pt>
                <c:pt idx="870">
                  <c:v>0.909090909090909</c:v>
                </c:pt>
                <c:pt idx="871">
                  <c:v>0.909090909090909</c:v>
                </c:pt>
                <c:pt idx="872">
                  <c:v>0.909090909090909</c:v>
                </c:pt>
                <c:pt idx="873">
                  <c:v>0.909090909090909</c:v>
                </c:pt>
                <c:pt idx="874">
                  <c:v>0.909090909090909</c:v>
                </c:pt>
                <c:pt idx="875">
                  <c:v>0.909090909090909</c:v>
                </c:pt>
                <c:pt idx="876">
                  <c:v>0.91025641025641</c:v>
                </c:pt>
                <c:pt idx="877">
                  <c:v>0.91025641025641</c:v>
                </c:pt>
                <c:pt idx="878">
                  <c:v>0.91044776119403</c:v>
                </c:pt>
                <c:pt idx="879">
                  <c:v>0.910714285714286</c:v>
                </c:pt>
                <c:pt idx="880">
                  <c:v>0.911111111111111</c:v>
                </c:pt>
                <c:pt idx="881">
                  <c:v>0.911111111111111</c:v>
                </c:pt>
                <c:pt idx="882">
                  <c:v>0.911111111111111</c:v>
                </c:pt>
                <c:pt idx="883">
                  <c:v>0.911764705882353</c:v>
                </c:pt>
                <c:pt idx="884">
                  <c:v>0.911764705882353</c:v>
                </c:pt>
                <c:pt idx="885">
                  <c:v>0.912087912087912</c:v>
                </c:pt>
                <c:pt idx="886">
                  <c:v>0.912280701754386</c:v>
                </c:pt>
                <c:pt idx="887">
                  <c:v>0.912280701754386</c:v>
                </c:pt>
                <c:pt idx="888">
                  <c:v>0.912280701754386</c:v>
                </c:pt>
                <c:pt idx="889">
                  <c:v>0.913043478260869</c:v>
                </c:pt>
                <c:pt idx="890">
                  <c:v>0.913043478260869</c:v>
                </c:pt>
                <c:pt idx="891">
                  <c:v>0.913043478260869</c:v>
                </c:pt>
                <c:pt idx="892">
                  <c:v>0.913043478260869</c:v>
                </c:pt>
                <c:pt idx="893">
                  <c:v>0.913793103448276</c:v>
                </c:pt>
                <c:pt idx="894">
                  <c:v>0.914285714285714</c:v>
                </c:pt>
                <c:pt idx="895">
                  <c:v>0.914285714285714</c:v>
                </c:pt>
                <c:pt idx="896">
                  <c:v>0.914634146341463</c:v>
                </c:pt>
                <c:pt idx="897">
                  <c:v>0.914634146341463</c:v>
                </c:pt>
                <c:pt idx="898">
                  <c:v>0.914634146341463</c:v>
                </c:pt>
                <c:pt idx="899">
                  <c:v>0.914893617021277</c:v>
                </c:pt>
                <c:pt idx="900">
                  <c:v>0.915254237288136</c:v>
                </c:pt>
                <c:pt idx="901">
                  <c:v>0.915254237288136</c:v>
                </c:pt>
                <c:pt idx="902">
                  <c:v>0.916666666666667</c:v>
                </c:pt>
                <c:pt idx="903">
                  <c:v>0.916666666666667</c:v>
                </c:pt>
                <c:pt idx="904">
                  <c:v>0.916666666666667</c:v>
                </c:pt>
                <c:pt idx="905">
                  <c:v>0.916666666666667</c:v>
                </c:pt>
                <c:pt idx="906">
                  <c:v>0.916666666666667</c:v>
                </c:pt>
                <c:pt idx="907">
                  <c:v>0.917647058823529</c:v>
                </c:pt>
                <c:pt idx="908">
                  <c:v>0.918032786885246</c:v>
                </c:pt>
                <c:pt idx="909">
                  <c:v>0.918604651162791</c:v>
                </c:pt>
                <c:pt idx="910">
                  <c:v>0.918918918918919</c:v>
                </c:pt>
                <c:pt idx="911">
                  <c:v>0.918918918918919</c:v>
                </c:pt>
                <c:pt idx="912">
                  <c:v>0.919354838709677</c:v>
                </c:pt>
                <c:pt idx="913">
                  <c:v>0.92</c:v>
                </c:pt>
                <c:pt idx="914">
                  <c:v>0.921052631578947</c:v>
                </c:pt>
                <c:pt idx="915">
                  <c:v>0.921052631578947</c:v>
                </c:pt>
                <c:pt idx="916">
                  <c:v>0.921052631578947</c:v>
                </c:pt>
                <c:pt idx="917">
                  <c:v>0.921348314606742</c:v>
                </c:pt>
                <c:pt idx="918">
                  <c:v>0.92156862745098</c:v>
                </c:pt>
                <c:pt idx="919">
                  <c:v>0.923076923076923</c:v>
                </c:pt>
                <c:pt idx="920">
                  <c:v>0.923076923076923</c:v>
                </c:pt>
                <c:pt idx="921">
                  <c:v>0.923076923076923</c:v>
                </c:pt>
                <c:pt idx="922">
                  <c:v>0.923076923076923</c:v>
                </c:pt>
                <c:pt idx="923">
                  <c:v>0.923076923076923</c:v>
                </c:pt>
                <c:pt idx="924">
                  <c:v>0.923076923076923</c:v>
                </c:pt>
                <c:pt idx="925">
                  <c:v>0.923076923076923</c:v>
                </c:pt>
                <c:pt idx="926">
                  <c:v>0.924050632911392</c:v>
                </c:pt>
                <c:pt idx="927">
                  <c:v>0.924242424242424</c:v>
                </c:pt>
                <c:pt idx="928">
                  <c:v>0.924242424242424</c:v>
                </c:pt>
                <c:pt idx="929">
                  <c:v>0.924528301886792</c:v>
                </c:pt>
                <c:pt idx="930">
                  <c:v>0.925373134328358</c:v>
                </c:pt>
                <c:pt idx="931">
                  <c:v>0.925925925925926</c:v>
                </c:pt>
                <c:pt idx="932">
                  <c:v>0.925925925925926</c:v>
                </c:pt>
                <c:pt idx="933">
                  <c:v>0.926470588235294</c:v>
                </c:pt>
                <c:pt idx="934">
                  <c:v>0.926829268292683</c:v>
                </c:pt>
                <c:pt idx="935">
                  <c:v>0.927272727272727</c:v>
                </c:pt>
                <c:pt idx="936">
                  <c:v>0.929577464788732</c:v>
                </c:pt>
                <c:pt idx="937">
                  <c:v>0.931818181818182</c:v>
                </c:pt>
                <c:pt idx="938">
                  <c:v>0.931818181818182</c:v>
                </c:pt>
                <c:pt idx="939">
                  <c:v>0.933333333333333</c:v>
                </c:pt>
                <c:pt idx="940">
                  <c:v>0.934210526315789</c:v>
                </c:pt>
                <c:pt idx="941">
                  <c:v>0.934210526315789</c:v>
                </c:pt>
                <c:pt idx="942">
                  <c:v>0.934426229508197</c:v>
                </c:pt>
                <c:pt idx="943">
                  <c:v>0.934782608695652</c:v>
                </c:pt>
                <c:pt idx="944">
                  <c:v>0.934782608695652</c:v>
                </c:pt>
                <c:pt idx="945">
                  <c:v>0.934782608695652</c:v>
                </c:pt>
                <c:pt idx="946">
                  <c:v>0.935483870967742</c:v>
                </c:pt>
                <c:pt idx="947">
                  <c:v>0.935897435897436</c:v>
                </c:pt>
                <c:pt idx="948">
                  <c:v>0.936170212765957</c:v>
                </c:pt>
                <c:pt idx="949">
                  <c:v>0.936507936507936</c:v>
                </c:pt>
                <c:pt idx="950">
                  <c:v>0.936507936507936</c:v>
                </c:pt>
                <c:pt idx="951">
                  <c:v>0.936708860759494</c:v>
                </c:pt>
                <c:pt idx="952">
                  <c:v>0.936842105263158</c:v>
                </c:pt>
                <c:pt idx="953">
                  <c:v>0.9375</c:v>
                </c:pt>
                <c:pt idx="954">
                  <c:v>0.9375</c:v>
                </c:pt>
                <c:pt idx="955">
                  <c:v>0.939393939393939</c:v>
                </c:pt>
                <c:pt idx="956">
                  <c:v>0.940298507462687</c:v>
                </c:pt>
                <c:pt idx="957">
                  <c:v>0.941176470588235</c:v>
                </c:pt>
                <c:pt idx="958">
                  <c:v>0.941176470588235</c:v>
                </c:pt>
                <c:pt idx="959">
                  <c:v>0.941176470588235</c:v>
                </c:pt>
                <c:pt idx="960">
                  <c:v>0.941176470588235</c:v>
                </c:pt>
                <c:pt idx="961">
                  <c:v>0.941176470588235</c:v>
                </c:pt>
                <c:pt idx="962">
                  <c:v>0.942857142857143</c:v>
                </c:pt>
                <c:pt idx="963">
                  <c:v>0.942857142857143</c:v>
                </c:pt>
                <c:pt idx="964">
                  <c:v>0.942857142857143</c:v>
                </c:pt>
                <c:pt idx="965">
                  <c:v>0.943661971830986</c:v>
                </c:pt>
                <c:pt idx="966">
                  <c:v>0.944444444444444</c:v>
                </c:pt>
                <c:pt idx="967">
                  <c:v>0.945454545454545</c:v>
                </c:pt>
                <c:pt idx="968">
                  <c:v>0.947368421052631</c:v>
                </c:pt>
                <c:pt idx="969">
                  <c:v>0.947368421052631</c:v>
                </c:pt>
                <c:pt idx="970">
                  <c:v>0.95</c:v>
                </c:pt>
                <c:pt idx="971">
                  <c:v>0.951219512195122</c:v>
                </c:pt>
                <c:pt idx="972">
                  <c:v>0.951219512195122</c:v>
                </c:pt>
                <c:pt idx="973">
                  <c:v>0.954545454545455</c:v>
                </c:pt>
                <c:pt idx="974">
                  <c:v>0.954545454545455</c:v>
                </c:pt>
                <c:pt idx="975">
                  <c:v>0.954545454545455</c:v>
                </c:pt>
                <c:pt idx="976">
                  <c:v>0.956521739130435</c:v>
                </c:pt>
                <c:pt idx="977">
                  <c:v>0.956521739130435</c:v>
                </c:pt>
                <c:pt idx="978">
                  <c:v>0.956521739130435</c:v>
                </c:pt>
                <c:pt idx="979">
                  <c:v>0.959183673469388</c:v>
                </c:pt>
                <c:pt idx="980">
                  <c:v>0.96078431372549</c:v>
                </c:pt>
                <c:pt idx="981">
                  <c:v>0.96078431372549</c:v>
                </c:pt>
                <c:pt idx="982">
                  <c:v>0.961538461538462</c:v>
                </c:pt>
                <c:pt idx="983">
                  <c:v>0.964705882352941</c:v>
                </c:pt>
                <c:pt idx="984">
                  <c:v>0.967741935483871</c:v>
                </c:pt>
                <c:pt idx="985">
                  <c:v>0.967741935483871</c:v>
                </c:pt>
                <c:pt idx="986">
                  <c:v>0.971428571428571</c:v>
                </c:pt>
                <c:pt idx="987">
                  <c:v>0.979591836734694</c:v>
                </c:pt>
                <c:pt idx="988">
                  <c:v>0.981818181818182</c:v>
                </c:pt>
                <c:pt idx="989">
                  <c:v>0.982456140350877</c:v>
                </c:pt>
                <c:pt idx="990">
                  <c:v>0.983870967741935</c:v>
                </c:pt>
                <c:pt idx="991">
                  <c:v>0.985915492957746</c:v>
                </c:pt>
                <c:pt idx="992">
                  <c:v>0.98780487804878</c:v>
                </c:pt>
                <c:pt idx="993">
                  <c:v>1.0</c:v>
                </c:pt>
                <c:pt idx="994">
                  <c:v>1.0</c:v>
                </c:pt>
                <c:pt idx="995">
                  <c:v>1.0</c:v>
                </c:pt>
                <c:pt idx="996">
                  <c:v>1.0</c:v>
                </c:pt>
                <c:pt idx="997">
                  <c:v>1.0</c:v>
                </c:pt>
                <c:pt idx="998">
                  <c:v>1.0</c:v>
                </c:pt>
                <c:pt idx="999">
                  <c:v>1.0</c:v>
                </c:pt>
              </c:numCache>
            </c:numRef>
          </c:xVal>
          <c:yVal>
            <c:numRef>
              <c:f>'Pre Rec'!$C$3002:$C$4001</c:f>
              <c:numCache>
                <c:formatCode>General</c:formatCode>
                <c:ptCount val="1000"/>
                <c:pt idx="0">
                  <c:v>0.857142857142857</c:v>
                </c:pt>
                <c:pt idx="1">
                  <c:v>0.714285714285714</c:v>
                </c:pt>
                <c:pt idx="2">
                  <c:v>0.714285714285714</c:v>
                </c:pt>
                <c:pt idx="3">
                  <c:v>0.846153846153846</c:v>
                </c:pt>
                <c:pt idx="4">
                  <c:v>0.65625</c:v>
                </c:pt>
                <c:pt idx="5">
                  <c:v>0.923076923076923</c:v>
                </c:pt>
                <c:pt idx="6">
                  <c:v>0.944444444444444</c:v>
                </c:pt>
                <c:pt idx="7">
                  <c:v>0.714285714285714</c:v>
                </c:pt>
                <c:pt idx="8">
                  <c:v>0.607142857142857</c:v>
                </c:pt>
                <c:pt idx="9">
                  <c:v>0.941176470588235</c:v>
                </c:pt>
                <c:pt idx="10">
                  <c:v>0.8125</c:v>
                </c:pt>
                <c:pt idx="11">
                  <c:v>0.857142857142857</c:v>
                </c:pt>
                <c:pt idx="12">
                  <c:v>0.857142857142857</c:v>
                </c:pt>
                <c:pt idx="13">
                  <c:v>0.904761904761905</c:v>
                </c:pt>
                <c:pt idx="14">
                  <c:v>0.875</c:v>
                </c:pt>
                <c:pt idx="15">
                  <c:v>0.617647058823529</c:v>
                </c:pt>
                <c:pt idx="16">
                  <c:v>0.636363636363636</c:v>
                </c:pt>
                <c:pt idx="17">
                  <c:v>0.621621621621622</c:v>
                </c:pt>
                <c:pt idx="18">
                  <c:v>0.842105263157895</c:v>
                </c:pt>
                <c:pt idx="19">
                  <c:v>0.857142857142857</c:v>
                </c:pt>
                <c:pt idx="20">
                  <c:v>0.8</c:v>
                </c:pt>
                <c:pt idx="21">
                  <c:v>0.875</c:v>
                </c:pt>
                <c:pt idx="22">
                  <c:v>0.7</c:v>
                </c:pt>
                <c:pt idx="23">
                  <c:v>0.84</c:v>
                </c:pt>
                <c:pt idx="24">
                  <c:v>0.867647058823529</c:v>
                </c:pt>
                <c:pt idx="25">
                  <c:v>0.76</c:v>
                </c:pt>
                <c:pt idx="26">
                  <c:v>0.894736842105263</c:v>
                </c:pt>
                <c:pt idx="27">
                  <c:v>0.885714285714286</c:v>
                </c:pt>
                <c:pt idx="28">
                  <c:v>0.833333333333333</c:v>
                </c:pt>
                <c:pt idx="29">
                  <c:v>0.833333333333333</c:v>
                </c:pt>
                <c:pt idx="30">
                  <c:v>0.8</c:v>
                </c:pt>
                <c:pt idx="31">
                  <c:v>0.861111111111111</c:v>
                </c:pt>
                <c:pt idx="32">
                  <c:v>0.909090909090909</c:v>
                </c:pt>
                <c:pt idx="33">
                  <c:v>0.852941176470588</c:v>
                </c:pt>
                <c:pt idx="34">
                  <c:v>0.794117647058823</c:v>
                </c:pt>
                <c:pt idx="35">
                  <c:v>0.85</c:v>
                </c:pt>
                <c:pt idx="36">
                  <c:v>0.888888888888889</c:v>
                </c:pt>
                <c:pt idx="37">
                  <c:v>0.804347826086956</c:v>
                </c:pt>
                <c:pt idx="38">
                  <c:v>1.0</c:v>
                </c:pt>
                <c:pt idx="39">
                  <c:v>0.717948717948718</c:v>
                </c:pt>
                <c:pt idx="40">
                  <c:v>0.703703703703704</c:v>
                </c:pt>
                <c:pt idx="41">
                  <c:v>0.850746268656716</c:v>
                </c:pt>
                <c:pt idx="42">
                  <c:v>0.857142857142857</c:v>
                </c:pt>
                <c:pt idx="43">
                  <c:v>0.918918918918919</c:v>
                </c:pt>
                <c:pt idx="44">
                  <c:v>0.894736842105263</c:v>
                </c:pt>
                <c:pt idx="45">
                  <c:v>0.944444444444444</c:v>
                </c:pt>
                <c:pt idx="46">
                  <c:v>0.829787234042553</c:v>
                </c:pt>
                <c:pt idx="47">
                  <c:v>0.814814814814815</c:v>
                </c:pt>
                <c:pt idx="48">
                  <c:v>0.897959183673469</c:v>
                </c:pt>
                <c:pt idx="49">
                  <c:v>0.846153846153846</c:v>
                </c:pt>
                <c:pt idx="50">
                  <c:v>0.846153846153846</c:v>
                </c:pt>
                <c:pt idx="51">
                  <c:v>0.666666666666667</c:v>
                </c:pt>
                <c:pt idx="52">
                  <c:v>0.84375</c:v>
                </c:pt>
                <c:pt idx="53">
                  <c:v>0.842105263157895</c:v>
                </c:pt>
                <c:pt idx="54">
                  <c:v>0.711111111111111</c:v>
                </c:pt>
                <c:pt idx="55">
                  <c:v>0.9</c:v>
                </c:pt>
                <c:pt idx="56">
                  <c:v>0.769230769230769</c:v>
                </c:pt>
                <c:pt idx="57">
                  <c:v>0.849056603773585</c:v>
                </c:pt>
                <c:pt idx="58">
                  <c:v>0.8</c:v>
                </c:pt>
                <c:pt idx="59">
                  <c:v>0.75</c:v>
                </c:pt>
                <c:pt idx="60">
                  <c:v>0.823529411764706</c:v>
                </c:pt>
                <c:pt idx="61">
                  <c:v>0.884615384615385</c:v>
                </c:pt>
                <c:pt idx="62">
                  <c:v>0.851851851851852</c:v>
                </c:pt>
                <c:pt idx="63">
                  <c:v>0.872340425531915</c:v>
                </c:pt>
                <c:pt idx="64">
                  <c:v>0.738095238095238</c:v>
                </c:pt>
                <c:pt idx="65">
                  <c:v>0.928571428571429</c:v>
                </c:pt>
                <c:pt idx="66">
                  <c:v>0.894736842105263</c:v>
                </c:pt>
                <c:pt idx="67">
                  <c:v>0.84</c:v>
                </c:pt>
                <c:pt idx="68">
                  <c:v>0.913043478260869</c:v>
                </c:pt>
                <c:pt idx="69">
                  <c:v>0.828571428571429</c:v>
                </c:pt>
                <c:pt idx="70">
                  <c:v>0.878787878787879</c:v>
                </c:pt>
                <c:pt idx="71">
                  <c:v>0.865384615384615</c:v>
                </c:pt>
                <c:pt idx="72">
                  <c:v>0.75</c:v>
                </c:pt>
                <c:pt idx="73">
                  <c:v>0.8</c:v>
                </c:pt>
                <c:pt idx="74">
                  <c:v>0.878048780487805</c:v>
                </c:pt>
                <c:pt idx="75">
                  <c:v>0.75</c:v>
                </c:pt>
                <c:pt idx="76">
                  <c:v>0.8</c:v>
                </c:pt>
                <c:pt idx="77">
                  <c:v>0.888888888888889</c:v>
                </c:pt>
                <c:pt idx="78">
                  <c:v>0.897435897435897</c:v>
                </c:pt>
                <c:pt idx="79">
                  <c:v>0.9</c:v>
                </c:pt>
                <c:pt idx="80">
                  <c:v>0.9</c:v>
                </c:pt>
                <c:pt idx="81">
                  <c:v>0.844444444444444</c:v>
                </c:pt>
                <c:pt idx="82">
                  <c:v>0.789473684210526</c:v>
                </c:pt>
                <c:pt idx="83">
                  <c:v>0.789473684210526</c:v>
                </c:pt>
                <c:pt idx="84">
                  <c:v>0.872340425531915</c:v>
                </c:pt>
                <c:pt idx="85">
                  <c:v>0.804878048780488</c:v>
                </c:pt>
                <c:pt idx="86">
                  <c:v>0.846153846153846</c:v>
                </c:pt>
                <c:pt idx="87">
                  <c:v>0.702127659574468</c:v>
                </c:pt>
                <c:pt idx="88">
                  <c:v>0.782608695652174</c:v>
                </c:pt>
                <c:pt idx="89">
                  <c:v>0.857142857142857</c:v>
                </c:pt>
                <c:pt idx="90">
                  <c:v>0.835616438356164</c:v>
                </c:pt>
                <c:pt idx="91">
                  <c:v>0.883333333333333</c:v>
                </c:pt>
                <c:pt idx="92">
                  <c:v>0.823529411764706</c:v>
                </c:pt>
                <c:pt idx="93">
                  <c:v>0.777777777777778</c:v>
                </c:pt>
                <c:pt idx="94">
                  <c:v>0.888888888888889</c:v>
                </c:pt>
                <c:pt idx="95">
                  <c:v>0.9375</c:v>
                </c:pt>
                <c:pt idx="96">
                  <c:v>0.96875</c:v>
                </c:pt>
                <c:pt idx="97">
                  <c:v>0.861111111111111</c:v>
                </c:pt>
                <c:pt idx="98">
                  <c:v>0.772727272727273</c:v>
                </c:pt>
                <c:pt idx="99">
                  <c:v>0.944444444444444</c:v>
                </c:pt>
                <c:pt idx="100">
                  <c:v>0.772727272727273</c:v>
                </c:pt>
                <c:pt idx="101">
                  <c:v>0.909090909090909</c:v>
                </c:pt>
                <c:pt idx="102">
                  <c:v>0.891891891891892</c:v>
                </c:pt>
                <c:pt idx="103">
                  <c:v>0.844827586206897</c:v>
                </c:pt>
                <c:pt idx="104">
                  <c:v>0.962962962962963</c:v>
                </c:pt>
                <c:pt idx="105">
                  <c:v>0.722222222222222</c:v>
                </c:pt>
                <c:pt idx="106">
                  <c:v>0.684210526315789</c:v>
                </c:pt>
                <c:pt idx="107">
                  <c:v>0.864864864864865</c:v>
                </c:pt>
                <c:pt idx="108">
                  <c:v>0.890243902439024</c:v>
                </c:pt>
                <c:pt idx="109">
                  <c:v>0.854166666666667</c:v>
                </c:pt>
                <c:pt idx="110">
                  <c:v>0.911111111111111</c:v>
                </c:pt>
                <c:pt idx="111">
                  <c:v>0.788461538461538</c:v>
                </c:pt>
                <c:pt idx="112">
                  <c:v>0.862745098039216</c:v>
                </c:pt>
                <c:pt idx="113">
                  <c:v>0.758064516129032</c:v>
                </c:pt>
                <c:pt idx="114">
                  <c:v>0.87037037037037</c:v>
                </c:pt>
                <c:pt idx="115">
                  <c:v>0.768115942028985</c:v>
                </c:pt>
                <c:pt idx="116">
                  <c:v>0.885714285714286</c:v>
                </c:pt>
                <c:pt idx="117">
                  <c:v>0.913043478260869</c:v>
                </c:pt>
                <c:pt idx="118">
                  <c:v>0.804878048780488</c:v>
                </c:pt>
                <c:pt idx="119">
                  <c:v>0.807692307692308</c:v>
                </c:pt>
                <c:pt idx="120">
                  <c:v>0.891891891891892</c:v>
                </c:pt>
                <c:pt idx="121">
                  <c:v>0.895522388059701</c:v>
                </c:pt>
                <c:pt idx="122">
                  <c:v>0.870967741935484</c:v>
                </c:pt>
                <c:pt idx="123">
                  <c:v>0.771428571428571</c:v>
                </c:pt>
                <c:pt idx="124">
                  <c:v>0.794117647058823</c:v>
                </c:pt>
                <c:pt idx="125">
                  <c:v>0.782608695652174</c:v>
                </c:pt>
                <c:pt idx="126">
                  <c:v>0.954545454545455</c:v>
                </c:pt>
                <c:pt idx="127">
                  <c:v>0.886363636363636</c:v>
                </c:pt>
                <c:pt idx="128">
                  <c:v>0.859154929577465</c:v>
                </c:pt>
                <c:pt idx="129">
                  <c:v>0.727272727272727</c:v>
                </c:pt>
                <c:pt idx="130">
                  <c:v>0.871794871794872</c:v>
                </c:pt>
                <c:pt idx="131">
                  <c:v>0.790697674418605</c:v>
                </c:pt>
                <c:pt idx="132">
                  <c:v>0.861111111111111</c:v>
                </c:pt>
                <c:pt idx="133">
                  <c:v>1.0</c:v>
                </c:pt>
                <c:pt idx="134">
                  <c:v>0.833333333333333</c:v>
                </c:pt>
                <c:pt idx="135">
                  <c:v>0.94</c:v>
                </c:pt>
                <c:pt idx="136">
                  <c:v>0.92156862745098</c:v>
                </c:pt>
                <c:pt idx="137">
                  <c:v>0.913043478260869</c:v>
                </c:pt>
                <c:pt idx="138">
                  <c:v>0.818181818181818</c:v>
                </c:pt>
                <c:pt idx="139">
                  <c:v>0.891304347826087</c:v>
                </c:pt>
                <c:pt idx="140">
                  <c:v>0.921052631578947</c:v>
                </c:pt>
                <c:pt idx="141">
                  <c:v>0.842105263157895</c:v>
                </c:pt>
                <c:pt idx="142">
                  <c:v>0.8</c:v>
                </c:pt>
                <c:pt idx="143">
                  <c:v>0.818181818181818</c:v>
                </c:pt>
                <c:pt idx="144">
                  <c:v>0.852941176470588</c:v>
                </c:pt>
                <c:pt idx="145">
                  <c:v>0.722222222222222</c:v>
                </c:pt>
                <c:pt idx="146">
                  <c:v>0.886363636363636</c:v>
                </c:pt>
                <c:pt idx="147">
                  <c:v>0.702702702702703</c:v>
                </c:pt>
                <c:pt idx="148">
                  <c:v>0.896551724137931</c:v>
                </c:pt>
                <c:pt idx="149">
                  <c:v>0.873239436619718</c:v>
                </c:pt>
                <c:pt idx="150">
                  <c:v>0.818181818181818</c:v>
                </c:pt>
                <c:pt idx="151">
                  <c:v>0.782608695652174</c:v>
                </c:pt>
                <c:pt idx="152">
                  <c:v>0.793103448275862</c:v>
                </c:pt>
                <c:pt idx="153">
                  <c:v>0.958333333333333</c:v>
                </c:pt>
                <c:pt idx="154">
                  <c:v>0.851851851851852</c:v>
                </c:pt>
                <c:pt idx="155">
                  <c:v>0.825</c:v>
                </c:pt>
                <c:pt idx="156">
                  <c:v>0.804878048780488</c:v>
                </c:pt>
                <c:pt idx="157">
                  <c:v>0.868421052631579</c:v>
                </c:pt>
                <c:pt idx="158">
                  <c:v>0.825</c:v>
                </c:pt>
                <c:pt idx="159">
                  <c:v>0.869565217391304</c:v>
                </c:pt>
                <c:pt idx="160">
                  <c:v>0.666666666666667</c:v>
                </c:pt>
                <c:pt idx="161">
                  <c:v>0.909090909090909</c:v>
                </c:pt>
                <c:pt idx="162">
                  <c:v>0.833333333333333</c:v>
                </c:pt>
                <c:pt idx="163">
                  <c:v>0.833333333333333</c:v>
                </c:pt>
                <c:pt idx="164">
                  <c:v>0.903846153846154</c:v>
                </c:pt>
                <c:pt idx="165">
                  <c:v>0.818181818181818</c:v>
                </c:pt>
                <c:pt idx="166">
                  <c:v>0.915254237288136</c:v>
                </c:pt>
                <c:pt idx="167">
                  <c:v>0.870967741935484</c:v>
                </c:pt>
                <c:pt idx="168">
                  <c:v>0.871794871794872</c:v>
                </c:pt>
                <c:pt idx="169">
                  <c:v>0.829268292682927</c:v>
                </c:pt>
                <c:pt idx="170">
                  <c:v>1.0</c:v>
                </c:pt>
                <c:pt idx="171">
                  <c:v>0.923076923076923</c:v>
                </c:pt>
                <c:pt idx="172">
                  <c:v>0.857142857142857</c:v>
                </c:pt>
                <c:pt idx="173">
                  <c:v>0.857142857142857</c:v>
                </c:pt>
                <c:pt idx="174">
                  <c:v>0.96</c:v>
                </c:pt>
                <c:pt idx="175">
                  <c:v>0.878048780487805</c:v>
                </c:pt>
                <c:pt idx="176">
                  <c:v>0.842105263157895</c:v>
                </c:pt>
                <c:pt idx="177">
                  <c:v>0.841463414634146</c:v>
                </c:pt>
                <c:pt idx="178">
                  <c:v>0.904761904761905</c:v>
                </c:pt>
                <c:pt idx="179">
                  <c:v>0.865384615384615</c:v>
                </c:pt>
                <c:pt idx="180">
                  <c:v>0.9375</c:v>
                </c:pt>
                <c:pt idx="181">
                  <c:v>0.789473684210526</c:v>
                </c:pt>
                <c:pt idx="182">
                  <c:v>0.945454545454545</c:v>
                </c:pt>
                <c:pt idx="183">
                  <c:v>0.813953488372093</c:v>
                </c:pt>
                <c:pt idx="184">
                  <c:v>0.823529411764706</c:v>
                </c:pt>
                <c:pt idx="185">
                  <c:v>0.807692307692308</c:v>
                </c:pt>
                <c:pt idx="186">
                  <c:v>0.875</c:v>
                </c:pt>
                <c:pt idx="187">
                  <c:v>0.890909090909091</c:v>
                </c:pt>
                <c:pt idx="188">
                  <c:v>0.816666666666667</c:v>
                </c:pt>
                <c:pt idx="189">
                  <c:v>0.844827586206897</c:v>
                </c:pt>
                <c:pt idx="190">
                  <c:v>0.727272727272727</c:v>
                </c:pt>
                <c:pt idx="191">
                  <c:v>0.769230769230769</c:v>
                </c:pt>
                <c:pt idx="192">
                  <c:v>0.883333333333333</c:v>
                </c:pt>
                <c:pt idx="193">
                  <c:v>0.884615384615385</c:v>
                </c:pt>
                <c:pt idx="194">
                  <c:v>0.82051282051282</c:v>
                </c:pt>
                <c:pt idx="195">
                  <c:v>0.864864864864865</c:v>
                </c:pt>
                <c:pt idx="196">
                  <c:v>0.842105263157895</c:v>
                </c:pt>
                <c:pt idx="197">
                  <c:v>1.0</c:v>
                </c:pt>
                <c:pt idx="198">
                  <c:v>0.6</c:v>
                </c:pt>
                <c:pt idx="199">
                  <c:v>0.9</c:v>
                </c:pt>
                <c:pt idx="200">
                  <c:v>0.878048780487805</c:v>
                </c:pt>
                <c:pt idx="201">
                  <c:v>0.818181818181818</c:v>
                </c:pt>
                <c:pt idx="202">
                  <c:v>0.857142857142857</c:v>
                </c:pt>
                <c:pt idx="203">
                  <c:v>0.878048780487805</c:v>
                </c:pt>
                <c:pt idx="204">
                  <c:v>0.930232558139535</c:v>
                </c:pt>
                <c:pt idx="205">
                  <c:v>0.851063829787234</c:v>
                </c:pt>
                <c:pt idx="206">
                  <c:v>0.8</c:v>
                </c:pt>
                <c:pt idx="207">
                  <c:v>0.869565217391304</c:v>
                </c:pt>
                <c:pt idx="208">
                  <c:v>0.868421052631579</c:v>
                </c:pt>
                <c:pt idx="209">
                  <c:v>0.859375</c:v>
                </c:pt>
                <c:pt idx="210">
                  <c:v>0.808823529411765</c:v>
                </c:pt>
                <c:pt idx="211">
                  <c:v>0.88</c:v>
                </c:pt>
                <c:pt idx="212">
                  <c:v>0.891891891891892</c:v>
                </c:pt>
                <c:pt idx="213">
                  <c:v>0.733333333333333</c:v>
                </c:pt>
                <c:pt idx="214">
                  <c:v>0.88</c:v>
                </c:pt>
                <c:pt idx="215">
                  <c:v>0.956521739130435</c:v>
                </c:pt>
                <c:pt idx="216">
                  <c:v>0.75</c:v>
                </c:pt>
                <c:pt idx="217">
                  <c:v>0.842105263157895</c:v>
                </c:pt>
                <c:pt idx="218">
                  <c:v>0.928571428571429</c:v>
                </c:pt>
                <c:pt idx="219">
                  <c:v>0.702702702702703</c:v>
                </c:pt>
                <c:pt idx="220">
                  <c:v>0.909090909090909</c:v>
                </c:pt>
                <c:pt idx="221">
                  <c:v>0.642857142857143</c:v>
                </c:pt>
                <c:pt idx="222">
                  <c:v>0.9375</c:v>
                </c:pt>
                <c:pt idx="223">
                  <c:v>0.790697674418605</c:v>
                </c:pt>
                <c:pt idx="224">
                  <c:v>0.871794871794872</c:v>
                </c:pt>
                <c:pt idx="225">
                  <c:v>0.883720930232558</c:v>
                </c:pt>
                <c:pt idx="226">
                  <c:v>0.791666666666667</c:v>
                </c:pt>
                <c:pt idx="227">
                  <c:v>0.863636363636364</c:v>
                </c:pt>
                <c:pt idx="228">
                  <c:v>0.76</c:v>
                </c:pt>
                <c:pt idx="229">
                  <c:v>0.826086956521739</c:v>
                </c:pt>
                <c:pt idx="230">
                  <c:v>0.850746268656716</c:v>
                </c:pt>
                <c:pt idx="231">
                  <c:v>0.775510204081633</c:v>
                </c:pt>
                <c:pt idx="232">
                  <c:v>0.95</c:v>
                </c:pt>
                <c:pt idx="233">
                  <c:v>0.84</c:v>
                </c:pt>
                <c:pt idx="234">
                  <c:v>0.84</c:v>
                </c:pt>
                <c:pt idx="235">
                  <c:v>0.866666666666667</c:v>
                </c:pt>
                <c:pt idx="236">
                  <c:v>0.884615384615385</c:v>
                </c:pt>
                <c:pt idx="237">
                  <c:v>0.851851851851852</c:v>
                </c:pt>
                <c:pt idx="238">
                  <c:v>0.793103448275862</c:v>
                </c:pt>
                <c:pt idx="239">
                  <c:v>0.851851851851852</c:v>
                </c:pt>
                <c:pt idx="240">
                  <c:v>0.741935483870968</c:v>
                </c:pt>
                <c:pt idx="241">
                  <c:v>0.867924528301887</c:v>
                </c:pt>
                <c:pt idx="242">
                  <c:v>0.73015873015873</c:v>
                </c:pt>
                <c:pt idx="243">
                  <c:v>0.879518072289157</c:v>
                </c:pt>
                <c:pt idx="244">
                  <c:v>0.793650793650794</c:v>
                </c:pt>
                <c:pt idx="245">
                  <c:v>0.909090909090909</c:v>
                </c:pt>
                <c:pt idx="246">
                  <c:v>0.862068965517241</c:v>
                </c:pt>
                <c:pt idx="247">
                  <c:v>0.771428571428571</c:v>
                </c:pt>
                <c:pt idx="248">
                  <c:v>0.75</c:v>
                </c:pt>
                <c:pt idx="249">
                  <c:v>0.861111111111111</c:v>
                </c:pt>
                <c:pt idx="250">
                  <c:v>0.75</c:v>
                </c:pt>
                <c:pt idx="251">
                  <c:v>0.857142857142857</c:v>
                </c:pt>
                <c:pt idx="252">
                  <c:v>0.914893617021277</c:v>
                </c:pt>
                <c:pt idx="253">
                  <c:v>0.886792452830189</c:v>
                </c:pt>
                <c:pt idx="254">
                  <c:v>0.783333333333333</c:v>
                </c:pt>
                <c:pt idx="255">
                  <c:v>0.770491803278688</c:v>
                </c:pt>
                <c:pt idx="256">
                  <c:v>0.849462365591398</c:v>
                </c:pt>
                <c:pt idx="257">
                  <c:v>0.888888888888889</c:v>
                </c:pt>
                <c:pt idx="258">
                  <c:v>0.764705882352941</c:v>
                </c:pt>
                <c:pt idx="259">
                  <c:v>0.788732394366197</c:v>
                </c:pt>
                <c:pt idx="260">
                  <c:v>0.838709677419355</c:v>
                </c:pt>
                <c:pt idx="261">
                  <c:v>0.788732394366197</c:v>
                </c:pt>
                <c:pt idx="262">
                  <c:v>0.8</c:v>
                </c:pt>
                <c:pt idx="263">
                  <c:v>0.909090909090909</c:v>
                </c:pt>
                <c:pt idx="264">
                  <c:v>0.75</c:v>
                </c:pt>
                <c:pt idx="265">
                  <c:v>0.8</c:v>
                </c:pt>
                <c:pt idx="266">
                  <c:v>0.88135593220339</c:v>
                </c:pt>
                <c:pt idx="267">
                  <c:v>0.857142857142857</c:v>
                </c:pt>
                <c:pt idx="268">
                  <c:v>0.905660377358491</c:v>
                </c:pt>
                <c:pt idx="269">
                  <c:v>0.888888888888889</c:v>
                </c:pt>
                <c:pt idx="270">
                  <c:v>0.896103896103896</c:v>
                </c:pt>
                <c:pt idx="271">
                  <c:v>0.902777777777778</c:v>
                </c:pt>
                <c:pt idx="272">
                  <c:v>0.830508474576271</c:v>
                </c:pt>
                <c:pt idx="273">
                  <c:v>0.882352941176471</c:v>
                </c:pt>
                <c:pt idx="274">
                  <c:v>0.703125</c:v>
                </c:pt>
                <c:pt idx="275">
                  <c:v>0.849056603773585</c:v>
                </c:pt>
                <c:pt idx="276">
                  <c:v>0.931818181818182</c:v>
                </c:pt>
                <c:pt idx="277">
                  <c:v>0.840909090909091</c:v>
                </c:pt>
                <c:pt idx="278">
                  <c:v>0.825</c:v>
                </c:pt>
                <c:pt idx="279">
                  <c:v>0.767441860465116</c:v>
                </c:pt>
                <c:pt idx="280">
                  <c:v>0.857142857142857</c:v>
                </c:pt>
                <c:pt idx="281">
                  <c:v>0.878787878787879</c:v>
                </c:pt>
                <c:pt idx="282">
                  <c:v>0.878787878787879</c:v>
                </c:pt>
                <c:pt idx="283">
                  <c:v>0.805970149253731</c:v>
                </c:pt>
                <c:pt idx="284">
                  <c:v>0.84375</c:v>
                </c:pt>
                <c:pt idx="285">
                  <c:v>0.909090909090909</c:v>
                </c:pt>
                <c:pt idx="286">
                  <c:v>0.925925925925926</c:v>
                </c:pt>
                <c:pt idx="287">
                  <c:v>0.862068965517241</c:v>
                </c:pt>
                <c:pt idx="288">
                  <c:v>0.735294117647059</c:v>
                </c:pt>
                <c:pt idx="289">
                  <c:v>0.862068965517241</c:v>
                </c:pt>
                <c:pt idx="290">
                  <c:v>0.754098360655738</c:v>
                </c:pt>
                <c:pt idx="291">
                  <c:v>0.821428571428571</c:v>
                </c:pt>
                <c:pt idx="292">
                  <c:v>0.82716049382716</c:v>
                </c:pt>
                <c:pt idx="293">
                  <c:v>0.875</c:v>
                </c:pt>
                <c:pt idx="294">
                  <c:v>0.84</c:v>
                </c:pt>
                <c:pt idx="295">
                  <c:v>0.857142857142857</c:v>
                </c:pt>
                <c:pt idx="296">
                  <c:v>0.893617021276596</c:v>
                </c:pt>
                <c:pt idx="297">
                  <c:v>0.724137931034483</c:v>
                </c:pt>
                <c:pt idx="298">
                  <c:v>0.826086956521739</c:v>
                </c:pt>
                <c:pt idx="299">
                  <c:v>0.808510638297872</c:v>
                </c:pt>
                <c:pt idx="300">
                  <c:v>0.775510204081633</c:v>
                </c:pt>
                <c:pt idx="301">
                  <c:v>0.894736842105263</c:v>
                </c:pt>
                <c:pt idx="302">
                  <c:v>0.829268292682927</c:v>
                </c:pt>
                <c:pt idx="303">
                  <c:v>0.894736842105263</c:v>
                </c:pt>
                <c:pt idx="304">
                  <c:v>0.770491803278688</c:v>
                </c:pt>
                <c:pt idx="305">
                  <c:v>0.854545454545454</c:v>
                </c:pt>
                <c:pt idx="306">
                  <c:v>0.854545454545454</c:v>
                </c:pt>
                <c:pt idx="307">
                  <c:v>0.914893617021277</c:v>
                </c:pt>
                <c:pt idx="308">
                  <c:v>0.914893617021277</c:v>
                </c:pt>
                <c:pt idx="309">
                  <c:v>0.866666666666667</c:v>
                </c:pt>
                <c:pt idx="310">
                  <c:v>0.8125</c:v>
                </c:pt>
                <c:pt idx="311">
                  <c:v>0.928571428571429</c:v>
                </c:pt>
                <c:pt idx="312">
                  <c:v>0.878378378378378</c:v>
                </c:pt>
                <c:pt idx="313">
                  <c:v>0.764705882352941</c:v>
                </c:pt>
                <c:pt idx="314">
                  <c:v>0.764705882352941</c:v>
                </c:pt>
                <c:pt idx="315">
                  <c:v>0.886363636363636</c:v>
                </c:pt>
                <c:pt idx="316">
                  <c:v>0.866666666666667</c:v>
                </c:pt>
                <c:pt idx="317">
                  <c:v>0.847826086956522</c:v>
                </c:pt>
                <c:pt idx="318">
                  <c:v>0.813559322033898</c:v>
                </c:pt>
                <c:pt idx="319">
                  <c:v>0.897435897435897</c:v>
                </c:pt>
                <c:pt idx="320">
                  <c:v>0.777777777777778</c:v>
                </c:pt>
                <c:pt idx="321">
                  <c:v>0.921052631578947</c:v>
                </c:pt>
                <c:pt idx="322">
                  <c:v>0.791666666666667</c:v>
                </c:pt>
                <c:pt idx="323">
                  <c:v>0.88</c:v>
                </c:pt>
                <c:pt idx="324">
                  <c:v>0.795180722891566</c:v>
                </c:pt>
                <c:pt idx="325">
                  <c:v>0.916666666666667</c:v>
                </c:pt>
                <c:pt idx="326">
                  <c:v>0.916666666666667</c:v>
                </c:pt>
                <c:pt idx="327">
                  <c:v>0.861111111111111</c:v>
                </c:pt>
                <c:pt idx="328">
                  <c:v>0.873239436619718</c:v>
                </c:pt>
                <c:pt idx="329">
                  <c:v>0.869565217391304</c:v>
                </c:pt>
                <c:pt idx="330">
                  <c:v>0.777777777777778</c:v>
                </c:pt>
                <c:pt idx="331">
                  <c:v>0.875</c:v>
                </c:pt>
                <c:pt idx="332">
                  <c:v>0.852941176470588</c:v>
                </c:pt>
                <c:pt idx="333">
                  <c:v>0.840579710144927</c:v>
                </c:pt>
                <c:pt idx="334">
                  <c:v>0.9</c:v>
                </c:pt>
                <c:pt idx="335">
                  <c:v>0.6</c:v>
                </c:pt>
                <c:pt idx="336">
                  <c:v>0.9375</c:v>
                </c:pt>
                <c:pt idx="337">
                  <c:v>0.857142857142857</c:v>
                </c:pt>
                <c:pt idx="338">
                  <c:v>0.6</c:v>
                </c:pt>
                <c:pt idx="339">
                  <c:v>0.85</c:v>
                </c:pt>
                <c:pt idx="340">
                  <c:v>0.921875</c:v>
                </c:pt>
                <c:pt idx="341">
                  <c:v>0.892857142857143</c:v>
                </c:pt>
                <c:pt idx="342">
                  <c:v>0.836734693877551</c:v>
                </c:pt>
                <c:pt idx="343">
                  <c:v>0.911111111111111</c:v>
                </c:pt>
                <c:pt idx="344">
                  <c:v>0.745454545454545</c:v>
                </c:pt>
                <c:pt idx="345">
                  <c:v>0.914285714285714</c:v>
                </c:pt>
                <c:pt idx="346">
                  <c:v>0.711111111111111</c:v>
                </c:pt>
                <c:pt idx="347">
                  <c:v>0.8</c:v>
                </c:pt>
                <c:pt idx="348">
                  <c:v>0.727272727272727</c:v>
                </c:pt>
                <c:pt idx="349">
                  <c:v>0.833333333333333</c:v>
                </c:pt>
                <c:pt idx="350">
                  <c:v>0.707692307692308</c:v>
                </c:pt>
                <c:pt idx="351">
                  <c:v>0.8</c:v>
                </c:pt>
                <c:pt idx="352">
                  <c:v>0.787234042553191</c:v>
                </c:pt>
                <c:pt idx="353">
                  <c:v>0.836065573770492</c:v>
                </c:pt>
                <c:pt idx="354">
                  <c:v>0.902777777777778</c:v>
                </c:pt>
                <c:pt idx="355">
                  <c:v>0.89041095890411</c:v>
                </c:pt>
                <c:pt idx="356">
                  <c:v>0.918032786885246</c:v>
                </c:pt>
                <c:pt idx="357">
                  <c:v>0.777777777777778</c:v>
                </c:pt>
                <c:pt idx="358">
                  <c:v>0.666666666666667</c:v>
                </c:pt>
                <c:pt idx="359">
                  <c:v>0.888888888888889</c:v>
                </c:pt>
                <c:pt idx="360">
                  <c:v>0.913043478260869</c:v>
                </c:pt>
                <c:pt idx="361">
                  <c:v>0.7</c:v>
                </c:pt>
                <c:pt idx="362">
                  <c:v>0.756756756756757</c:v>
                </c:pt>
                <c:pt idx="363">
                  <c:v>0.777777777777778</c:v>
                </c:pt>
                <c:pt idx="364">
                  <c:v>0.945945945945946</c:v>
                </c:pt>
                <c:pt idx="365">
                  <c:v>0.924242424242424</c:v>
                </c:pt>
                <c:pt idx="366">
                  <c:v>0.859154929577465</c:v>
                </c:pt>
                <c:pt idx="367">
                  <c:v>0.868421052631579</c:v>
                </c:pt>
                <c:pt idx="368">
                  <c:v>0.75</c:v>
                </c:pt>
                <c:pt idx="369">
                  <c:v>0.846153846153846</c:v>
                </c:pt>
                <c:pt idx="370">
                  <c:v>0.942857142857143</c:v>
                </c:pt>
                <c:pt idx="371">
                  <c:v>0.764705882352941</c:v>
                </c:pt>
                <c:pt idx="372">
                  <c:v>0.928571428571429</c:v>
                </c:pt>
                <c:pt idx="373">
                  <c:v>0.904761904761905</c:v>
                </c:pt>
                <c:pt idx="374">
                  <c:v>1.0</c:v>
                </c:pt>
                <c:pt idx="375">
                  <c:v>0.796296296296296</c:v>
                </c:pt>
                <c:pt idx="376">
                  <c:v>0.843137254901961</c:v>
                </c:pt>
                <c:pt idx="377">
                  <c:v>0.857142857142857</c:v>
                </c:pt>
                <c:pt idx="378">
                  <c:v>0.847058823529412</c:v>
                </c:pt>
                <c:pt idx="379">
                  <c:v>0.733333333333333</c:v>
                </c:pt>
                <c:pt idx="380">
                  <c:v>0.883333333333333</c:v>
                </c:pt>
                <c:pt idx="381">
                  <c:v>0.883333333333333</c:v>
                </c:pt>
                <c:pt idx="382">
                  <c:v>0.805555555555556</c:v>
                </c:pt>
                <c:pt idx="383">
                  <c:v>0.743589743589744</c:v>
                </c:pt>
                <c:pt idx="384">
                  <c:v>0.783783783783784</c:v>
                </c:pt>
                <c:pt idx="385">
                  <c:v>0.966666666666667</c:v>
                </c:pt>
                <c:pt idx="386">
                  <c:v>0.693877551020408</c:v>
                </c:pt>
                <c:pt idx="387">
                  <c:v>0.844827586206897</c:v>
                </c:pt>
                <c:pt idx="388">
                  <c:v>0.844827586206897</c:v>
                </c:pt>
                <c:pt idx="389">
                  <c:v>0.870967741935484</c:v>
                </c:pt>
                <c:pt idx="390">
                  <c:v>0.805970149253731</c:v>
                </c:pt>
                <c:pt idx="391">
                  <c:v>0.782608695652174</c:v>
                </c:pt>
                <c:pt idx="392">
                  <c:v>0.867647058823529</c:v>
                </c:pt>
                <c:pt idx="393">
                  <c:v>0.932432432432432</c:v>
                </c:pt>
                <c:pt idx="394">
                  <c:v>0.818181818181818</c:v>
                </c:pt>
                <c:pt idx="395">
                  <c:v>0.78125</c:v>
                </c:pt>
                <c:pt idx="396">
                  <c:v>0.769230769230769</c:v>
                </c:pt>
                <c:pt idx="397">
                  <c:v>0.833333333333333</c:v>
                </c:pt>
                <c:pt idx="398">
                  <c:v>0.792682926829268</c:v>
                </c:pt>
                <c:pt idx="399">
                  <c:v>0.925925925925926</c:v>
                </c:pt>
                <c:pt idx="400">
                  <c:v>1.0</c:v>
                </c:pt>
                <c:pt idx="401">
                  <c:v>0.961538461538462</c:v>
                </c:pt>
                <c:pt idx="402">
                  <c:v>0.789473684210526</c:v>
                </c:pt>
                <c:pt idx="403">
                  <c:v>0.875</c:v>
                </c:pt>
                <c:pt idx="404">
                  <c:v>0.8125</c:v>
                </c:pt>
                <c:pt idx="405">
                  <c:v>0.873015873015873</c:v>
                </c:pt>
                <c:pt idx="406">
                  <c:v>0.806451612903226</c:v>
                </c:pt>
                <c:pt idx="407">
                  <c:v>0.916666666666667</c:v>
                </c:pt>
                <c:pt idx="408">
                  <c:v>0.952380952380952</c:v>
                </c:pt>
                <c:pt idx="409">
                  <c:v>0.816326530612245</c:v>
                </c:pt>
                <c:pt idx="410">
                  <c:v>0.675675675675676</c:v>
                </c:pt>
                <c:pt idx="411">
                  <c:v>0.885416666666667</c:v>
                </c:pt>
                <c:pt idx="412">
                  <c:v>0.888888888888889</c:v>
                </c:pt>
                <c:pt idx="413">
                  <c:v>0.930232558139535</c:v>
                </c:pt>
                <c:pt idx="414">
                  <c:v>0.892857142857143</c:v>
                </c:pt>
                <c:pt idx="415">
                  <c:v>0.909090909090909</c:v>
                </c:pt>
                <c:pt idx="416">
                  <c:v>0.702970297029703</c:v>
                </c:pt>
                <c:pt idx="417">
                  <c:v>0.835294117647059</c:v>
                </c:pt>
                <c:pt idx="418">
                  <c:v>0.836363636363636</c:v>
                </c:pt>
                <c:pt idx="419">
                  <c:v>0.884615384615385</c:v>
                </c:pt>
                <c:pt idx="420">
                  <c:v>0.821428571428571</c:v>
                </c:pt>
                <c:pt idx="421">
                  <c:v>0.807017543859649</c:v>
                </c:pt>
                <c:pt idx="422">
                  <c:v>0.779661016949152</c:v>
                </c:pt>
                <c:pt idx="423">
                  <c:v>0.706896551724138</c:v>
                </c:pt>
                <c:pt idx="424">
                  <c:v>0.854166666666667</c:v>
                </c:pt>
                <c:pt idx="425">
                  <c:v>0.82</c:v>
                </c:pt>
                <c:pt idx="426">
                  <c:v>0.785714285714286</c:v>
                </c:pt>
                <c:pt idx="427">
                  <c:v>0.878048780487805</c:v>
                </c:pt>
                <c:pt idx="428">
                  <c:v>0.878048780487805</c:v>
                </c:pt>
                <c:pt idx="429">
                  <c:v>0.782608695652174</c:v>
                </c:pt>
                <c:pt idx="430">
                  <c:v>0.923076923076923</c:v>
                </c:pt>
                <c:pt idx="431">
                  <c:v>0.837837837837838</c:v>
                </c:pt>
                <c:pt idx="432">
                  <c:v>0.911764705882353</c:v>
                </c:pt>
                <c:pt idx="433">
                  <c:v>0.96875</c:v>
                </c:pt>
                <c:pt idx="434">
                  <c:v>0.939393939393939</c:v>
                </c:pt>
                <c:pt idx="435">
                  <c:v>0.704545454545455</c:v>
                </c:pt>
                <c:pt idx="436">
                  <c:v>0.645833333333333</c:v>
                </c:pt>
                <c:pt idx="437">
                  <c:v>0.721518987341772</c:v>
                </c:pt>
                <c:pt idx="438">
                  <c:v>0.890625</c:v>
                </c:pt>
                <c:pt idx="439">
                  <c:v>0.863636363636364</c:v>
                </c:pt>
                <c:pt idx="440">
                  <c:v>0.8125</c:v>
                </c:pt>
                <c:pt idx="441">
                  <c:v>0.866666666666667</c:v>
                </c:pt>
                <c:pt idx="442">
                  <c:v>0.807692307692308</c:v>
                </c:pt>
                <c:pt idx="443">
                  <c:v>0.913043478260869</c:v>
                </c:pt>
                <c:pt idx="444">
                  <c:v>0.875</c:v>
                </c:pt>
                <c:pt idx="445">
                  <c:v>0.913043478260869</c:v>
                </c:pt>
                <c:pt idx="446">
                  <c:v>0.865671641791045</c:v>
                </c:pt>
                <c:pt idx="447">
                  <c:v>0.840579710144927</c:v>
                </c:pt>
                <c:pt idx="448">
                  <c:v>0.804347826086956</c:v>
                </c:pt>
                <c:pt idx="449">
                  <c:v>0.902439024390244</c:v>
                </c:pt>
                <c:pt idx="450">
                  <c:v>0.880952380952381</c:v>
                </c:pt>
                <c:pt idx="451">
                  <c:v>0.948717948717949</c:v>
                </c:pt>
                <c:pt idx="452">
                  <c:v>0.902439024390244</c:v>
                </c:pt>
                <c:pt idx="453">
                  <c:v>0.804347826086956</c:v>
                </c:pt>
                <c:pt idx="454">
                  <c:v>0.913793103448276</c:v>
                </c:pt>
                <c:pt idx="455">
                  <c:v>0.828125</c:v>
                </c:pt>
                <c:pt idx="456">
                  <c:v>0.873417721518987</c:v>
                </c:pt>
                <c:pt idx="457">
                  <c:v>0.864864864864865</c:v>
                </c:pt>
                <c:pt idx="458">
                  <c:v>0.784313725490196</c:v>
                </c:pt>
                <c:pt idx="459">
                  <c:v>0.955223880597015</c:v>
                </c:pt>
                <c:pt idx="460">
                  <c:v>0.827586206896552</c:v>
                </c:pt>
                <c:pt idx="461">
                  <c:v>0.888888888888889</c:v>
                </c:pt>
                <c:pt idx="462">
                  <c:v>0.810126582278481</c:v>
                </c:pt>
                <c:pt idx="463">
                  <c:v>0.867647058823529</c:v>
                </c:pt>
                <c:pt idx="464">
                  <c:v>0.895833333333333</c:v>
                </c:pt>
                <c:pt idx="465">
                  <c:v>0.915254237288136</c:v>
                </c:pt>
                <c:pt idx="466">
                  <c:v>0.84375</c:v>
                </c:pt>
                <c:pt idx="467">
                  <c:v>0.84375</c:v>
                </c:pt>
                <c:pt idx="468">
                  <c:v>0.866666666666667</c:v>
                </c:pt>
                <c:pt idx="469">
                  <c:v>0.822784810126582</c:v>
                </c:pt>
                <c:pt idx="470">
                  <c:v>0.926829268292683</c:v>
                </c:pt>
                <c:pt idx="471">
                  <c:v>0.904761904761905</c:v>
                </c:pt>
                <c:pt idx="472">
                  <c:v>0.752475247524752</c:v>
                </c:pt>
                <c:pt idx="473">
                  <c:v>0.716981132075472</c:v>
                </c:pt>
                <c:pt idx="474">
                  <c:v>0.80327868852459</c:v>
                </c:pt>
                <c:pt idx="475">
                  <c:v>0.882352941176471</c:v>
                </c:pt>
                <c:pt idx="476">
                  <c:v>0.882352941176471</c:v>
                </c:pt>
                <c:pt idx="477">
                  <c:v>0.846153846153846</c:v>
                </c:pt>
                <c:pt idx="478">
                  <c:v>0.862745098039216</c:v>
                </c:pt>
                <c:pt idx="479">
                  <c:v>0.88</c:v>
                </c:pt>
                <c:pt idx="480">
                  <c:v>0.846153846153846</c:v>
                </c:pt>
                <c:pt idx="481">
                  <c:v>0.82089552238806</c:v>
                </c:pt>
                <c:pt idx="482">
                  <c:v>0.916666666666667</c:v>
                </c:pt>
                <c:pt idx="483">
                  <c:v>0.916666666666667</c:v>
                </c:pt>
                <c:pt idx="484">
                  <c:v>0.846153846153846</c:v>
                </c:pt>
                <c:pt idx="485">
                  <c:v>0.859375</c:v>
                </c:pt>
                <c:pt idx="486">
                  <c:v>0.673469387755102</c:v>
                </c:pt>
                <c:pt idx="487">
                  <c:v>0.942857142857143</c:v>
                </c:pt>
                <c:pt idx="488">
                  <c:v>0.733333333333333</c:v>
                </c:pt>
                <c:pt idx="489">
                  <c:v>0.897959183673469</c:v>
                </c:pt>
                <c:pt idx="490">
                  <c:v>0.833333333333333</c:v>
                </c:pt>
                <c:pt idx="491">
                  <c:v>0.846153846153846</c:v>
                </c:pt>
                <c:pt idx="492">
                  <c:v>0.897058823529412</c:v>
                </c:pt>
                <c:pt idx="493">
                  <c:v>0.769230769230769</c:v>
                </c:pt>
                <c:pt idx="494">
                  <c:v>0.735294117647059</c:v>
                </c:pt>
                <c:pt idx="495">
                  <c:v>0.78125</c:v>
                </c:pt>
                <c:pt idx="496">
                  <c:v>0.848101265822785</c:v>
                </c:pt>
                <c:pt idx="497">
                  <c:v>0.903225806451613</c:v>
                </c:pt>
                <c:pt idx="498">
                  <c:v>0.903225806451613</c:v>
                </c:pt>
                <c:pt idx="499">
                  <c:v>0.823529411764706</c:v>
                </c:pt>
                <c:pt idx="500">
                  <c:v>0.835820895522388</c:v>
                </c:pt>
                <c:pt idx="501">
                  <c:v>0.7</c:v>
                </c:pt>
                <c:pt idx="502">
                  <c:v>0.8</c:v>
                </c:pt>
                <c:pt idx="503">
                  <c:v>0.848484848484848</c:v>
                </c:pt>
                <c:pt idx="504">
                  <c:v>0.820224719101124</c:v>
                </c:pt>
                <c:pt idx="505">
                  <c:v>0.9</c:v>
                </c:pt>
                <c:pt idx="506">
                  <c:v>0.957446808510638</c:v>
                </c:pt>
                <c:pt idx="507">
                  <c:v>0.818181818181818</c:v>
                </c:pt>
                <c:pt idx="508">
                  <c:v>0.775862068965517</c:v>
                </c:pt>
                <c:pt idx="509">
                  <c:v>0.865384615384615</c:v>
                </c:pt>
                <c:pt idx="510">
                  <c:v>0.826666666666667</c:v>
                </c:pt>
                <c:pt idx="511">
                  <c:v>0.911764705882353</c:v>
                </c:pt>
                <c:pt idx="512">
                  <c:v>0.826666666666667</c:v>
                </c:pt>
                <c:pt idx="513">
                  <c:v>0.849462365591398</c:v>
                </c:pt>
                <c:pt idx="514">
                  <c:v>0.894736842105263</c:v>
                </c:pt>
                <c:pt idx="515">
                  <c:v>0.829268292682927</c:v>
                </c:pt>
                <c:pt idx="516">
                  <c:v>0.894736842105263</c:v>
                </c:pt>
                <c:pt idx="517">
                  <c:v>0.708333333333333</c:v>
                </c:pt>
                <c:pt idx="518">
                  <c:v>0.755555555555555</c:v>
                </c:pt>
                <c:pt idx="519">
                  <c:v>0.902439024390244</c:v>
                </c:pt>
                <c:pt idx="520">
                  <c:v>0.838235294117647</c:v>
                </c:pt>
                <c:pt idx="521">
                  <c:v>0.890625</c:v>
                </c:pt>
                <c:pt idx="522">
                  <c:v>0.826086956521739</c:v>
                </c:pt>
                <c:pt idx="523">
                  <c:v>0.909090909090909</c:v>
                </c:pt>
                <c:pt idx="524">
                  <c:v>0.740740740740741</c:v>
                </c:pt>
                <c:pt idx="525">
                  <c:v>0.777777777777778</c:v>
                </c:pt>
                <c:pt idx="526">
                  <c:v>0.851851851851852</c:v>
                </c:pt>
                <c:pt idx="527">
                  <c:v>0.92</c:v>
                </c:pt>
                <c:pt idx="528">
                  <c:v>0.92</c:v>
                </c:pt>
                <c:pt idx="529">
                  <c:v>0.978723404255319</c:v>
                </c:pt>
                <c:pt idx="530">
                  <c:v>0.884615384615385</c:v>
                </c:pt>
                <c:pt idx="531">
                  <c:v>0.958333333333333</c:v>
                </c:pt>
                <c:pt idx="532">
                  <c:v>0.77319587628866</c:v>
                </c:pt>
                <c:pt idx="533">
                  <c:v>0.824175824175824</c:v>
                </c:pt>
                <c:pt idx="534">
                  <c:v>0.912280701754386</c:v>
                </c:pt>
                <c:pt idx="535">
                  <c:v>0.794117647058823</c:v>
                </c:pt>
                <c:pt idx="536">
                  <c:v>0.826530612244898</c:v>
                </c:pt>
                <c:pt idx="537">
                  <c:v>0.90625</c:v>
                </c:pt>
                <c:pt idx="538">
                  <c:v>0.90625</c:v>
                </c:pt>
                <c:pt idx="539">
                  <c:v>0.878787878787879</c:v>
                </c:pt>
                <c:pt idx="540">
                  <c:v>0.888888888888889</c:v>
                </c:pt>
                <c:pt idx="541">
                  <c:v>0.921052631578947</c:v>
                </c:pt>
                <c:pt idx="542">
                  <c:v>0.853658536585366</c:v>
                </c:pt>
                <c:pt idx="543">
                  <c:v>0.904761904761905</c:v>
                </c:pt>
                <c:pt idx="544">
                  <c:v>0.836734693877551</c:v>
                </c:pt>
                <c:pt idx="545">
                  <c:v>0.788461538461538</c:v>
                </c:pt>
                <c:pt idx="546">
                  <c:v>0.854166666666667</c:v>
                </c:pt>
                <c:pt idx="547">
                  <c:v>0.788461538461538</c:v>
                </c:pt>
                <c:pt idx="548">
                  <c:v>0.803921568627451</c:v>
                </c:pt>
                <c:pt idx="549">
                  <c:v>0.903846153846154</c:v>
                </c:pt>
                <c:pt idx="550">
                  <c:v>0.87037037037037</c:v>
                </c:pt>
                <c:pt idx="551">
                  <c:v>0.841269841269841</c:v>
                </c:pt>
                <c:pt idx="552">
                  <c:v>0.726027397260274</c:v>
                </c:pt>
                <c:pt idx="553">
                  <c:v>0.929824561403509</c:v>
                </c:pt>
                <c:pt idx="554">
                  <c:v>0.867647058823529</c:v>
                </c:pt>
                <c:pt idx="555">
                  <c:v>0.921875</c:v>
                </c:pt>
                <c:pt idx="556">
                  <c:v>0.756410256410256</c:v>
                </c:pt>
                <c:pt idx="557">
                  <c:v>0.959459459459459</c:v>
                </c:pt>
                <c:pt idx="558">
                  <c:v>0.876543209876543</c:v>
                </c:pt>
                <c:pt idx="559">
                  <c:v>0.905882352941176</c:v>
                </c:pt>
                <c:pt idx="560">
                  <c:v>0.882352941176471</c:v>
                </c:pt>
                <c:pt idx="561">
                  <c:v>0.73972602739726</c:v>
                </c:pt>
                <c:pt idx="562">
                  <c:v>0.786885245901639</c:v>
                </c:pt>
                <c:pt idx="563">
                  <c:v>0.9375</c:v>
                </c:pt>
                <c:pt idx="564">
                  <c:v>0.761904761904762</c:v>
                </c:pt>
                <c:pt idx="565">
                  <c:v>0.827586206896552</c:v>
                </c:pt>
                <c:pt idx="566">
                  <c:v>0.947368421052631</c:v>
                </c:pt>
                <c:pt idx="567">
                  <c:v>0.75</c:v>
                </c:pt>
                <c:pt idx="568">
                  <c:v>0.75</c:v>
                </c:pt>
                <c:pt idx="569">
                  <c:v>0.923076923076923</c:v>
                </c:pt>
                <c:pt idx="570">
                  <c:v>0.837209302325581</c:v>
                </c:pt>
                <c:pt idx="571">
                  <c:v>0.9</c:v>
                </c:pt>
                <c:pt idx="572">
                  <c:v>0.845070422535211</c:v>
                </c:pt>
                <c:pt idx="573">
                  <c:v>0.827586206896552</c:v>
                </c:pt>
                <c:pt idx="574">
                  <c:v>0.846153846153846</c:v>
                </c:pt>
                <c:pt idx="575">
                  <c:v>0.827586206896552</c:v>
                </c:pt>
                <c:pt idx="576">
                  <c:v>0.738461538461538</c:v>
                </c:pt>
                <c:pt idx="577">
                  <c:v>0.830769230769231</c:v>
                </c:pt>
                <c:pt idx="578">
                  <c:v>0.75</c:v>
                </c:pt>
                <c:pt idx="579">
                  <c:v>0.727272727272727</c:v>
                </c:pt>
                <c:pt idx="580">
                  <c:v>0.821917808219178</c:v>
                </c:pt>
                <c:pt idx="581">
                  <c:v>0.888888888888889</c:v>
                </c:pt>
                <c:pt idx="582">
                  <c:v>0.829545454545455</c:v>
                </c:pt>
                <c:pt idx="583">
                  <c:v>0.875</c:v>
                </c:pt>
                <c:pt idx="584">
                  <c:v>0.728813559322034</c:v>
                </c:pt>
                <c:pt idx="585">
                  <c:v>0.840909090909091</c:v>
                </c:pt>
                <c:pt idx="586">
                  <c:v>0.925</c:v>
                </c:pt>
                <c:pt idx="587">
                  <c:v>0.86046511627907</c:v>
                </c:pt>
                <c:pt idx="588">
                  <c:v>0.948717948717949</c:v>
                </c:pt>
                <c:pt idx="589">
                  <c:v>0.902439024390244</c:v>
                </c:pt>
                <c:pt idx="590">
                  <c:v>0.739130434782609</c:v>
                </c:pt>
                <c:pt idx="591">
                  <c:v>0.75609756097561</c:v>
                </c:pt>
                <c:pt idx="592">
                  <c:v>0.873239436619718</c:v>
                </c:pt>
                <c:pt idx="593">
                  <c:v>0.63265306122449</c:v>
                </c:pt>
                <c:pt idx="594">
                  <c:v>0.885714285714286</c:v>
                </c:pt>
                <c:pt idx="595">
                  <c:v>0.96875</c:v>
                </c:pt>
                <c:pt idx="596">
                  <c:v>0.949152542372881</c:v>
                </c:pt>
                <c:pt idx="597">
                  <c:v>0.778846153846154</c:v>
                </c:pt>
                <c:pt idx="598">
                  <c:v>0.892857142857143</c:v>
                </c:pt>
                <c:pt idx="599">
                  <c:v>0.925925925925926</c:v>
                </c:pt>
                <c:pt idx="600">
                  <c:v>0.892857142857143</c:v>
                </c:pt>
                <c:pt idx="601">
                  <c:v>0.925925925925926</c:v>
                </c:pt>
                <c:pt idx="602">
                  <c:v>0.714285714285714</c:v>
                </c:pt>
                <c:pt idx="603">
                  <c:v>0.714285714285714</c:v>
                </c:pt>
                <c:pt idx="604">
                  <c:v>0.675675675675676</c:v>
                </c:pt>
                <c:pt idx="605">
                  <c:v>0.925925925925926</c:v>
                </c:pt>
                <c:pt idx="606">
                  <c:v>0.892857142857143</c:v>
                </c:pt>
                <c:pt idx="607">
                  <c:v>0.675675675675676</c:v>
                </c:pt>
                <c:pt idx="608">
                  <c:v>0.909090909090909</c:v>
                </c:pt>
                <c:pt idx="609">
                  <c:v>0.892857142857143</c:v>
                </c:pt>
                <c:pt idx="610">
                  <c:v>0.833333333333333</c:v>
                </c:pt>
                <c:pt idx="611">
                  <c:v>0.806451612903226</c:v>
                </c:pt>
                <c:pt idx="612">
                  <c:v>0.830188679245283</c:v>
                </c:pt>
                <c:pt idx="613">
                  <c:v>0.883720930232558</c:v>
                </c:pt>
                <c:pt idx="614">
                  <c:v>0.730769230769231</c:v>
                </c:pt>
                <c:pt idx="615">
                  <c:v>0.802816901408451</c:v>
                </c:pt>
                <c:pt idx="616">
                  <c:v>0.826086956521739</c:v>
                </c:pt>
                <c:pt idx="617">
                  <c:v>0.814285714285714</c:v>
                </c:pt>
                <c:pt idx="618">
                  <c:v>0.826086956521739</c:v>
                </c:pt>
                <c:pt idx="619">
                  <c:v>0.95</c:v>
                </c:pt>
                <c:pt idx="620">
                  <c:v>0.737864077669903</c:v>
                </c:pt>
                <c:pt idx="621">
                  <c:v>0.941176470588235</c:v>
                </c:pt>
                <c:pt idx="622">
                  <c:v>0.888888888888889</c:v>
                </c:pt>
                <c:pt idx="623">
                  <c:v>0.802083333333333</c:v>
                </c:pt>
                <c:pt idx="624">
                  <c:v>0.849056603773585</c:v>
                </c:pt>
                <c:pt idx="625">
                  <c:v>0.803571428571429</c:v>
                </c:pt>
                <c:pt idx="626">
                  <c:v>0.743589743589744</c:v>
                </c:pt>
                <c:pt idx="627">
                  <c:v>0.852941176470588</c:v>
                </c:pt>
                <c:pt idx="628">
                  <c:v>0.763636363636364</c:v>
                </c:pt>
                <c:pt idx="629">
                  <c:v>0.962962962962963</c:v>
                </c:pt>
                <c:pt idx="630">
                  <c:v>0.764705882352941</c:v>
                </c:pt>
                <c:pt idx="631">
                  <c:v>0.906976744186046</c:v>
                </c:pt>
                <c:pt idx="632">
                  <c:v>0.742857142857143</c:v>
                </c:pt>
                <c:pt idx="633">
                  <c:v>0.896551724137931</c:v>
                </c:pt>
                <c:pt idx="634">
                  <c:v>0.866666666666667</c:v>
                </c:pt>
                <c:pt idx="635">
                  <c:v>0.829787234042553</c:v>
                </c:pt>
                <c:pt idx="636">
                  <c:v>1.0</c:v>
                </c:pt>
                <c:pt idx="637">
                  <c:v>0.8125</c:v>
                </c:pt>
                <c:pt idx="638">
                  <c:v>0.776315789473684</c:v>
                </c:pt>
                <c:pt idx="639">
                  <c:v>0.855072463768116</c:v>
                </c:pt>
                <c:pt idx="640">
                  <c:v>0.938775510204082</c:v>
                </c:pt>
                <c:pt idx="641">
                  <c:v>0.754098360655738</c:v>
                </c:pt>
                <c:pt idx="642">
                  <c:v>0.908045977011494</c:v>
                </c:pt>
                <c:pt idx="643">
                  <c:v>0.825</c:v>
                </c:pt>
                <c:pt idx="644">
                  <c:v>0.916666666666667</c:v>
                </c:pt>
                <c:pt idx="645">
                  <c:v>0.835443037974684</c:v>
                </c:pt>
                <c:pt idx="646">
                  <c:v>0.868421052631579</c:v>
                </c:pt>
                <c:pt idx="647">
                  <c:v>0.785714285714286</c:v>
                </c:pt>
                <c:pt idx="648">
                  <c:v>0.841269841269841</c:v>
                </c:pt>
                <c:pt idx="649">
                  <c:v>0.746478873239437</c:v>
                </c:pt>
                <c:pt idx="650">
                  <c:v>0.808080808080808</c:v>
                </c:pt>
                <c:pt idx="651">
                  <c:v>0.779220779220779</c:v>
                </c:pt>
                <c:pt idx="652">
                  <c:v>0.810344827586207</c:v>
                </c:pt>
                <c:pt idx="653">
                  <c:v>0.822222222222222</c:v>
                </c:pt>
                <c:pt idx="654">
                  <c:v>0.692307692307692</c:v>
                </c:pt>
                <c:pt idx="655">
                  <c:v>0.830769230769231</c:v>
                </c:pt>
                <c:pt idx="656">
                  <c:v>0.857142857142857</c:v>
                </c:pt>
                <c:pt idx="657">
                  <c:v>0.822429906542056</c:v>
                </c:pt>
                <c:pt idx="658">
                  <c:v>0.824324324324324</c:v>
                </c:pt>
                <c:pt idx="659">
                  <c:v>0.894736842105263</c:v>
                </c:pt>
                <c:pt idx="660">
                  <c:v>0.894736842105263</c:v>
                </c:pt>
                <c:pt idx="661">
                  <c:v>0.809523809523809</c:v>
                </c:pt>
                <c:pt idx="662">
                  <c:v>0.85</c:v>
                </c:pt>
                <c:pt idx="663">
                  <c:v>0.819277108433735</c:v>
                </c:pt>
                <c:pt idx="664">
                  <c:v>0.790697674418605</c:v>
                </c:pt>
                <c:pt idx="665">
                  <c:v>0.797872340425532</c:v>
                </c:pt>
                <c:pt idx="666">
                  <c:v>0.773584905660377</c:v>
                </c:pt>
                <c:pt idx="667">
                  <c:v>0.888888888888889</c:v>
                </c:pt>
                <c:pt idx="668">
                  <c:v>0.916666666666667</c:v>
                </c:pt>
                <c:pt idx="669">
                  <c:v>0.873015873015873</c:v>
                </c:pt>
                <c:pt idx="670">
                  <c:v>0.932203389830508</c:v>
                </c:pt>
                <c:pt idx="671">
                  <c:v>0.859375</c:v>
                </c:pt>
                <c:pt idx="672">
                  <c:v>0.766666666666667</c:v>
                </c:pt>
                <c:pt idx="673">
                  <c:v>0.857142857142857</c:v>
                </c:pt>
                <c:pt idx="674">
                  <c:v>0.875</c:v>
                </c:pt>
                <c:pt idx="675">
                  <c:v>0.7</c:v>
                </c:pt>
                <c:pt idx="676">
                  <c:v>0.913043478260869</c:v>
                </c:pt>
                <c:pt idx="677">
                  <c:v>0.921052631578947</c:v>
                </c:pt>
                <c:pt idx="678">
                  <c:v>0.84</c:v>
                </c:pt>
                <c:pt idx="679">
                  <c:v>0.9</c:v>
                </c:pt>
                <c:pt idx="680">
                  <c:v>0.756756756756757</c:v>
                </c:pt>
                <c:pt idx="681">
                  <c:v>0.924528301886792</c:v>
                </c:pt>
                <c:pt idx="682">
                  <c:v>0.714285714285714</c:v>
                </c:pt>
                <c:pt idx="683">
                  <c:v>0.793814432989691</c:v>
                </c:pt>
                <c:pt idx="684">
                  <c:v>0.876923076923077</c:v>
                </c:pt>
                <c:pt idx="685">
                  <c:v>0.925925925925926</c:v>
                </c:pt>
                <c:pt idx="686">
                  <c:v>0.847457627118644</c:v>
                </c:pt>
                <c:pt idx="687">
                  <c:v>0.892857142857143</c:v>
                </c:pt>
                <c:pt idx="688">
                  <c:v>0.78125</c:v>
                </c:pt>
                <c:pt idx="689">
                  <c:v>0.86</c:v>
                </c:pt>
                <c:pt idx="690">
                  <c:v>0.796296296296296</c:v>
                </c:pt>
                <c:pt idx="691">
                  <c:v>0.837209302325581</c:v>
                </c:pt>
                <c:pt idx="692">
                  <c:v>0.818181818181818</c:v>
                </c:pt>
                <c:pt idx="693">
                  <c:v>0.857142857142857</c:v>
                </c:pt>
                <c:pt idx="694">
                  <c:v>0.792682926829268</c:v>
                </c:pt>
                <c:pt idx="695">
                  <c:v>0.8125</c:v>
                </c:pt>
                <c:pt idx="696">
                  <c:v>0.792682926829268</c:v>
                </c:pt>
                <c:pt idx="697">
                  <c:v>0.783783783783784</c:v>
                </c:pt>
                <c:pt idx="698">
                  <c:v>0.935483870967742</c:v>
                </c:pt>
                <c:pt idx="699">
                  <c:v>0.805555555555556</c:v>
                </c:pt>
                <c:pt idx="700">
                  <c:v>0.865671641791045</c:v>
                </c:pt>
                <c:pt idx="701">
                  <c:v>0.894736842105263</c:v>
                </c:pt>
                <c:pt idx="702">
                  <c:v>0.85</c:v>
                </c:pt>
                <c:pt idx="703">
                  <c:v>0.836065573770492</c:v>
                </c:pt>
                <c:pt idx="704">
                  <c:v>0.890243902439024</c:v>
                </c:pt>
                <c:pt idx="705">
                  <c:v>0.88</c:v>
                </c:pt>
                <c:pt idx="706">
                  <c:v>0.795180722891566</c:v>
                </c:pt>
                <c:pt idx="707">
                  <c:v>0.814814814814815</c:v>
                </c:pt>
                <c:pt idx="708">
                  <c:v>0.733333333333333</c:v>
                </c:pt>
                <c:pt idx="709">
                  <c:v>0.785714285714286</c:v>
                </c:pt>
                <c:pt idx="710">
                  <c:v>0.916666666666667</c:v>
                </c:pt>
                <c:pt idx="711">
                  <c:v>0.835443037974684</c:v>
                </c:pt>
                <c:pt idx="712">
                  <c:v>0.676923076923077</c:v>
                </c:pt>
                <c:pt idx="713">
                  <c:v>0.921875</c:v>
                </c:pt>
                <c:pt idx="714">
                  <c:v>0.840909090909091</c:v>
                </c:pt>
                <c:pt idx="715">
                  <c:v>0.880952380952381</c:v>
                </c:pt>
                <c:pt idx="716">
                  <c:v>0.725490196078431</c:v>
                </c:pt>
                <c:pt idx="717">
                  <c:v>0.838709677419355</c:v>
                </c:pt>
                <c:pt idx="718">
                  <c:v>0.88135593220339</c:v>
                </c:pt>
                <c:pt idx="719">
                  <c:v>0.671641791044776</c:v>
                </c:pt>
                <c:pt idx="720">
                  <c:v>0.865384615384615</c:v>
                </c:pt>
                <c:pt idx="721">
                  <c:v>0.803571428571429</c:v>
                </c:pt>
                <c:pt idx="722">
                  <c:v>0.882352941176471</c:v>
                </c:pt>
                <c:pt idx="723">
                  <c:v>0.671641791044776</c:v>
                </c:pt>
                <c:pt idx="724">
                  <c:v>0.714285714285714</c:v>
                </c:pt>
                <c:pt idx="725">
                  <c:v>0.882352941176471</c:v>
                </c:pt>
                <c:pt idx="726">
                  <c:v>0.810810810810811</c:v>
                </c:pt>
                <c:pt idx="727">
                  <c:v>0.860759493670886</c:v>
                </c:pt>
                <c:pt idx="728">
                  <c:v>0.913793103448276</c:v>
                </c:pt>
                <c:pt idx="729">
                  <c:v>0.826086956521739</c:v>
                </c:pt>
                <c:pt idx="730">
                  <c:v>0.745098039215686</c:v>
                </c:pt>
                <c:pt idx="731">
                  <c:v>0.883720930232558</c:v>
                </c:pt>
                <c:pt idx="732">
                  <c:v>0.883720930232558</c:v>
                </c:pt>
                <c:pt idx="733">
                  <c:v>0.859154929577465</c:v>
                </c:pt>
                <c:pt idx="734">
                  <c:v>0.871428571428571</c:v>
                </c:pt>
                <c:pt idx="735">
                  <c:v>0.847222222222222</c:v>
                </c:pt>
                <c:pt idx="736">
                  <c:v>0.741935483870968</c:v>
                </c:pt>
                <c:pt idx="737">
                  <c:v>0.71875</c:v>
                </c:pt>
                <c:pt idx="738">
                  <c:v>0.958333333333333</c:v>
                </c:pt>
                <c:pt idx="739">
                  <c:v>0.836363636363636</c:v>
                </c:pt>
                <c:pt idx="740">
                  <c:v>0.696969696969697</c:v>
                </c:pt>
                <c:pt idx="741">
                  <c:v>0.885245901639344</c:v>
                </c:pt>
                <c:pt idx="742">
                  <c:v>0.782608695652174</c:v>
                </c:pt>
                <c:pt idx="743">
                  <c:v>0.805970149253731</c:v>
                </c:pt>
                <c:pt idx="744">
                  <c:v>0.857142857142857</c:v>
                </c:pt>
                <c:pt idx="745">
                  <c:v>0.911764705882353</c:v>
                </c:pt>
                <c:pt idx="746">
                  <c:v>0.911764705882353</c:v>
                </c:pt>
                <c:pt idx="747">
                  <c:v>0.81578947368421</c:v>
                </c:pt>
                <c:pt idx="748">
                  <c:v>0.911764705882353</c:v>
                </c:pt>
                <c:pt idx="749">
                  <c:v>0.794871794871795</c:v>
                </c:pt>
                <c:pt idx="750">
                  <c:v>1.0</c:v>
                </c:pt>
                <c:pt idx="751">
                  <c:v>0.8125</c:v>
                </c:pt>
                <c:pt idx="752">
                  <c:v>0.795918367346939</c:v>
                </c:pt>
                <c:pt idx="753">
                  <c:v>0.839285714285714</c:v>
                </c:pt>
                <c:pt idx="754">
                  <c:v>0.746031746031746</c:v>
                </c:pt>
                <c:pt idx="755">
                  <c:v>0.92156862745098</c:v>
                </c:pt>
                <c:pt idx="756">
                  <c:v>0.839285714285714</c:v>
                </c:pt>
                <c:pt idx="757">
                  <c:v>0.808823529411765</c:v>
                </c:pt>
                <c:pt idx="758">
                  <c:v>0.723684210526316</c:v>
                </c:pt>
                <c:pt idx="759">
                  <c:v>0.818181818181818</c:v>
                </c:pt>
                <c:pt idx="760">
                  <c:v>0.887323943661972</c:v>
                </c:pt>
                <c:pt idx="761">
                  <c:v>0.797979797979798</c:v>
                </c:pt>
                <c:pt idx="762">
                  <c:v>0.831578947368421</c:v>
                </c:pt>
                <c:pt idx="763">
                  <c:v>0.941176470588235</c:v>
                </c:pt>
                <c:pt idx="764">
                  <c:v>0.888888888888889</c:v>
                </c:pt>
                <c:pt idx="765">
                  <c:v>0.631578947368421</c:v>
                </c:pt>
                <c:pt idx="766">
                  <c:v>0.914285714285714</c:v>
                </c:pt>
                <c:pt idx="767">
                  <c:v>0.754716981132075</c:v>
                </c:pt>
                <c:pt idx="768">
                  <c:v>0.864864864864865</c:v>
                </c:pt>
                <c:pt idx="769">
                  <c:v>0.947368421052631</c:v>
                </c:pt>
                <c:pt idx="770">
                  <c:v>0.827586206896552</c:v>
                </c:pt>
                <c:pt idx="771">
                  <c:v>0.909090909090909</c:v>
                </c:pt>
                <c:pt idx="772">
                  <c:v>0.909090909090909</c:v>
                </c:pt>
                <c:pt idx="773">
                  <c:v>0.8125</c:v>
                </c:pt>
                <c:pt idx="774">
                  <c:v>0.792682926829268</c:v>
                </c:pt>
                <c:pt idx="775">
                  <c:v>0.850746268656716</c:v>
                </c:pt>
                <c:pt idx="776">
                  <c:v>0.942307692307692</c:v>
                </c:pt>
                <c:pt idx="777">
                  <c:v>0.777777777777778</c:v>
                </c:pt>
                <c:pt idx="778">
                  <c:v>0.825</c:v>
                </c:pt>
                <c:pt idx="779">
                  <c:v>0.767441860465116</c:v>
                </c:pt>
                <c:pt idx="780">
                  <c:v>0.868421052631579</c:v>
                </c:pt>
                <c:pt idx="781">
                  <c:v>0.717391304347826</c:v>
                </c:pt>
                <c:pt idx="782">
                  <c:v>0.852941176470588</c:v>
                </c:pt>
                <c:pt idx="783">
                  <c:v>0.852941176470588</c:v>
                </c:pt>
                <c:pt idx="784">
                  <c:v>0.878787878787879</c:v>
                </c:pt>
                <c:pt idx="785">
                  <c:v>0.892857142857143</c:v>
                </c:pt>
                <c:pt idx="786">
                  <c:v>0.847457627118644</c:v>
                </c:pt>
                <c:pt idx="787">
                  <c:v>0.925925925925926</c:v>
                </c:pt>
                <c:pt idx="788">
                  <c:v>0.833333333333333</c:v>
                </c:pt>
                <c:pt idx="789">
                  <c:v>0.807228915662651</c:v>
                </c:pt>
                <c:pt idx="790">
                  <c:v>0.763636363636364</c:v>
                </c:pt>
                <c:pt idx="791">
                  <c:v>0.786666666666667</c:v>
                </c:pt>
                <c:pt idx="792">
                  <c:v>0.867647058823529</c:v>
                </c:pt>
                <c:pt idx="793">
                  <c:v>0.861111111111111</c:v>
                </c:pt>
                <c:pt idx="794">
                  <c:v>0.772727272727273</c:v>
                </c:pt>
                <c:pt idx="795">
                  <c:v>0.829268292682927</c:v>
                </c:pt>
                <c:pt idx="796">
                  <c:v>0.666666666666667</c:v>
                </c:pt>
                <c:pt idx="797">
                  <c:v>0.819277108433735</c:v>
                </c:pt>
                <c:pt idx="798">
                  <c:v>0.894736842105263</c:v>
                </c:pt>
                <c:pt idx="799">
                  <c:v>0.85</c:v>
                </c:pt>
                <c:pt idx="800">
                  <c:v>0.855555555555555</c:v>
                </c:pt>
                <c:pt idx="801">
                  <c:v>0.923076923076923</c:v>
                </c:pt>
                <c:pt idx="802">
                  <c:v>0.857142857142857</c:v>
                </c:pt>
                <c:pt idx="803">
                  <c:v>0.779220779220779</c:v>
                </c:pt>
                <c:pt idx="804">
                  <c:v>0.838709677419355</c:v>
                </c:pt>
                <c:pt idx="805">
                  <c:v>0.722222222222222</c:v>
                </c:pt>
                <c:pt idx="806">
                  <c:v>0.857142857142857</c:v>
                </c:pt>
                <c:pt idx="807">
                  <c:v>0.805555555555556</c:v>
                </c:pt>
                <c:pt idx="808">
                  <c:v>0.847222222222222</c:v>
                </c:pt>
                <c:pt idx="809">
                  <c:v>0.752688172043011</c:v>
                </c:pt>
                <c:pt idx="810">
                  <c:v>0.777777777777778</c:v>
                </c:pt>
                <c:pt idx="811">
                  <c:v>0.853658536585366</c:v>
                </c:pt>
                <c:pt idx="812">
                  <c:v>0.731481481481481</c:v>
                </c:pt>
                <c:pt idx="813">
                  <c:v>0.846153846153846</c:v>
                </c:pt>
                <c:pt idx="814">
                  <c:v>0.916666666666667</c:v>
                </c:pt>
                <c:pt idx="815">
                  <c:v>0.846153846153846</c:v>
                </c:pt>
                <c:pt idx="816">
                  <c:v>0.846153846153846</c:v>
                </c:pt>
                <c:pt idx="817">
                  <c:v>0.846153846153846</c:v>
                </c:pt>
                <c:pt idx="818">
                  <c:v>0.803030303030303</c:v>
                </c:pt>
                <c:pt idx="819">
                  <c:v>0.803030303030303</c:v>
                </c:pt>
                <c:pt idx="820">
                  <c:v>0.854838709677419</c:v>
                </c:pt>
                <c:pt idx="821">
                  <c:v>0.883333333333333</c:v>
                </c:pt>
                <c:pt idx="822">
                  <c:v>0.861111111111111</c:v>
                </c:pt>
                <c:pt idx="823">
                  <c:v>0.845238095238095</c:v>
                </c:pt>
                <c:pt idx="824">
                  <c:v>0.87378640776699</c:v>
                </c:pt>
                <c:pt idx="825">
                  <c:v>0.833333333333333</c:v>
                </c:pt>
                <c:pt idx="826">
                  <c:v>0.851351351351351</c:v>
                </c:pt>
                <c:pt idx="827">
                  <c:v>0.84375</c:v>
                </c:pt>
                <c:pt idx="828">
                  <c:v>0.72</c:v>
                </c:pt>
                <c:pt idx="829">
                  <c:v>0.865384615384615</c:v>
                </c:pt>
                <c:pt idx="830">
                  <c:v>0.807692307692308</c:v>
                </c:pt>
                <c:pt idx="831">
                  <c:v>0.849056603773585</c:v>
                </c:pt>
                <c:pt idx="832">
                  <c:v>0.73469387755102</c:v>
                </c:pt>
                <c:pt idx="833">
                  <c:v>0.849056603773585</c:v>
                </c:pt>
                <c:pt idx="834">
                  <c:v>0.72</c:v>
                </c:pt>
                <c:pt idx="835">
                  <c:v>0.793478260869565</c:v>
                </c:pt>
                <c:pt idx="836">
                  <c:v>0.774647887323944</c:v>
                </c:pt>
                <c:pt idx="837">
                  <c:v>0.785714285714286</c:v>
                </c:pt>
                <c:pt idx="838">
                  <c:v>0.884615384615385</c:v>
                </c:pt>
                <c:pt idx="839">
                  <c:v>0.884615384615385</c:v>
                </c:pt>
                <c:pt idx="840">
                  <c:v>0.741935483870968</c:v>
                </c:pt>
                <c:pt idx="841">
                  <c:v>0.86046511627907</c:v>
                </c:pt>
                <c:pt idx="842">
                  <c:v>0.762886597938144</c:v>
                </c:pt>
                <c:pt idx="843">
                  <c:v>0.884210526315789</c:v>
                </c:pt>
                <c:pt idx="844">
                  <c:v>0.756756756756757</c:v>
                </c:pt>
                <c:pt idx="845">
                  <c:v>0.823529411764706</c:v>
                </c:pt>
                <c:pt idx="846">
                  <c:v>0.8</c:v>
                </c:pt>
                <c:pt idx="847">
                  <c:v>0.763636363636364</c:v>
                </c:pt>
                <c:pt idx="848">
                  <c:v>0.94</c:v>
                </c:pt>
                <c:pt idx="849">
                  <c:v>0.723076923076923</c:v>
                </c:pt>
                <c:pt idx="850">
                  <c:v>0.780821917808219</c:v>
                </c:pt>
                <c:pt idx="851">
                  <c:v>0.826086956521739</c:v>
                </c:pt>
                <c:pt idx="852">
                  <c:v>0.863636363636364</c:v>
                </c:pt>
                <c:pt idx="853">
                  <c:v>0.7125</c:v>
                </c:pt>
                <c:pt idx="854">
                  <c:v>0.890625</c:v>
                </c:pt>
                <c:pt idx="855">
                  <c:v>0.808510638297872</c:v>
                </c:pt>
                <c:pt idx="856">
                  <c:v>0.807228915662651</c:v>
                </c:pt>
                <c:pt idx="857">
                  <c:v>0.893333333333333</c:v>
                </c:pt>
                <c:pt idx="858">
                  <c:v>0.786885245901639</c:v>
                </c:pt>
                <c:pt idx="859">
                  <c:v>0.819148936170213</c:v>
                </c:pt>
                <c:pt idx="860">
                  <c:v>0.773333333333333</c:v>
                </c:pt>
                <c:pt idx="861">
                  <c:v>0.852941176470588</c:v>
                </c:pt>
                <c:pt idx="862">
                  <c:v>0.763157894736842</c:v>
                </c:pt>
                <c:pt idx="863">
                  <c:v>0.830985915492958</c:v>
                </c:pt>
                <c:pt idx="864">
                  <c:v>0.842857142857143</c:v>
                </c:pt>
                <c:pt idx="865">
                  <c:v>0.841463414634146</c:v>
                </c:pt>
                <c:pt idx="866">
                  <c:v>0.841463414634146</c:v>
                </c:pt>
                <c:pt idx="867">
                  <c:v>0.75</c:v>
                </c:pt>
                <c:pt idx="868">
                  <c:v>0.789473684210526</c:v>
                </c:pt>
                <c:pt idx="869">
                  <c:v>0.689655172413793</c:v>
                </c:pt>
                <c:pt idx="870">
                  <c:v>0.810810810810811</c:v>
                </c:pt>
                <c:pt idx="871">
                  <c:v>0.833333333333333</c:v>
                </c:pt>
                <c:pt idx="872">
                  <c:v>0.606060606060606</c:v>
                </c:pt>
                <c:pt idx="873">
                  <c:v>0.847457627118644</c:v>
                </c:pt>
                <c:pt idx="874">
                  <c:v>0.857142857142857</c:v>
                </c:pt>
                <c:pt idx="875">
                  <c:v>0.789473684210526</c:v>
                </c:pt>
                <c:pt idx="876">
                  <c:v>0.806818181818182</c:v>
                </c:pt>
                <c:pt idx="877">
                  <c:v>0.865853658536585</c:v>
                </c:pt>
                <c:pt idx="878">
                  <c:v>0.938461538461538</c:v>
                </c:pt>
                <c:pt idx="879">
                  <c:v>0.944444444444444</c:v>
                </c:pt>
                <c:pt idx="880">
                  <c:v>0.780952380952381</c:v>
                </c:pt>
                <c:pt idx="881">
                  <c:v>0.759259259259259</c:v>
                </c:pt>
                <c:pt idx="882">
                  <c:v>0.82</c:v>
                </c:pt>
                <c:pt idx="883">
                  <c:v>0.784810126582278</c:v>
                </c:pt>
                <c:pt idx="884">
                  <c:v>0.75609756097561</c:v>
                </c:pt>
                <c:pt idx="885">
                  <c:v>0.882978723404255</c:v>
                </c:pt>
                <c:pt idx="886">
                  <c:v>0.88135593220339</c:v>
                </c:pt>
                <c:pt idx="887">
                  <c:v>0.866666666666667</c:v>
                </c:pt>
                <c:pt idx="888">
                  <c:v>0.787878787878788</c:v>
                </c:pt>
                <c:pt idx="889">
                  <c:v>0.857142857142857</c:v>
                </c:pt>
                <c:pt idx="890">
                  <c:v>0.67741935483871</c:v>
                </c:pt>
                <c:pt idx="891">
                  <c:v>0.666666666666667</c:v>
                </c:pt>
                <c:pt idx="892">
                  <c:v>0.84</c:v>
                </c:pt>
                <c:pt idx="893">
                  <c:v>0.803030303030303</c:v>
                </c:pt>
                <c:pt idx="894">
                  <c:v>0.8</c:v>
                </c:pt>
                <c:pt idx="895">
                  <c:v>0.8</c:v>
                </c:pt>
                <c:pt idx="896">
                  <c:v>0.892857142857143</c:v>
                </c:pt>
                <c:pt idx="897">
                  <c:v>0.914634146341463</c:v>
                </c:pt>
                <c:pt idx="898">
                  <c:v>0.892857142857143</c:v>
                </c:pt>
                <c:pt idx="899">
                  <c:v>0.843137254901961</c:v>
                </c:pt>
                <c:pt idx="900">
                  <c:v>0.76056338028169</c:v>
                </c:pt>
                <c:pt idx="901">
                  <c:v>0.805970149253731</c:v>
                </c:pt>
                <c:pt idx="902">
                  <c:v>0.628571428571428</c:v>
                </c:pt>
                <c:pt idx="903">
                  <c:v>1.0</c:v>
                </c:pt>
                <c:pt idx="904">
                  <c:v>0.709677419354839</c:v>
                </c:pt>
                <c:pt idx="905">
                  <c:v>0.733333333333333</c:v>
                </c:pt>
                <c:pt idx="906">
                  <c:v>0.804878048780488</c:v>
                </c:pt>
                <c:pt idx="907">
                  <c:v>0.804123711340206</c:v>
                </c:pt>
                <c:pt idx="908">
                  <c:v>0.918032786885246</c:v>
                </c:pt>
                <c:pt idx="909">
                  <c:v>0.806122448979592</c:v>
                </c:pt>
                <c:pt idx="910">
                  <c:v>0.829268292682927</c:v>
                </c:pt>
                <c:pt idx="911">
                  <c:v>0.772727272727273</c:v>
                </c:pt>
                <c:pt idx="912">
                  <c:v>0.890625</c:v>
                </c:pt>
                <c:pt idx="913">
                  <c:v>0.766666666666667</c:v>
                </c:pt>
                <c:pt idx="914">
                  <c:v>0.777777777777778</c:v>
                </c:pt>
                <c:pt idx="915">
                  <c:v>0.921052631578947</c:v>
                </c:pt>
                <c:pt idx="916">
                  <c:v>0.972222222222222</c:v>
                </c:pt>
                <c:pt idx="917">
                  <c:v>0.752293577981651</c:v>
                </c:pt>
                <c:pt idx="918">
                  <c:v>0.824561403508772</c:v>
                </c:pt>
                <c:pt idx="919">
                  <c:v>0.827586206896552</c:v>
                </c:pt>
                <c:pt idx="920">
                  <c:v>0.888888888888889</c:v>
                </c:pt>
                <c:pt idx="921">
                  <c:v>0.888888888888889</c:v>
                </c:pt>
                <c:pt idx="922">
                  <c:v>0.8</c:v>
                </c:pt>
                <c:pt idx="923">
                  <c:v>0.872727272727273</c:v>
                </c:pt>
                <c:pt idx="924">
                  <c:v>0.837209302325581</c:v>
                </c:pt>
                <c:pt idx="925">
                  <c:v>0.837209302325581</c:v>
                </c:pt>
                <c:pt idx="926">
                  <c:v>0.820224719101124</c:v>
                </c:pt>
                <c:pt idx="927">
                  <c:v>0.782051282051282</c:v>
                </c:pt>
                <c:pt idx="928">
                  <c:v>0.7625</c:v>
                </c:pt>
                <c:pt idx="929">
                  <c:v>0.924528301886792</c:v>
                </c:pt>
                <c:pt idx="930">
                  <c:v>0.885714285714286</c:v>
                </c:pt>
                <c:pt idx="931">
                  <c:v>0.892857142857143</c:v>
                </c:pt>
                <c:pt idx="932">
                  <c:v>0.862068965517241</c:v>
                </c:pt>
                <c:pt idx="933">
                  <c:v>0.807692307692308</c:v>
                </c:pt>
                <c:pt idx="934">
                  <c:v>0.76</c:v>
                </c:pt>
                <c:pt idx="935">
                  <c:v>0.944444444444444</c:v>
                </c:pt>
                <c:pt idx="936">
                  <c:v>0.916666666666667</c:v>
                </c:pt>
                <c:pt idx="937">
                  <c:v>0.732142857142857</c:v>
                </c:pt>
                <c:pt idx="938">
                  <c:v>0.732142857142857</c:v>
                </c:pt>
                <c:pt idx="939">
                  <c:v>0.8</c:v>
                </c:pt>
                <c:pt idx="940">
                  <c:v>0.797752808988764</c:v>
                </c:pt>
                <c:pt idx="941">
                  <c:v>0.855421686746988</c:v>
                </c:pt>
                <c:pt idx="942">
                  <c:v>0.850746268656716</c:v>
                </c:pt>
                <c:pt idx="943">
                  <c:v>0.796296296296296</c:v>
                </c:pt>
                <c:pt idx="944">
                  <c:v>0.774774774774775</c:v>
                </c:pt>
                <c:pt idx="945">
                  <c:v>0.843137254901961</c:v>
                </c:pt>
                <c:pt idx="946">
                  <c:v>0.805555555555556</c:v>
                </c:pt>
                <c:pt idx="947">
                  <c:v>0.78494623655914</c:v>
                </c:pt>
                <c:pt idx="948">
                  <c:v>0.814814814814815</c:v>
                </c:pt>
                <c:pt idx="949">
                  <c:v>0.766233766233766</c:v>
                </c:pt>
                <c:pt idx="950">
                  <c:v>0.766233766233766</c:v>
                </c:pt>
                <c:pt idx="951">
                  <c:v>0.86046511627907</c:v>
                </c:pt>
                <c:pt idx="952">
                  <c:v>0.794642857142857</c:v>
                </c:pt>
                <c:pt idx="953">
                  <c:v>0.9375</c:v>
                </c:pt>
                <c:pt idx="954">
                  <c:v>0.882352941176471</c:v>
                </c:pt>
                <c:pt idx="955">
                  <c:v>0.837837837837838</c:v>
                </c:pt>
                <c:pt idx="956">
                  <c:v>0.759036144578313</c:v>
                </c:pt>
                <c:pt idx="957">
                  <c:v>0.761904761904762</c:v>
                </c:pt>
                <c:pt idx="958">
                  <c:v>0.872727272727273</c:v>
                </c:pt>
                <c:pt idx="959">
                  <c:v>0.8</c:v>
                </c:pt>
                <c:pt idx="960">
                  <c:v>0.941176470588235</c:v>
                </c:pt>
                <c:pt idx="961">
                  <c:v>0.842105263157895</c:v>
                </c:pt>
                <c:pt idx="962">
                  <c:v>0.825</c:v>
                </c:pt>
                <c:pt idx="963">
                  <c:v>0.785714285714286</c:v>
                </c:pt>
                <c:pt idx="964">
                  <c:v>0.804878048780488</c:v>
                </c:pt>
                <c:pt idx="965">
                  <c:v>0.736263736263736</c:v>
                </c:pt>
                <c:pt idx="966">
                  <c:v>0.85</c:v>
                </c:pt>
                <c:pt idx="967">
                  <c:v>0.732394366197183</c:v>
                </c:pt>
                <c:pt idx="968">
                  <c:v>0.73469387755102</c:v>
                </c:pt>
                <c:pt idx="969">
                  <c:v>0.870967741935484</c:v>
                </c:pt>
                <c:pt idx="970">
                  <c:v>0.95</c:v>
                </c:pt>
                <c:pt idx="971">
                  <c:v>0.847826086956522</c:v>
                </c:pt>
                <c:pt idx="972">
                  <c:v>0.866666666666667</c:v>
                </c:pt>
                <c:pt idx="973">
                  <c:v>0.715909090909091</c:v>
                </c:pt>
                <c:pt idx="974">
                  <c:v>0.807692307692308</c:v>
                </c:pt>
                <c:pt idx="975">
                  <c:v>0.724137931034483</c:v>
                </c:pt>
                <c:pt idx="976">
                  <c:v>0.846153846153846</c:v>
                </c:pt>
                <c:pt idx="977">
                  <c:v>0.846153846153846</c:v>
                </c:pt>
                <c:pt idx="978">
                  <c:v>0.88</c:v>
                </c:pt>
                <c:pt idx="979">
                  <c:v>0.810344827586207</c:v>
                </c:pt>
                <c:pt idx="980">
                  <c:v>0.765625</c:v>
                </c:pt>
                <c:pt idx="981">
                  <c:v>0.742424242424242</c:v>
                </c:pt>
                <c:pt idx="982">
                  <c:v>0.847457627118644</c:v>
                </c:pt>
                <c:pt idx="983">
                  <c:v>0.845360824742268</c:v>
                </c:pt>
                <c:pt idx="984">
                  <c:v>0.967741935483871</c:v>
                </c:pt>
                <c:pt idx="985">
                  <c:v>0.789473684210526</c:v>
                </c:pt>
                <c:pt idx="986">
                  <c:v>0.918918918918919</c:v>
                </c:pt>
                <c:pt idx="987">
                  <c:v>0.813559322033898</c:v>
                </c:pt>
                <c:pt idx="988">
                  <c:v>0.771428571428571</c:v>
                </c:pt>
                <c:pt idx="989">
                  <c:v>0.918032786885246</c:v>
                </c:pt>
                <c:pt idx="990">
                  <c:v>0.813333333333333</c:v>
                </c:pt>
                <c:pt idx="991">
                  <c:v>0.875</c:v>
                </c:pt>
                <c:pt idx="992">
                  <c:v>0.870967741935484</c:v>
                </c:pt>
                <c:pt idx="993">
                  <c:v>0.857142857142857</c:v>
                </c:pt>
                <c:pt idx="994">
                  <c:v>0.789473684210526</c:v>
                </c:pt>
                <c:pt idx="995">
                  <c:v>1.0</c:v>
                </c:pt>
                <c:pt idx="996">
                  <c:v>0.836065573770492</c:v>
                </c:pt>
                <c:pt idx="997">
                  <c:v>0.869565217391304</c:v>
                </c:pt>
                <c:pt idx="998">
                  <c:v>0.846153846153846</c:v>
                </c:pt>
                <c:pt idx="999">
                  <c:v>1.0</c:v>
                </c:pt>
              </c:numCache>
            </c:numRef>
          </c:yVal>
          <c:smooth val="0"/>
        </c:ser>
        <c:dLbls>
          <c:showLegendKey val="0"/>
          <c:showVal val="0"/>
          <c:showCatName val="0"/>
          <c:showSerName val="0"/>
          <c:showPercent val="0"/>
          <c:showBubbleSize val="0"/>
        </c:dLbls>
        <c:axId val="-1183750336"/>
        <c:axId val="-1271151344"/>
      </c:scatterChart>
      <c:valAx>
        <c:axId val="-1183750336"/>
        <c:scaling>
          <c:orientation val="minMax"/>
          <c:max val="1.0"/>
          <c:min val="0.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da-DK"/>
                  <a:t>Precision</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da-DK"/>
            </a:p>
          </c:txPr>
        </c:title>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da-DK"/>
          </a:p>
        </c:txPr>
        <c:crossAx val="-1271151344"/>
        <c:crosses val="autoZero"/>
        <c:crossBetween val="midCat"/>
      </c:valAx>
      <c:valAx>
        <c:axId val="-1271151344"/>
        <c:scaling>
          <c:orientation val="minMax"/>
          <c:max val="1.0"/>
          <c:min val="0.5"/>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da-DK"/>
                  <a:t>Recall</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da-DK"/>
            </a:p>
          </c:txPr>
        </c:title>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da-DK"/>
          </a:p>
        </c:txPr>
        <c:crossAx val="-1183750336"/>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da-DK"/>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US"/>
          </a:p>
        </p:txBody>
      </p:sp>
      <p:sp>
        <p:nvSpPr>
          <p:cNvPr id="7171" name="Rectangle 3"/>
          <p:cNvSpPr>
            <a:spLocks noGrp="1" noChangeArrowheads="1"/>
          </p:cNvSpPr>
          <p:nvPr>
            <p:ph type="dt" sz="quarter" idx="1"/>
          </p:nvPr>
        </p:nvSpPr>
        <p:spPr bwMode="auto">
          <a:xfrm>
            <a:off x="3851342" y="0"/>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US"/>
          </a:p>
        </p:txBody>
      </p:sp>
      <p:sp>
        <p:nvSpPr>
          <p:cNvPr id="7172" name="Rectangle 4"/>
          <p:cNvSpPr>
            <a:spLocks noGrp="1" noChangeArrowheads="1"/>
          </p:cNvSpPr>
          <p:nvPr>
            <p:ph type="ftr" sz="quarter" idx="2"/>
          </p:nvPr>
        </p:nvSpPr>
        <p:spPr bwMode="auto">
          <a:xfrm>
            <a:off x="0" y="9431599"/>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US"/>
          </a:p>
        </p:txBody>
      </p:sp>
      <p:sp>
        <p:nvSpPr>
          <p:cNvPr id="7173" name="Rectangle 5"/>
          <p:cNvSpPr>
            <a:spLocks noGrp="1" noChangeArrowheads="1"/>
          </p:cNvSpPr>
          <p:nvPr>
            <p:ph type="sldNum" sz="quarter" idx="3"/>
          </p:nvPr>
        </p:nvSpPr>
        <p:spPr bwMode="auto">
          <a:xfrm>
            <a:off x="3851342" y="9431599"/>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93A3077-B305-4D0A-9568-8F81668521DB}" type="slidenum">
              <a:rPr lang="da-DK" altLang="en-US"/>
              <a:pPr/>
              <a:t>‹nr.›</a:t>
            </a:fld>
            <a:endParaRPr lang="da-DK"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US"/>
          </a:p>
        </p:txBody>
      </p:sp>
      <p:sp>
        <p:nvSpPr>
          <p:cNvPr id="8195" name="Rectangle 3"/>
          <p:cNvSpPr>
            <a:spLocks noGrp="1" noChangeArrowheads="1"/>
          </p:cNvSpPr>
          <p:nvPr>
            <p:ph type="dt" idx="1"/>
          </p:nvPr>
        </p:nvSpPr>
        <p:spPr bwMode="auto">
          <a:xfrm>
            <a:off x="3851342" y="0"/>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US"/>
          </a:p>
        </p:txBody>
      </p:sp>
      <p:sp>
        <p:nvSpPr>
          <p:cNvPr id="8196" name="Rectangle 4"/>
          <p:cNvSpPr>
            <a:spLocks noGrp="1" noRot="1" noChangeAspect="1" noChangeArrowheads="1" noTextEdit="1"/>
          </p:cNvSpPr>
          <p:nvPr>
            <p:ph type="sldImg" idx="2"/>
          </p:nvPr>
        </p:nvSpPr>
        <p:spPr bwMode="auto">
          <a:xfrm>
            <a:off x="2082800" y="744538"/>
            <a:ext cx="2633663"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927" y="4716661"/>
            <a:ext cx="5439410" cy="446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8198" name="Rectangle 6"/>
          <p:cNvSpPr>
            <a:spLocks noGrp="1" noChangeArrowheads="1"/>
          </p:cNvSpPr>
          <p:nvPr>
            <p:ph type="ftr" sz="quarter" idx="4"/>
          </p:nvPr>
        </p:nvSpPr>
        <p:spPr bwMode="auto">
          <a:xfrm>
            <a:off x="0" y="9431599"/>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US"/>
          </a:p>
        </p:txBody>
      </p:sp>
      <p:sp>
        <p:nvSpPr>
          <p:cNvPr id="8199" name="Rectangle 7"/>
          <p:cNvSpPr>
            <a:spLocks noGrp="1" noChangeArrowheads="1"/>
          </p:cNvSpPr>
          <p:nvPr>
            <p:ph type="sldNum" sz="quarter" idx="5"/>
          </p:nvPr>
        </p:nvSpPr>
        <p:spPr bwMode="auto">
          <a:xfrm>
            <a:off x="3851342" y="9431599"/>
            <a:ext cx="2946347" cy="4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E2BF025-FB17-4104-B4E6-9E7D86050345}" type="slidenum">
              <a:rPr lang="da-DK" altLang="en-US"/>
              <a:pPr/>
              <a:t>‹nr.›</a:t>
            </a:fld>
            <a:endParaRPr lang="da-DK"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039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77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75763" y="5130800"/>
            <a:ext cx="6845300" cy="33699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37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343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47628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99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975" y="2279650"/>
            <a:ext cx="26115963" cy="8274050"/>
          </a:xfrm>
        </p:spPr>
        <p:txBody>
          <a:bodyPr/>
          <a:lstStyle/>
          <a:p>
            <a:r>
              <a:rPr lang="en-US"/>
              <a:t>Click to edit Master title style</a:t>
            </a:r>
          </a:p>
        </p:txBody>
      </p:sp>
      <p:sp>
        <p:nvSpPr>
          <p:cNvPr id="3" name="Text Placeholder 2"/>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86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325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53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975" y="2854325"/>
            <a:ext cx="9766300" cy="99885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7868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975" y="2854325"/>
            <a:ext cx="9766300" cy="99885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06244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19138" y="4318000"/>
            <a:ext cx="28833762" cy="34609088"/>
          </a:xfrm>
          <a:prstGeom prst="rect">
            <a:avLst/>
          </a:prstGeom>
          <a:solidFill>
            <a:srgbClr val="F0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9" name="Line 23"/>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4"/>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841" name="Picture 25" descr="DTU Corporate logo_F_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4818" name="Rectangle 2"/>
          <p:cNvSpPr>
            <a:spLocks noGrp="1" noChangeArrowheads="1"/>
          </p:cNvSpPr>
          <p:nvPr>
            <p:ph type="title"/>
          </p:nvPr>
        </p:nvSpPr>
        <p:spPr/>
        <p:txBody>
          <a:bodyPr/>
          <a:lstStyle/>
          <a:p>
            <a:pPr>
              <a:lnSpc>
                <a:spcPct val="100000"/>
              </a:lnSpc>
            </a:pPr>
            <a:r>
              <a:rPr lang="en-GB" altLang="en-US" sz="12000" dirty="0" smtClean="0">
                <a:solidFill>
                  <a:srgbClr val="BD2A33"/>
                </a:solidFill>
              </a:rPr>
              <a:t>Efficient nuclei detection and classification with deep learning</a:t>
            </a:r>
            <a:endParaRPr lang="en-GB" altLang="en-US" sz="12000" dirty="0">
              <a:solidFill>
                <a:srgbClr val="BD2A33"/>
              </a:solidFill>
            </a:endParaRPr>
          </a:p>
        </p:txBody>
      </p:sp>
      <p:sp>
        <p:nvSpPr>
          <p:cNvPr id="34819" name="Rectangle 3"/>
          <p:cNvSpPr>
            <a:spLocks noGrp="1" noChangeArrowheads="1"/>
          </p:cNvSpPr>
          <p:nvPr>
            <p:ph type="body" idx="1"/>
          </p:nvPr>
        </p:nvSpPr>
        <p:spPr>
          <a:xfrm>
            <a:off x="1347788" y="15960089"/>
            <a:ext cx="13244511" cy="4714827"/>
          </a:xfrm>
          <a:noFill/>
        </p:spPr>
        <p:txBody>
          <a:bodyPr/>
          <a:lstStyle/>
          <a:p>
            <a:pPr>
              <a:lnSpc>
                <a:spcPts val="4500"/>
              </a:lnSpc>
            </a:pPr>
            <a:r>
              <a:rPr lang="da-DK" altLang="en-US" dirty="0">
                <a:solidFill>
                  <a:srgbClr val="BD2A33"/>
                </a:solidFill>
              </a:rPr>
              <a:t>Introduction</a:t>
            </a:r>
            <a:endParaRPr lang="da-DK" altLang="en-US" dirty="0"/>
          </a:p>
          <a:p>
            <a:pPr>
              <a:lnSpc>
                <a:spcPct val="100000"/>
              </a:lnSpc>
            </a:pPr>
            <a:r>
              <a:rPr lang="da-DK" altLang="en-US" sz="2800" b="0" dirty="0" smtClean="0">
                <a:solidFill>
                  <a:schemeClr val="tx1"/>
                </a:solidFill>
              </a:rPr>
              <a:t>In</a:t>
            </a:r>
            <a:r>
              <a:rPr lang="en-US" altLang="en-US" sz="2800" b="0" dirty="0" smtClean="0">
                <a:solidFill>
                  <a:schemeClr val="tx1"/>
                </a:solidFill>
              </a:rPr>
              <a:t> 2015 Denmark had 64,718 people diagnosed with breast cancer while above 1140 people died, primarily women. When determine how quick the cancerous growth is the Ki-67 antigen can give a proliferation index which is a ratio between positive nuclei and the total number of nuclei.</a:t>
            </a:r>
          </a:p>
          <a:p>
            <a:pPr>
              <a:lnSpc>
                <a:spcPct val="100000"/>
              </a:lnSpc>
            </a:pPr>
            <a:r>
              <a:rPr lang="en-US" altLang="en-US" sz="2800" b="0" dirty="0" smtClean="0">
                <a:solidFill>
                  <a:schemeClr val="tx1"/>
                </a:solidFill>
              </a:rPr>
              <a:t>Current state-of-the-art and applied methods in </a:t>
            </a:r>
            <a:r>
              <a:rPr lang="en-US" altLang="en-US" sz="2800" b="0" dirty="0" err="1" smtClean="0">
                <a:solidFill>
                  <a:schemeClr val="tx1"/>
                </a:solidFill>
              </a:rPr>
              <a:t>Visopharm</a:t>
            </a:r>
            <a:r>
              <a:rPr lang="en-US" altLang="en-US" sz="2800" b="0" dirty="0" smtClean="0">
                <a:solidFill>
                  <a:schemeClr val="tx1"/>
                </a:solidFill>
              </a:rPr>
              <a:t> all relies on various segmentations methods like </a:t>
            </a:r>
            <a:r>
              <a:rPr lang="en-US" altLang="en-US" sz="2800" b="0" dirty="0" err="1" smtClean="0">
                <a:solidFill>
                  <a:schemeClr val="tx1"/>
                </a:solidFill>
              </a:rPr>
              <a:t>HoG</a:t>
            </a:r>
            <a:r>
              <a:rPr lang="en-US" altLang="en-US" sz="2800" b="0" dirty="0" smtClean="0">
                <a:solidFill>
                  <a:schemeClr val="tx1"/>
                </a:solidFill>
              </a:rPr>
              <a:t>, </a:t>
            </a:r>
            <a:r>
              <a:rPr lang="en-US" altLang="en-US" sz="2800" b="0" dirty="0" err="1" smtClean="0">
                <a:solidFill>
                  <a:schemeClr val="tx1"/>
                </a:solidFill>
              </a:rPr>
              <a:t>DoG</a:t>
            </a:r>
            <a:r>
              <a:rPr lang="en-US" altLang="en-US" sz="2800" b="0" dirty="0" smtClean="0">
                <a:solidFill>
                  <a:schemeClr val="tx1"/>
                </a:solidFill>
              </a:rPr>
              <a:t> and simple threshold by pixel intensity.</a:t>
            </a:r>
          </a:p>
          <a:p>
            <a:pPr>
              <a:lnSpc>
                <a:spcPct val="100000"/>
              </a:lnSpc>
            </a:pPr>
            <a:r>
              <a:rPr lang="en-US" altLang="en-US" sz="2800" b="0" dirty="0" smtClean="0">
                <a:solidFill>
                  <a:schemeClr val="tx1"/>
                </a:solidFill>
              </a:rPr>
              <a:t>With modern day deep learning object detection pushes the boundaries for accuracy and speed which is broken almost every year since 2012.</a:t>
            </a:r>
            <a:endParaRPr lang="da-DK" altLang="en-US" sz="3500" b="0" dirty="0">
              <a:solidFill>
                <a:srgbClr val="BD2A33"/>
              </a:solidFill>
            </a:endParaRPr>
          </a:p>
        </p:txBody>
      </p:sp>
      <p:sp>
        <p:nvSpPr>
          <p:cNvPr id="34820" name="Text Box 4"/>
          <p:cNvSpPr txBox="1">
            <a:spLocks noChangeArrowheads="1"/>
          </p:cNvSpPr>
          <p:nvPr/>
        </p:nvSpPr>
        <p:spPr bwMode="auto">
          <a:xfrm>
            <a:off x="1438275" y="9898062"/>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en-GB" altLang="en-US" sz="4800" b="1" dirty="0" smtClean="0"/>
              <a:t>Peter Grønborg, Mathematical Modelling and Computing, Technical University of Denmark</a:t>
            </a:r>
            <a:endParaRPr lang="en-GB" altLang="en-US" sz="4800" b="1" dirty="0">
              <a:solidFill>
                <a:srgbClr val="BD2A33"/>
              </a:solidFill>
            </a:endParaRPr>
          </a:p>
        </p:txBody>
      </p:sp>
      <p:sp>
        <p:nvSpPr>
          <p:cNvPr id="34821" name="Rectangle 5"/>
          <p:cNvSpPr>
            <a:spLocks noChangeArrowheads="1"/>
          </p:cNvSpPr>
          <p:nvPr/>
        </p:nvSpPr>
        <p:spPr bwMode="auto">
          <a:xfrm>
            <a:off x="1347788" y="12336462"/>
            <a:ext cx="27813000" cy="39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en-US" altLang="en-US" sz="5400" dirty="0" smtClean="0">
                <a:solidFill>
                  <a:srgbClr val="BD2A33"/>
                </a:solidFill>
              </a:rPr>
              <a:t>By applying</a:t>
            </a:r>
            <a:r>
              <a:rPr lang="en-US" altLang="en-US" sz="5400" dirty="0" smtClean="0">
                <a:solidFill>
                  <a:srgbClr val="BD2A33"/>
                </a:solidFill>
              </a:rPr>
              <a:t> state-of-the-art deep learning method for object detection, Faster R-CNN, to histopathology images it is possible to detect and classify with high accuracy. </a:t>
            </a:r>
            <a:r>
              <a:rPr lang="en-US" altLang="en-US" sz="5400" dirty="0">
                <a:solidFill>
                  <a:srgbClr val="BD2A33"/>
                </a:solidFill>
              </a:rPr>
              <a:t>With an </a:t>
            </a:r>
            <a:r>
              <a:rPr lang="en-US" altLang="en-US" sz="5400" dirty="0" err="1">
                <a:solidFill>
                  <a:srgbClr val="BD2A33"/>
                </a:solidFill>
              </a:rPr>
              <a:t>mAP</a:t>
            </a:r>
            <a:r>
              <a:rPr lang="en-US" altLang="en-US" sz="5400" dirty="0">
                <a:solidFill>
                  <a:srgbClr val="BD2A33"/>
                </a:solidFill>
              </a:rPr>
              <a:t> at 0.841 and recall 0.832 this network </a:t>
            </a:r>
            <a:r>
              <a:rPr lang="en-US" altLang="en-US" sz="5400" dirty="0" smtClean="0">
                <a:solidFill>
                  <a:srgbClr val="BD2A33"/>
                </a:solidFill>
              </a:rPr>
              <a:t>outperforms current methods for detecting nuclei and with a speed at 0.2s per 256x256 image.</a:t>
            </a:r>
            <a:endParaRPr lang="en-US" altLang="en-US" sz="5400" dirty="0">
              <a:solidFill>
                <a:srgbClr val="BD2A33"/>
              </a:solidFill>
            </a:endParaRPr>
          </a:p>
        </p:txBody>
      </p:sp>
      <p:sp>
        <p:nvSpPr>
          <p:cNvPr id="34826" name="Rectangle 10"/>
          <p:cNvSpPr>
            <a:spLocks noChangeArrowheads="1"/>
          </p:cNvSpPr>
          <p:nvPr/>
        </p:nvSpPr>
        <p:spPr bwMode="auto">
          <a:xfrm>
            <a:off x="16036795" y="34358262"/>
            <a:ext cx="13009563" cy="248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ct val="100000"/>
              </a:lnSpc>
            </a:pPr>
            <a:r>
              <a:rPr lang="en-GB" altLang="en-US" sz="3500" dirty="0" smtClean="0">
                <a:solidFill>
                  <a:srgbClr val="BD2A33"/>
                </a:solidFill>
              </a:rPr>
              <a:t>Conclusions and future work</a:t>
            </a:r>
          </a:p>
          <a:p>
            <a:pPr>
              <a:lnSpc>
                <a:spcPct val="100000"/>
              </a:lnSpc>
            </a:pPr>
            <a:r>
              <a:rPr lang="en-GB" altLang="en-US" sz="2800" b="0" dirty="0" smtClean="0">
                <a:solidFill>
                  <a:schemeClr val="tx1"/>
                </a:solidFill>
              </a:rPr>
              <a:t>From the work carried out it have been demonstrated that the deep learning method, Faster R-CNN, is capable of detecting objects correctly and at some cases better then what pathologist can perform.</a:t>
            </a:r>
          </a:p>
          <a:p>
            <a:pPr>
              <a:lnSpc>
                <a:spcPct val="100000"/>
              </a:lnSpc>
            </a:pPr>
            <a:r>
              <a:rPr lang="en-GB" altLang="en-US" sz="2800" b="0" dirty="0" smtClean="0">
                <a:solidFill>
                  <a:schemeClr val="tx1"/>
                </a:solidFill>
              </a:rPr>
              <a:t>It is now shown that it is possible to detect nuclei but segmenting the nuclei would be a task that can even improve the detection.</a:t>
            </a:r>
            <a:endParaRPr lang="en-GB" altLang="en-US" sz="2800" b="0" dirty="0">
              <a:solidFill>
                <a:schemeClr val="tx1"/>
              </a:solidFill>
            </a:endParaRPr>
          </a:p>
        </p:txBody>
      </p:sp>
      <p:sp>
        <p:nvSpPr>
          <p:cNvPr id="34831" name="Rectangle 15"/>
          <p:cNvSpPr>
            <a:spLocks noChangeArrowheads="1"/>
          </p:cNvSpPr>
          <p:nvPr/>
        </p:nvSpPr>
        <p:spPr bwMode="auto">
          <a:xfrm>
            <a:off x="16036795" y="16291538"/>
            <a:ext cx="13009563" cy="399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en-GB" altLang="en-US" dirty="0" smtClean="0">
                <a:solidFill>
                  <a:srgbClr val="BD2A33"/>
                </a:solidFill>
              </a:rPr>
              <a:t>Results</a:t>
            </a:r>
          </a:p>
          <a:p>
            <a:endParaRPr lang="en-GB" altLang="en-US" dirty="0">
              <a:solidFill>
                <a:srgbClr val="BD2A33"/>
              </a:solidFill>
            </a:endParaRPr>
          </a:p>
          <a:p>
            <a:endParaRPr lang="en-GB" altLang="en-US" dirty="0" smtClean="0">
              <a:solidFill>
                <a:srgbClr val="BD2A33"/>
              </a:solidFill>
            </a:endParaRPr>
          </a:p>
          <a:p>
            <a:endParaRPr lang="en-GB" altLang="en-US" dirty="0">
              <a:solidFill>
                <a:srgbClr val="BD2A33"/>
              </a:solidFill>
            </a:endParaRPr>
          </a:p>
          <a:p>
            <a:endParaRPr lang="en-GB" altLang="en-US" dirty="0" smtClean="0">
              <a:solidFill>
                <a:srgbClr val="BD2A33"/>
              </a:solidFill>
            </a:endParaRPr>
          </a:p>
          <a:p>
            <a:endParaRPr lang="en-GB" altLang="en-US" dirty="0">
              <a:solidFill>
                <a:srgbClr val="BD2A33"/>
              </a:solidFill>
            </a:endParaRPr>
          </a:p>
          <a:p>
            <a:endParaRPr lang="en-GB" altLang="en-US" dirty="0" smtClean="0">
              <a:solidFill>
                <a:srgbClr val="BD2A33"/>
              </a:solidFill>
            </a:endParaRPr>
          </a:p>
          <a:p>
            <a:endParaRPr lang="en-GB" altLang="en-US" dirty="0">
              <a:solidFill>
                <a:srgbClr val="BD2A33"/>
              </a:solidFill>
            </a:endParaRPr>
          </a:p>
          <a:p>
            <a:endParaRPr lang="en-GB" altLang="en-US" dirty="0" smtClean="0">
              <a:solidFill>
                <a:srgbClr val="BD2A33"/>
              </a:solidFill>
            </a:endParaRPr>
          </a:p>
          <a:p>
            <a:endParaRPr lang="en-GB" altLang="en-US" dirty="0">
              <a:solidFill>
                <a:srgbClr val="BD2A33"/>
              </a:solidFill>
            </a:endParaRPr>
          </a:p>
          <a:p>
            <a:pPr>
              <a:lnSpc>
                <a:spcPct val="100000"/>
              </a:lnSpc>
            </a:pPr>
            <a:endParaRPr lang="en-GB" altLang="en-US" sz="2800" b="0" dirty="0" smtClean="0">
              <a:solidFill>
                <a:schemeClr val="tx1"/>
              </a:solidFill>
            </a:endParaRPr>
          </a:p>
          <a:p>
            <a:pPr>
              <a:lnSpc>
                <a:spcPct val="100000"/>
              </a:lnSpc>
            </a:pPr>
            <a:endParaRPr lang="en-GB" altLang="en-US" sz="2800" b="0" dirty="0" smtClean="0">
              <a:solidFill>
                <a:schemeClr val="tx1"/>
              </a:solidFill>
            </a:endParaRPr>
          </a:p>
          <a:p>
            <a:pPr>
              <a:lnSpc>
                <a:spcPct val="100000"/>
              </a:lnSpc>
            </a:pPr>
            <a:r>
              <a:rPr lang="en-GB" altLang="en-US" sz="2800" b="0" dirty="0" smtClean="0">
                <a:solidFill>
                  <a:schemeClr val="tx1"/>
                </a:solidFill>
              </a:rPr>
              <a:t>When evaluating the images it can be seen that some of the nuclei detected but do not have a ground truth, even though they actually seems like nuclei, which have not been annotated properly. The </a:t>
            </a:r>
            <a:r>
              <a:rPr lang="en-GB" altLang="en-US" sz="2800" b="0" dirty="0" err="1" smtClean="0">
                <a:solidFill>
                  <a:schemeClr val="tx1"/>
                </a:solidFill>
              </a:rPr>
              <a:t>mAP</a:t>
            </a:r>
            <a:r>
              <a:rPr lang="en-GB" altLang="en-US" sz="2800" b="0" dirty="0" smtClean="0">
                <a:solidFill>
                  <a:schemeClr val="tx1"/>
                </a:solidFill>
              </a:rPr>
              <a:t> for all the test images for after optimizing the final post-processing is 0.841 and recall is 0.832.</a:t>
            </a:r>
            <a:endParaRPr lang="en-GB" altLang="en-US" sz="2800" b="0" dirty="0">
              <a:solidFill>
                <a:schemeClr val="tx1"/>
              </a:solidFill>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744662"/>
            <a:ext cx="230235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40360664"/>
            <a:ext cx="9967912" cy="77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55630" y="40054732"/>
            <a:ext cx="5597270" cy="1085330"/>
          </a:xfrm>
          <a:prstGeom prst="rect">
            <a:avLst/>
          </a:prstGeom>
        </p:spPr>
      </p:pic>
      <p:sp>
        <p:nvSpPr>
          <p:cNvPr id="44" name="Rectangle 3"/>
          <p:cNvSpPr txBox="1">
            <a:spLocks noChangeArrowheads="1"/>
          </p:cNvSpPr>
          <p:nvPr/>
        </p:nvSpPr>
        <p:spPr bwMode="auto">
          <a:xfrm>
            <a:off x="1347787" y="20420377"/>
            <a:ext cx="13244511" cy="396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spcAft>
                <a:spcPts val="0"/>
              </a:spcAft>
            </a:pPr>
            <a:r>
              <a:rPr lang="en-GB" altLang="en-US" dirty="0" smtClean="0">
                <a:solidFill>
                  <a:srgbClr val="BD2A33"/>
                </a:solidFill>
              </a:rPr>
              <a:t>Methods</a:t>
            </a:r>
            <a:endParaRPr lang="en-GB" altLang="en-US" dirty="0" smtClean="0"/>
          </a:p>
          <a:p>
            <a:pPr>
              <a:lnSpc>
                <a:spcPct val="100000"/>
              </a:lnSpc>
              <a:spcAft>
                <a:spcPts val="2000"/>
              </a:spcAft>
            </a:pPr>
            <a:r>
              <a:rPr lang="en-GB" altLang="en-US" sz="2800" b="0" dirty="0" smtClean="0">
                <a:solidFill>
                  <a:srgbClr val="C00000"/>
                </a:solidFill>
              </a:rPr>
              <a:t>Pre-processing – </a:t>
            </a:r>
            <a:r>
              <a:rPr lang="en-GB" altLang="en-US" sz="2800" b="0" dirty="0" smtClean="0">
                <a:solidFill>
                  <a:schemeClr val="tx1"/>
                </a:solidFill>
              </a:rPr>
              <a:t>when the whole slides are digitalized, region of interest(</a:t>
            </a:r>
            <a:r>
              <a:rPr lang="en-GB" altLang="en-US" sz="2800" b="0" dirty="0" err="1" smtClean="0">
                <a:solidFill>
                  <a:schemeClr val="tx1"/>
                </a:solidFill>
              </a:rPr>
              <a:t>RoI</a:t>
            </a:r>
            <a:r>
              <a:rPr lang="en-GB" altLang="en-US" sz="2800" b="0" dirty="0" smtClean="0">
                <a:solidFill>
                  <a:schemeClr val="tx1"/>
                </a:solidFill>
              </a:rPr>
              <a:t>) within the sampled area is extracted. Everything outside of these </a:t>
            </a:r>
            <a:r>
              <a:rPr lang="en-GB" altLang="en-US" sz="2800" b="0" dirty="0" err="1" smtClean="0">
                <a:solidFill>
                  <a:schemeClr val="tx1"/>
                </a:solidFill>
              </a:rPr>
              <a:t>RoI</a:t>
            </a:r>
            <a:r>
              <a:rPr lang="en-GB" altLang="en-US" sz="2800" b="0" dirty="0" smtClean="0">
                <a:solidFill>
                  <a:schemeClr val="tx1"/>
                </a:solidFill>
              </a:rPr>
              <a:t> is removed/deleted.</a:t>
            </a:r>
            <a:endParaRPr lang="en-GB" altLang="en-US" sz="2800" b="0" dirty="0" smtClean="0">
              <a:solidFill>
                <a:srgbClr val="C00000"/>
              </a:solidFill>
            </a:endParaRPr>
          </a:p>
          <a:p>
            <a:pPr>
              <a:lnSpc>
                <a:spcPct val="100000"/>
              </a:lnSpc>
              <a:spcAft>
                <a:spcPts val="2000"/>
              </a:spcAft>
            </a:pPr>
            <a:r>
              <a:rPr lang="en-GB" altLang="en-US" sz="2800" dirty="0" smtClean="0">
                <a:solidFill>
                  <a:srgbClr val="C00000"/>
                </a:solidFill>
              </a:rPr>
              <a:t>Faster R-CNN – </a:t>
            </a:r>
            <a:r>
              <a:rPr lang="en-GB" altLang="en-US" sz="2800" b="0" dirty="0" smtClean="0">
                <a:solidFill>
                  <a:schemeClr val="tx1"/>
                </a:solidFill>
              </a:rPr>
              <a:t>is</a:t>
            </a:r>
            <a:r>
              <a:rPr lang="en-GB" altLang="en-US" sz="2800" b="0" dirty="0" smtClean="0">
                <a:solidFill>
                  <a:schemeClr val="tx1"/>
                </a:solidFill>
              </a:rPr>
              <a:t> a unified deep learning network with a detection layer(RPN) and a classification layer which both relies on a shared feature map from a feature extractor network. The unique about this method is that it can be trained E2E.</a:t>
            </a:r>
          </a:p>
          <a:p>
            <a:pPr>
              <a:lnSpc>
                <a:spcPct val="100000"/>
              </a:lnSpc>
              <a:spcAft>
                <a:spcPts val="2000"/>
              </a:spcAft>
            </a:pPr>
            <a:endParaRPr lang="en-GB" altLang="en-US" sz="2800" b="0" dirty="0">
              <a:solidFill>
                <a:schemeClr val="tx1"/>
              </a:solidFill>
            </a:endParaRPr>
          </a:p>
          <a:p>
            <a:pPr>
              <a:lnSpc>
                <a:spcPct val="100000"/>
              </a:lnSpc>
              <a:spcAft>
                <a:spcPts val="2000"/>
              </a:spcAft>
            </a:pPr>
            <a:endParaRPr lang="en-GB" altLang="en-US" sz="2800" b="0" dirty="0" smtClean="0">
              <a:solidFill>
                <a:schemeClr val="tx1"/>
              </a:solidFill>
            </a:endParaRPr>
          </a:p>
          <a:p>
            <a:pPr>
              <a:lnSpc>
                <a:spcPct val="100000"/>
              </a:lnSpc>
              <a:spcAft>
                <a:spcPts val="2000"/>
              </a:spcAft>
            </a:pPr>
            <a:endParaRPr lang="en-GB" altLang="en-US" sz="2800" b="0" dirty="0">
              <a:solidFill>
                <a:schemeClr val="tx1"/>
              </a:solidFill>
            </a:endParaRPr>
          </a:p>
          <a:p>
            <a:pPr>
              <a:lnSpc>
                <a:spcPct val="100000"/>
              </a:lnSpc>
              <a:spcAft>
                <a:spcPts val="2000"/>
              </a:spcAft>
            </a:pPr>
            <a:endParaRPr lang="en-GB" altLang="en-US" sz="2800" b="0" dirty="0" smtClean="0">
              <a:solidFill>
                <a:schemeClr val="tx1"/>
              </a:solidFill>
            </a:endParaRPr>
          </a:p>
          <a:p>
            <a:pPr>
              <a:lnSpc>
                <a:spcPct val="100000"/>
              </a:lnSpc>
              <a:spcAft>
                <a:spcPts val="2000"/>
              </a:spcAft>
            </a:pPr>
            <a:endParaRPr lang="en-GB" altLang="en-US" sz="2800" b="0" dirty="0">
              <a:solidFill>
                <a:schemeClr val="tx1"/>
              </a:solidFill>
            </a:endParaRPr>
          </a:p>
          <a:p>
            <a:pPr>
              <a:lnSpc>
                <a:spcPts val="4500"/>
              </a:lnSpc>
              <a:spcAft>
                <a:spcPts val="2000"/>
              </a:spcAft>
            </a:pPr>
            <a:endParaRPr lang="en-GB" altLang="en-US" sz="2800" b="0" dirty="0">
              <a:solidFill>
                <a:srgbClr val="BD2A33"/>
              </a:solidFill>
            </a:endParaRPr>
          </a:p>
          <a:p>
            <a:pPr>
              <a:lnSpc>
                <a:spcPct val="100000"/>
              </a:lnSpc>
              <a:spcAft>
                <a:spcPts val="2000"/>
              </a:spcAft>
            </a:pPr>
            <a:endParaRPr lang="en-GB" altLang="en-US" sz="2800" b="0" dirty="0" smtClean="0">
              <a:solidFill>
                <a:srgbClr val="BD2A33"/>
              </a:solidFill>
            </a:endParaRPr>
          </a:p>
          <a:p>
            <a:pPr>
              <a:lnSpc>
                <a:spcPct val="100000"/>
              </a:lnSpc>
              <a:spcAft>
                <a:spcPts val="2000"/>
              </a:spcAft>
            </a:pPr>
            <a:r>
              <a:rPr lang="en-GB" altLang="en-US" sz="2800" b="0" dirty="0" smtClean="0">
                <a:solidFill>
                  <a:srgbClr val="BD2A33"/>
                </a:solidFill>
              </a:rPr>
              <a:t>Feature extractor –</a:t>
            </a:r>
            <a:r>
              <a:rPr lang="en-GB" altLang="en-US" sz="2800" b="0" dirty="0" smtClean="0">
                <a:solidFill>
                  <a:schemeClr val="tx1"/>
                </a:solidFill>
              </a:rPr>
              <a:t> is where the image is fed into the network. The feature extractor in this network is a pre-trained network which extracts high hierarchy features. The output is a feature map. In this case a pre-trained VGG16 network is applied.</a:t>
            </a:r>
            <a:endParaRPr lang="en-GB" altLang="en-US" sz="1200" b="0" dirty="0" smtClean="0">
              <a:solidFill>
                <a:srgbClr val="BD2A33"/>
              </a:solidFill>
            </a:endParaRPr>
          </a:p>
          <a:p>
            <a:pPr>
              <a:lnSpc>
                <a:spcPct val="100000"/>
              </a:lnSpc>
              <a:spcAft>
                <a:spcPts val="0"/>
              </a:spcAft>
            </a:pPr>
            <a:r>
              <a:rPr lang="en-GB" altLang="en-US" sz="2800" b="0" dirty="0" smtClean="0">
                <a:solidFill>
                  <a:srgbClr val="BD2A33"/>
                </a:solidFill>
              </a:rPr>
              <a:t>RPN </a:t>
            </a:r>
            <a:r>
              <a:rPr lang="mr-IN" altLang="en-US" sz="2800" b="0" dirty="0" smtClean="0">
                <a:solidFill>
                  <a:srgbClr val="BD2A33"/>
                </a:solidFill>
              </a:rPr>
              <a:t>–</a:t>
            </a:r>
            <a:r>
              <a:rPr lang="en-GB" altLang="en-US" sz="2800" b="0" dirty="0" smtClean="0">
                <a:solidFill>
                  <a:srgbClr val="BD2A33"/>
                </a:solidFill>
              </a:rPr>
              <a:t> </a:t>
            </a:r>
            <a:r>
              <a:rPr lang="en-GB" altLang="en-US" sz="2800" b="0" dirty="0" smtClean="0">
                <a:solidFill>
                  <a:schemeClr val="tx1"/>
                </a:solidFill>
              </a:rPr>
              <a:t>takes the feature map from the feature extractor and runs it through a 3x3 conv. layer. Each output from this conv. layer is then sent </a:t>
            </a:r>
            <a:r>
              <a:rPr lang="en-GB" altLang="en-US" sz="2800" b="0" dirty="0" err="1" smtClean="0">
                <a:solidFill>
                  <a:schemeClr val="tx1"/>
                </a:solidFill>
              </a:rPr>
              <a:t>parallelly</a:t>
            </a:r>
            <a:r>
              <a:rPr lang="en-GB" altLang="en-US" sz="2800" b="0" dirty="0" smtClean="0">
                <a:solidFill>
                  <a:schemeClr val="tx1"/>
                </a:solidFill>
              </a:rPr>
              <a:t> through two 1x1 conv. layers. Where one handles object score and the other box regression for 9 different anchors in each anchor </a:t>
            </a:r>
            <a:r>
              <a:rPr lang="en-GB" altLang="en-US" sz="2800" b="0" dirty="0" err="1" smtClean="0">
                <a:solidFill>
                  <a:schemeClr val="tx1"/>
                </a:solidFill>
              </a:rPr>
              <a:t>center</a:t>
            </a:r>
            <a:r>
              <a:rPr lang="en-GB" altLang="en-US" sz="2800" b="0" dirty="0" smtClean="0">
                <a:solidFill>
                  <a:schemeClr val="tx1"/>
                </a:solidFill>
              </a:rPr>
              <a:t>.</a:t>
            </a:r>
          </a:p>
          <a:p>
            <a:pPr>
              <a:lnSpc>
                <a:spcPct val="100000"/>
              </a:lnSpc>
              <a:spcAft>
                <a:spcPts val="2000"/>
              </a:spcAft>
            </a:pPr>
            <a:r>
              <a:rPr lang="en-GB" altLang="en-US" sz="2800" b="0" dirty="0" smtClean="0">
                <a:solidFill>
                  <a:schemeClr val="tx1"/>
                </a:solidFill>
              </a:rPr>
              <a:t>Hereafter a cleaning of the proposals is performed(NMS, threshold etc.) to keep the best scoring proposals.</a:t>
            </a:r>
          </a:p>
          <a:p>
            <a:pPr>
              <a:lnSpc>
                <a:spcPct val="100000"/>
              </a:lnSpc>
              <a:spcAft>
                <a:spcPts val="2000"/>
              </a:spcAft>
            </a:pPr>
            <a:r>
              <a:rPr lang="en-GB" altLang="en-US" sz="2800" b="0" dirty="0" smtClean="0">
                <a:solidFill>
                  <a:srgbClr val="BD2A33"/>
                </a:solidFill>
              </a:rPr>
              <a:t>Fast R-CNN </a:t>
            </a:r>
            <a:r>
              <a:rPr lang="mr-IN" altLang="en-US" sz="2800" b="0" dirty="0" smtClean="0">
                <a:solidFill>
                  <a:srgbClr val="BD2A33"/>
                </a:solidFill>
              </a:rPr>
              <a:t>–</a:t>
            </a:r>
            <a:r>
              <a:rPr lang="en-GB" altLang="en-US" sz="2800" b="0" dirty="0" smtClean="0">
                <a:solidFill>
                  <a:srgbClr val="BD2A33"/>
                </a:solidFill>
              </a:rPr>
              <a:t> </a:t>
            </a:r>
            <a:r>
              <a:rPr lang="en-GB" altLang="en-US" sz="2800" b="0" dirty="0" smtClean="0">
                <a:solidFill>
                  <a:schemeClr val="tx1"/>
                </a:solidFill>
              </a:rPr>
              <a:t>handles the classification part. It takes all the proposals from the RPN and for each proposal extracts a </a:t>
            </a:r>
            <a:r>
              <a:rPr lang="en-GB" altLang="en-US" sz="2800" b="0" dirty="0" err="1" smtClean="0">
                <a:solidFill>
                  <a:schemeClr val="tx1"/>
                </a:solidFill>
              </a:rPr>
              <a:t>RoI</a:t>
            </a:r>
            <a:r>
              <a:rPr lang="en-GB" altLang="en-US" sz="2800" b="0" dirty="0" smtClean="0">
                <a:solidFill>
                  <a:schemeClr val="tx1"/>
                </a:solidFill>
              </a:rPr>
              <a:t> of a fixed size from the feature map. Each </a:t>
            </a:r>
            <a:r>
              <a:rPr lang="en-GB" altLang="en-US" sz="2800" b="0" dirty="0" err="1" smtClean="0">
                <a:solidFill>
                  <a:schemeClr val="tx1"/>
                </a:solidFill>
              </a:rPr>
              <a:t>RoI</a:t>
            </a:r>
            <a:r>
              <a:rPr lang="en-GB" altLang="en-US" sz="2800" b="0" dirty="0" smtClean="0">
                <a:solidFill>
                  <a:schemeClr val="tx1"/>
                </a:solidFill>
              </a:rPr>
              <a:t> is then sent to a couple of fully connected layers before it is sent through a </a:t>
            </a:r>
            <a:r>
              <a:rPr lang="en-GB" altLang="en-US" sz="2800" b="0" dirty="0" err="1" smtClean="0">
                <a:solidFill>
                  <a:schemeClr val="tx1"/>
                </a:solidFill>
              </a:rPr>
              <a:t>softmax</a:t>
            </a:r>
            <a:r>
              <a:rPr lang="en-GB" altLang="en-US" sz="2800" b="0" dirty="0" smtClean="0">
                <a:solidFill>
                  <a:schemeClr val="tx1"/>
                </a:solidFill>
              </a:rPr>
              <a:t> classification layer and a box regression layer to fit the proposal better. At the end a final NMS and threshold can be performed.</a:t>
            </a:r>
          </a:p>
          <a:p>
            <a:pPr>
              <a:lnSpc>
                <a:spcPct val="100000"/>
              </a:lnSpc>
              <a:spcAft>
                <a:spcPts val="2000"/>
              </a:spcAft>
            </a:pPr>
            <a:endParaRPr lang="en-GB" altLang="en-US" sz="2800" b="0" dirty="0" smtClean="0">
              <a:solidFill>
                <a:schemeClr val="tx1"/>
              </a:solidFill>
            </a:endParaRPr>
          </a:p>
          <a:p>
            <a:pPr>
              <a:lnSpc>
                <a:spcPct val="100000"/>
              </a:lnSpc>
              <a:spcAft>
                <a:spcPts val="2000"/>
              </a:spcAft>
            </a:pPr>
            <a:endParaRPr lang="en-GB" altLang="en-US" sz="2800" b="0" dirty="0" smtClean="0">
              <a:solidFill>
                <a:srgbClr val="BD2A33"/>
              </a:solidFill>
            </a:endParaRPr>
          </a:p>
        </p:txBody>
      </p:sp>
      <p:pic>
        <p:nvPicPr>
          <p:cNvPr id="46" name="Billede 45"/>
          <p:cNvPicPr>
            <a:picLocks noChangeAspect="1"/>
          </p:cNvPicPr>
          <p:nvPr/>
        </p:nvPicPr>
        <p:blipFill rotWithShape="1">
          <a:blip r:embed="rId5">
            <a:extLst>
              <a:ext uri="{28A0092B-C50C-407E-A947-70E740481C1C}">
                <a14:useLocalDpi xmlns:a14="http://schemas.microsoft.com/office/drawing/2010/main" val="0"/>
              </a:ext>
            </a:extLst>
          </a:blip>
          <a:srcRect t="13659" b="33590"/>
          <a:stretch/>
        </p:blipFill>
        <p:spPr>
          <a:xfrm>
            <a:off x="1042987" y="23607947"/>
            <a:ext cx="13337039" cy="3957486"/>
          </a:xfrm>
          <a:prstGeom prst="rect">
            <a:avLst/>
          </a:prstGeom>
        </p:spPr>
      </p:pic>
      <p:sp>
        <p:nvSpPr>
          <p:cNvPr id="47" name="Rectangle 10"/>
          <p:cNvSpPr>
            <a:spLocks noChangeArrowheads="1"/>
          </p:cNvSpPr>
          <p:nvPr/>
        </p:nvSpPr>
        <p:spPr bwMode="auto">
          <a:xfrm>
            <a:off x="16036794" y="37805544"/>
            <a:ext cx="13009563" cy="2902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US" sz="3500" dirty="0">
                <a:solidFill>
                  <a:srgbClr val="BD2A33"/>
                </a:solidFill>
              </a:rPr>
              <a:t>References</a:t>
            </a:r>
            <a:endParaRPr lang="da-DK" altLang="en-US" sz="3500" dirty="0"/>
          </a:p>
          <a:p>
            <a:pPr>
              <a:lnSpc>
                <a:spcPct val="100000"/>
              </a:lnSpc>
              <a:spcAft>
                <a:spcPts val="600"/>
              </a:spcAft>
            </a:pPr>
            <a:r>
              <a:rPr lang="en-US" altLang="en-US" sz="1600" b="0" dirty="0">
                <a:solidFill>
                  <a:schemeClr val="tx1"/>
                </a:solidFill>
              </a:rPr>
              <a:t>[1] 	</a:t>
            </a:r>
            <a:r>
              <a:rPr lang="en-US" sz="1600" b="0" dirty="0" err="1" smtClean="0">
                <a:solidFill>
                  <a:schemeClr val="tx1"/>
                </a:solidFill>
              </a:rPr>
              <a:t>Engholm</a:t>
            </a:r>
            <a:r>
              <a:rPr lang="en-US" sz="1600" b="0" dirty="0" smtClean="0">
                <a:solidFill>
                  <a:schemeClr val="tx1"/>
                </a:solidFill>
              </a:rPr>
              <a:t>, G.(2018</a:t>
            </a:r>
            <a:r>
              <a:rPr lang="en-US" sz="1600" b="0" dirty="0">
                <a:solidFill>
                  <a:schemeClr val="tx1"/>
                </a:solidFill>
              </a:rPr>
              <a:t>)</a:t>
            </a:r>
            <a:r>
              <a:rPr lang="en-US" sz="1600" b="0" dirty="0" smtClean="0">
                <a:solidFill>
                  <a:schemeClr val="tx1"/>
                </a:solidFill>
              </a:rPr>
              <a:t> </a:t>
            </a:r>
            <a:r>
              <a:rPr lang="en-US" sz="1600" b="0" dirty="0" err="1" smtClean="0">
                <a:solidFill>
                  <a:schemeClr val="tx1"/>
                </a:solidFill>
              </a:rPr>
              <a:t>Statistik</a:t>
            </a:r>
            <a:r>
              <a:rPr lang="en-US" sz="1600" b="0" dirty="0" smtClean="0">
                <a:solidFill>
                  <a:schemeClr val="tx1"/>
                </a:solidFill>
              </a:rPr>
              <a:t> om </a:t>
            </a:r>
            <a:r>
              <a:rPr lang="en-US" sz="1600" b="0" dirty="0" err="1" smtClean="0">
                <a:solidFill>
                  <a:schemeClr val="tx1"/>
                </a:solidFill>
              </a:rPr>
              <a:t>brystkræft</a:t>
            </a:r>
            <a:r>
              <a:rPr lang="en-US" sz="1600" b="0" dirty="0">
                <a:solidFill>
                  <a:schemeClr val="tx1"/>
                </a:solidFill>
              </a:rPr>
              <a:t>, https://</a:t>
            </a:r>
            <a:r>
              <a:rPr lang="en-US" sz="1600" b="0" dirty="0" err="1">
                <a:solidFill>
                  <a:schemeClr val="tx1"/>
                </a:solidFill>
              </a:rPr>
              <a:t>www.cancer.dk</a:t>
            </a:r>
            <a:r>
              <a:rPr lang="en-US" sz="1600" b="0" dirty="0">
                <a:solidFill>
                  <a:schemeClr val="tx1"/>
                </a:solidFill>
              </a:rPr>
              <a:t>/</a:t>
            </a:r>
            <a:r>
              <a:rPr lang="en-US" sz="1600" b="0" dirty="0" err="1">
                <a:solidFill>
                  <a:schemeClr val="tx1"/>
                </a:solidFill>
              </a:rPr>
              <a:t>brystkraeft-mammacancer</a:t>
            </a:r>
            <a:r>
              <a:rPr lang="en-US" sz="1600" b="0" dirty="0">
                <a:solidFill>
                  <a:schemeClr val="tx1"/>
                </a:solidFill>
              </a:rPr>
              <a:t>/</a:t>
            </a:r>
            <a:r>
              <a:rPr lang="en-US" sz="1600" b="0" dirty="0" err="1">
                <a:solidFill>
                  <a:schemeClr val="tx1"/>
                </a:solidFill>
              </a:rPr>
              <a:t>statistik-brystkraeft</a:t>
            </a:r>
            <a:r>
              <a:rPr lang="en-US" sz="1600" b="0" dirty="0">
                <a:solidFill>
                  <a:schemeClr val="tx1"/>
                </a:solidFill>
              </a:rPr>
              <a:t>/</a:t>
            </a:r>
            <a:endParaRPr lang="en-US" sz="1600" b="0" dirty="0"/>
          </a:p>
        </p:txBody>
      </p:sp>
      <p:sp>
        <p:nvSpPr>
          <p:cNvPr id="50" name="Text Box 7"/>
          <p:cNvSpPr txBox="1">
            <a:spLocks noChangeArrowheads="1"/>
          </p:cNvSpPr>
          <p:nvPr/>
        </p:nvSpPr>
        <p:spPr bwMode="auto">
          <a:xfrm>
            <a:off x="1347787" y="27406599"/>
            <a:ext cx="1322408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en-GB" altLang="en-US" sz="1500" dirty="0" smtClean="0"/>
              <a:t>Figure 1: The unified Faster R-CNN </a:t>
            </a:r>
            <a:r>
              <a:rPr lang="en-GB" altLang="en-US" sz="1500" dirty="0" smtClean="0">
                <a:solidFill>
                  <a:srgbClr val="BD2A33"/>
                </a:solidFill>
              </a:rPr>
              <a:t>This unified network consist of three main parts. The feature extractor which output a feature map. Here a pre-trained network can be applied. The RPN which extracts proposals with objects and their boundary boxes from different anchors. At the end the Fast R-CNN takes the proposals and classify the object within them.</a:t>
            </a:r>
            <a:endParaRPr lang="en-GB" altLang="en-US" sz="1500" dirty="0">
              <a:solidFill>
                <a:srgbClr val="BD2A33"/>
              </a:solidFill>
            </a:endParaRPr>
          </a:p>
        </p:txBody>
      </p:sp>
      <p:pic>
        <p:nvPicPr>
          <p:cNvPr id="9" name="Billede 8"/>
          <p:cNvPicPr>
            <a:picLocks noChangeAspect="1"/>
          </p:cNvPicPr>
          <p:nvPr/>
        </p:nvPicPr>
        <p:blipFill rotWithShape="1">
          <a:blip r:embed="rId6">
            <a:extLst>
              <a:ext uri="{28A0092B-C50C-407E-A947-70E740481C1C}">
                <a14:useLocalDpi xmlns:a14="http://schemas.microsoft.com/office/drawing/2010/main" val="0"/>
              </a:ext>
            </a:extLst>
          </a:blip>
          <a:srcRect l="14394" t="32303" r="18182" b="25446"/>
          <a:stretch/>
        </p:blipFill>
        <p:spPr>
          <a:xfrm>
            <a:off x="5233987" y="35123352"/>
            <a:ext cx="7223743" cy="2546260"/>
          </a:xfrm>
          <a:prstGeom prst="rect">
            <a:avLst/>
          </a:prstGeom>
          <a:noFill/>
          <a:ln>
            <a:noFill/>
          </a:ln>
        </p:spPr>
      </p:pic>
      <p:pic>
        <p:nvPicPr>
          <p:cNvPr id="11" name="Billede 10"/>
          <p:cNvPicPr>
            <a:picLocks noChangeAspect="1"/>
          </p:cNvPicPr>
          <p:nvPr/>
        </p:nvPicPr>
        <p:blipFill rotWithShape="1">
          <a:blip r:embed="rId7">
            <a:extLst>
              <a:ext uri="{28A0092B-C50C-407E-A947-70E740481C1C}">
                <a14:useLocalDpi xmlns:a14="http://schemas.microsoft.com/office/drawing/2010/main" val="0"/>
              </a:ext>
            </a:extLst>
          </a:blip>
          <a:srcRect l="22274" t="11913" r="20141" b="11883"/>
          <a:stretch/>
        </p:blipFill>
        <p:spPr>
          <a:xfrm>
            <a:off x="16036794" y="17356089"/>
            <a:ext cx="6067694" cy="6022148"/>
          </a:xfrm>
          <a:prstGeom prst="rect">
            <a:avLst/>
          </a:prstGeom>
          <a:noFill/>
          <a:ln>
            <a:noFill/>
          </a:ln>
        </p:spPr>
      </p:pic>
      <p:pic>
        <p:nvPicPr>
          <p:cNvPr id="13" name="Billede 12"/>
          <p:cNvPicPr>
            <a:picLocks noChangeAspect="1"/>
          </p:cNvPicPr>
          <p:nvPr/>
        </p:nvPicPr>
        <p:blipFill rotWithShape="1">
          <a:blip r:embed="rId8">
            <a:extLst>
              <a:ext uri="{28A0092B-C50C-407E-A947-70E740481C1C}">
                <a14:useLocalDpi xmlns:a14="http://schemas.microsoft.com/office/drawing/2010/main" val="0"/>
              </a:ext>
            </a:extLst>
          </a:blip>
          <a:srcRect l="22496" t="12239" r="20329" b="12100"/>
          <a:stretch/>
        </p:blipFill>
        <p:spPr>
          <a:xfrm>
            <a:off x="22852062" y="17356089"/>
            <a:ext cx="6067693" cy="6022148"/>
          </a:xfrm>
          <a:prstGeom prst="rect">
            <a:avLst/>
          </a:prstGeom>
        </p:spPr>
      </p:pic>
      <p:sp>
        <p:nvSpPr>
          <p:cNvPr id="57" name="Text Box 7"/>
          <p:cNvSpPr txBox="1">
            <a:spLocks noChangeArrowheads="1"/>
          </p:cNvSpPr>
          <p:nvPr/>
        </p:nvSpPr>
        <p:spPr bwMode="auto">
          <a:xfrm>
            <a:off x="16036795" y="23507510"/>
            <a:ext cx="13009563" cy="71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en-GB" altLang="en-US" sz="1500" dirty="0" smtClean="0"/>
              <a:t>Figure 3: Worst and best scoring </a:t>
            </a:r>
            <a:r>
              <a:rPr lang="en-GB" altLang="en-US" sz="1500" dirty="0" err="1" smtClean="0"/>
              <a:t>mAP</a:t>
            </a:r>
            <a:r>
              <a:rPr lang="en-GB" altLang="en-US" sz="1500" dirty="0" smtClean="0"/>
              <a:t> images </a:t>
            </a:r>
            <a:r>
              <a:rPr lang="en-GB" altLang="en-US" sz="1500" dirty="0" smtClean="0">
                <a:solidFill>
                  <a:srgbClr val="BD2A33"/>
                </a:solidFill>
              </a:rPr>
              <a:t>Left image is the worst scoring image with a </a:t>
            </a:r>
            <a:r>
              <a:rPr lang="en-GB" altLang="en-US" sz="1500" dirty="0" err="1" smtClean="0">
                <a:solidFill>
                  <a:srgbClr val="BD2A33"/>
                </a:solidFill>
              </a:rPr>
              <a:t>mAP</a:t>
            </a:r>
            <a:r>
              <a:rPr lang="en-GB" altLang="en-US" sz="1500" dirty="0" smtClean="0">
                <a:solidFill>
                  <a:srgbClr val="BD2A33"/>
                </a:solidFill>
              </a:rPr>
              <a:t> at 0.455 while the right is the highest scoring image with a </a:t>
            </a:r>
            <a:r>
              <a:rPr lang="en-GB" altLang="en-US" sz="1500" dirty="0" err="1" smtClean="0">
                <a:solidFill>
                  <a:srgbClr val="BD2A33"/>
                </a:solidFill>
              </a:rPr>
              <a:t>mAP</a:t>
            </a:r>
            <a:r>
              <a:rPr lang="en-GB" altLang="en-US" sz="1500" dirty="0" smtClean="0">
                <a:solidFill>
                  <a:srgbClr val="BD2A33"/>
                </a:solidFill>
              </a:rPr>
              <a:t> at around 0.982. Only </a:t>
            </a:r>
            <a:r>
              <a:rPr lang="en-GB" altLang="en-US" sz="1500" dirty="0" err="1" smtClean="0">
                <a:solidFill>
                  <a:srgbClr val="BD2A33"/>
                </a:solidFill>
              </a:rPr>
              <a:t>center</a:t>
            </a:r>
            <a:r>
              <a:rPr lang="en-GB" altLang="en-US" sz="1500" dirty="0" err="1" smtClean="0">
                <a:solidFill>
                  <a:srgbClr val="BD2A33"/>
                </a:solidFill>
              </a:rPr>
              <a:t>s</a:t>
            </a:r>
            <a:r>
              <a:rPr lang="en-GB" altLang="en-US" sz="1500" dirty="0" smtClean="0">
                <a:solidFill>
                  <a:srgbClr val="BD2A33"/>
                </a:solidFill>
              </a:rPr>
              <a:t> is included. Green is ground truth while red is predicted</a:t>
            </a:r>
            <a:endParaRPr lang="en-GB" altLang="en-US" sz="1500" dirty="0">
              <a:solidFill>
                <a:srgbClr val="BD2A33"/>
              </a:solidFill>
            </a:endParaRPr>
          </a:p>
        </p:txBody>
      </p:sp>
      <p:sp>
        <p:nvSpPr>
          <p:cNvPr id="58" name="Rectangle 48"/>
          <p:cNvSpPr/>
          <p:nvPr/>
        </p:nvSpPr>
        <p:spPr>
          <a:xfrm>
            <a:off x="1347787" y="37634862"/>
            <a:ext cx="13244511" cy="1200329"/>
          </a:xfrm>
          <a:prstGeom prst="rect">
            <a:avLst/>
          </a:prstGeom>
          <a:ln>
            <a:solidFill>
              <a:srgbClr val="990000"/>
            </a:solidFill>
          </a:ln>
        </p:spPr>
        <p:txBody>
          <a:bodyPr wrap="square">
            <a:spAutoFit/>
          </a:bodyPr>
          <a:lstStyle/>
          <a:p>
            <a:pPr>
              <a:lnSpc>
                <a:spcPct val="100000"/>
              </a:lnSpc>
              <a:spcAft>
                <a:spcPts val="2000"/>
              </a:spcAft>
            </a:pPr>
            <a:r>
              <a:rPr lang="en-GB" altLang="en-US" sz="2400" dirty="0">
                <a:solidFill>
                  <a:srgbClr val="BD2A33"/>
                </a:solidFill>
              </a:rPr>
              <a:t>Anchors </a:t>
            </a:r>
            <a:r>
              <a:rPr lang="mr-IN" altLang="en-US" sz="2400" dirty="0">
                <a:solidFill>
                  <a:srgbClr val="BD2A33"/>
                </a:solidFill>
              </a:rPr>
              <a:t>–</a:t>
            </a:r>
            <a:r>
              <a:rPr lang="en-GB" altLang="en-US" sz="2400" dirty="0">
                <a:solidFill>
                  <a:srgbClr val="BD2A33"/>
                </a:solidFill>
              </a:rPr>
              <a:t> </a:t>
            </a:r>
            <a:r>
              <a:rPr lang="en-GB" altLang="en-US" sz="2400" dirty="0"/>
              <a:t>are fixed sized boxes which is spread throughout the entire image in its original scale. These is applied in the RPN where they keep their fixed sizes with boundary box notation, </a:t>
            </a:r>
            <a:r>
              <a:rPr lang="en-GB" altLang="en-US" sz="2400" i="1" dirty="0" err="1"/>
              <a:t>x</a:t>
            </a:r>
            <a:r>
              <a:rPr lang="en-GB" altLang="en-US" sz="2400" i="1" baseline="-25000" dirty="0" err="1"/>
              <a:t>center</a:t>
            </a:r>
            <a:r>
              <a:rPr lang="en-GB" altLang="en-US" sz="2400" i="1" dirty="0"/>
              <a:t>, </a:t>
            </a:r>
            <a:r>
              <a:rPr lang="en-GB" altLang="en-US" sz="2400" i="1" dirty="0" err="1"/>
              <a:t>y</a:t>
            </a:r>
            <a:r>
              <a:rPr lang="en-GB" altLang="en-US" sz="2400" i="1" baseline="-25000" dirty="0" err="1"/>
              <a:t>center</a:t>
            </a:r>
            <a:r>
              <a:rPr lang="en-GB" altLang="en-US" sz="2400" i="1" dirty="0"/>
              <a:t>, h, w. </a:t>
            </a:r>
            <a:r>
              <a:rPr lang="en-GB" altLang="en-US" sz="2400" dirty="0" smtClean="0"/>
              <a:t>Each anchor </a:t>
            </a:r>
            <a:r>
              <a:rPr lang="en-GB" altLang="en-US" sz="2400" dirty="0" err="1" smtClean="0"/>
              <a:t>center</a:t>
            </a:r>
            <a:r>
              <a:rPr lang="en-GB" altLang="en-US" sz="2400" dirty="0" smtClean="0"/>
              <a:t> correspond to a feature map node.</a:t>
            </a:r>
            <a:endParaRPr lang="en-GB" altLang="en-US" sz="2400" dirty="0">
              <a:solidFill>
                <a:srgbClr val="BD2A33"/>
              </a:solidFill>
            </a:endParaRPr>
          </a:p>
        </p:txBody>
      </p:sp>
      <p:graphicFrame>
        <p:nvGraphicFramePr>
          <p:cNvPr id="67" name="Diagram 66"/>
          <p:cNvGraphicFramePr>
            <a:graphicFrameLocks/>
          </p:cNvGraphicFramePr>
          <p:nvPr>
            <p:extLst>
              <p:ext uri="{D42A27DB-BD31-4B8C-83A1-F6EECF244321}">
                <p14:modId xmlns:p14="http://schemas.microsoft.com/office/powerpoint/2010/main" val="798883516"/>
              </p:ext>
            </p:extLst>
          </p:nvPr>
        </p:nvGraphicFramePr>
        <p:xfrm>
          <a:off x="16036794" y="27462000"/>
          <a:ext cx="12530268" cy="5216688"/>
        </p:xfrm>
        <a:graphic>
          <a:graphicData uri="http://schemas.openxmlformats.org/drawingml/2006/chart">
            <c:chart xmlns:c="http://schemas.openxmlformats.org/drawingml/2006/chart" xmlns:r="http://schemas.openxmlformats.org/officeDocument/2006/relationships" r:id="rId9"/>
          </a:graphicData>
        </a:graphic>
      </p:graphicFrame>
      <p:sp>
        <p:nvSpPr>
          <p:cNvPr id="70" name="Text Box 7"/>
          <p:cNvSpPr txBox="1">
            <a:spLocks noChangeArrowheads="1"/>
          </p:cNvSpPr>
          <p:nvPr/>
        </p:nvSpPr>
        <p:spPr bwMode="auto">
          <a:xfrm>
            <a:off x="16036795" y="32956310"/>
            <a:ext cx="13009563" cy="71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en-GB" altLang="en-US" sz="1500" dirty="0" smtClean="0"/>
              <a:t>Figure 4: Precision vs. </a:t>
            </a:r>
            <a:r>
              <a:rPr lang="en-GB" altLang="en-US" sz="1500" dirty="0"/>
              <a:t>R</a:t>
            </a:r>
            <a:r>
              <a:rPr lang="en-GB" altLang="en-US" sz="1500" dirty="0" smtClean="0"/>
              <a:t>ecall </a:t>
            </a:r>
            <a:r>
              <a:rPr lang="en-GB" altLang="en-US" sz="1500" dirty="0" smtClean="0">
                <a:solidFill>
                  <a:srgbClr val="BD2A33"/>
                </a:solidFill>
              </a:rPr>
              <a:t>A diagram of 1,000 nuclei images where precision and recall is calculated in each. This is for the optimized network.</a:t>
            </a:r>
            <a:endParaRPr lang="en-GB" altLang="en-US" sz="1500" dirty="0">
              <a:solidFill>
                <a:srgbClr val="BD2A33"/>
              </a:solidFill>
            </a:endParaRPr>
          </a:p>
        </p:txBody>
      </p:sp>
    </p:spTree>
  </p:cSld>
  <p:clrMapOvr>
    <a:masterClrMapping/>
  </p:clrMapOvr>
</p:sld>
</file>

<file path=ppt/theme/theme1.xml><?xml version="1.0" encoding="utf-8"?>
<a:theme xmlns:a="http://schemas.openxmlformats.org/drawingml/2006/main" name="DTU Poster A0 Høj 2 Spalte">
  <a:themeElements>
    <a:clrScheme name="DTU Poster A0 Høj 2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2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2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2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2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2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2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2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2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2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2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2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2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2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2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A0_Hoj_2_spalte</Template>
  <TotalTime>18584</TotalTime>
  <Words>770</Words>
  <Application>Microsoft Macintosh PowerPoint</Application>
  <PresentationFormat>Brugerdefineret</PresentationFormat>
  <Paragraphs>46</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Wingdings</vt:lpstr>
      <vt:lpstr>Arial</vt:lpstr>
      <vt:lpstr>DTU Poster A0 Høj 2 Spalte</vt:lpstr>
      <vt:lpstr>Efficient nuclei detection and classification with deep learning</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Jeppe Thagaard</dc:creator>
  <cp:lastModifiedBy>Peter Grønborg</cp:lastModifiedBy>
  <cp:revision>124</cp:revision>
  <cp:lastPrinted>2018-05-28T07:59:08Z</cp:lastPrinted>
  <dcterms:created xsi:type="dcterms:W3CDTF">2017-05-04T08:56:32Z</dcterms:created>
  <dcterms:modified xsi:type="dcterms:W3CDTF">2018-05-29T13:11:20Z</dcterms:modified>
</cp:coreProperties>
</file>