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2A0E3-F654-C043-89B1-74AB9035E2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5E6F7-9790-AC42-A640-CB784CA19E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14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2CE9D-71C2-7C4D-8E73-4B2C0106544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916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48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36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325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266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4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235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550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57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8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182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64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9296-9AA5-0C44-8404-9852EED3AFB3}" type="datetimeFigureOut">
              <a:rPr lang="da-DK" smtClean="0"/>
              <a:t>28/05/2018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FBA2-DD95-F843-9916-8D279E15DB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2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DTU Corporate logo_F_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98" y="6064647"/>
            <a:ext cx="368046" cy="53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7" y="6062829"/>
            <a:ext cx="6882064" cy="53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felt 5"/>
          <p:cNvSpPr txBox="1"/>
          <p:nvPr/>
        </p:nvSpPr>
        <p:spPr>
          <a:xfrm>
            <a:off x="818144" y="352926"/>
            <a:ext cx="1086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Efficient nuclei detection and classification with deep learning</a:t>
            </a:r>
            <a:endParaRPr lang="en-GB" sz="28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145" y="6062829"/>
            <a:ext cx="2775166" cy="538114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7" t="11772" r="20204" b="11474"/>
          <a:stretch/>
        </p:blipFill>
        <p:spPr>
          <a:xfrm>
            <a:off x="6908315" y="1084856"/>
            <a:ext cx="4615659" cy="4655025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8" t="12503" r="20203" b="10743"/>
          <a:stretch/>
        </p:blipFill>
        <p:spPr>
          <a:xfrm>
            <a:off x="352927" y="1084855"/>
            <a:ext cx="4615664" cy="4655025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5113469" y="3715760"/>
            <a:ext cx="2534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Real-time speed</a:t>
            </a:r>
          </a:p>
          <a:p>
            <a:r>
              <a:rPr lang="en-GB" sz="2400" b="1" dirty="0" smtClean="0">
                <a:solidFill>
                  <a:srgbClr val="C00000"/>
                </a:solidFill>
              </a:rPr>
              <a:t>High accuracy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9839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Kontortema</vt:lpstr>
      <vt:lpstr>PowerPoint-præsentation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Peter Grønborg</dc:creator>
  <cp:lastModifiedBy>Peter Grønborg</cp:lastModifiedBy>
  <cp:revision>1</cp:revision>
  <dcterms:created xsi:type="dcterms:W3CDTF">2018-05-28T08:52:16Z</dcterms:created>
  <dcterms:modified xsi:type="dcterms:W3CDTF">2018-05-28T08:54:22Z</dcterms:modified>
</cp:coreProperties>
</file>