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4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7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98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7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678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906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48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08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12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3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02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4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4E8-7802-6143-964B-DF3D472E9C93}" type="datetimeFigureOut">
              <a:rPr lang="da-DK" smtClean="0"/>
              <a:t>24/04/2018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70C3-628D-0740-B243-76CDD9BC1AE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38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23" y="1388531"/>
            <a:ext cx="2200275" cy="3911600"/>
          </a:xfrm>
          <a:prstGeom prst="rect">
            <a:avLst/>
          </a:prstGeom>
          <a:ln>
            <a:noFill/>
          </a:ln>
          <a:effectLst>
            <a:reflection blurRad="12700" endPos="0" dist="5000" dir="5400000" sy="-100000" algn="bl" rotWithShape="0"/>
          </a:effectLst>
          <a:scene3d>
            <a:camera prst="perspectiveContrastingLeftFacing">
              <a:rot lat="300000" lon="186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Rektangel 4"/>
          <p:cNvSpPr/>
          <p:nvPr/>
        </p:nvSpPr>
        <p:spPr>
          <a:xfrm>
            <a:off x="3352800" y="2692400"/>
            <a:ext cx="2252133" cy="1303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3556000" y="2963333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b="1" dirty="0" err="1" smtClean="0"/>
              <a:t>ConvNet</a:t>
            </a:r>
            <a:endParaRPr lang="da-DK" sz="2800" b="1" dirty="0" smtClean="0"/>
          </a:p>
        </p:txBody>
      </p:sp>
      <p:sp>
        <p:nvSpPr>
          <p:cNvPr id="7" name="Tekstfelt 6"/>
          <p:cNvSpPr txBox="1"/>
          <p:nvPr/>
        </p:nvSpPr>
        <p:spPr>
          <a:xfrm>
            <a:off x="3810001" y="3572820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Ex. VGG16, ZF</a:t>
            </a:r>
            <a:endParaRPr lang="da-DK" dirty="0"/>
          </a:p>
        </p:txBody>
      </p:sp>
      <p:cxnSp>
        <p:nvCxnSpPr>
          <p:cNvPr id="9" name="Lige pilforbindelse 8"/>
          <p:cNvCxnSpPr>
            <a:endCxn id="5" idx="1"/>
          </p:cNvCxnSpPr>
          <p:nvPr/>
        </p:nvCxnSpPr>
        <p:spPr>
          <a:xfrm>
            <a:off x="2694516" y="3344331"/>
            <a:ext cx="658284" cy="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>
            <a:stCxn id="5" idx="3"/>
            <a:endCxn id="12" idx="1"/>
          </p:cNvCxnSpPr>
          <p:nvPr/>
        </p:nvCxnSpPr>
        <p:spPr>
          <a:xfrm flipV="1">
            <a:off x="5604933" y="3344333"/>
            <a:ext cx="509058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6113991" y="2811790"/>
            <a:ext cx="1117600" cy="1065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6164792" y="3021167"/>
            <a:ext cx="108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Feature </a:t>
            </a:r>
            <a:r>
              <a:rPr lang="da-DK" dirty="0" err="1" smtClean="0"/>
              <a:t>map</a:t>
            </a:r>
            <a:endParaRPr lang="da-DK" dirty="0"/>
          </a:p>
        </p:txBody>
      </p:sp>
      <p:sp>
        <p:nvSpPr>
          <p:cNvPr id="14" name="Rektangel 13"/>
          <p:cNvSpPr/>
          <p:nvPr/>
        </p:nvSpPr>
        <p:spPr>
          <a:xfrm>
            <a:off x="9431867" y="3140085"/>
            <a:ext cx="1286934" cy="4084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felt 14"/>
          <p:cNvSpPr txBox="1"/>
          <p:nvPr/>
        </p:nvSpPr>
        <p:spPr>
          <a:xfrm>
            <a:off x="9542463" y="31792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Classifier</a:t>
            </a:r>
            <a:endParaRPr lang="da-DK" dirty="0"/>
          </a:p>
        </p:txBody>
      </p:sp>
      <p:sp>
        <p:nvSpPr>
          <p:cNvPr id="16" name="Tekstfelt 15"/>
          <p:cNvSpPr txBox="1"/>
          <p:nvPr/>
        </p:nvSpPr>
        <p:spPr>
          <a:xfrm>
            <a:off x="11192933" y="257386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Class 1</a:t>
            </a:r>
            <a:endParaRPr lang="da-DK"/>
          </a:p>
        </p:txBody>
      </p:sp>
      <p:sp>
        <p:nvSpPr>
          <p:cNvPr id="17" name="Tekstfelt 16"/>
          <p:cNvSpPr txBox="1"/>
          <p:nvPr/>
        </p:nvSpPr>
        <p:spPr>
          <a:xfrm>
            <a:off x="11192931" y="374546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Class 3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11192932" y="315966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Class 2</a:t>
            </a:r>
            <a:endParaRPr lang="da-DK" dirty="0"/>
          </a:p>
        </p:txBody>
      </p:sp>
      <p:cxnSp>
        <p:nvCxnSpPr>
          <p:cNvPr id="19" name="Lige pilforbindelse 18"/>
          <p:cNvCxnSpPr>
            <a:stCxn id="14" idx="3"/>
            <a:endCxn id="16" idx="1"/>
          </p:cNvCxnSpPr>
          <p:nvPr/>
        </p:nvCxnSpPr>
        <p:spPr>
          <a:xfrm flipV="1">
            <a:off x="10718801" y="2758533"/>
            <a:ext cx="474132" cy="5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4" idx="3"/>
            <a:endCxn id="18" idx="1"/>
          </p:cNvCxnSpPr>
          <p:nvPr/>
        </p:nvCxnSpPr>
        <p:spPr>
          <a:xfrm>
            <a:off x="10718801" y="3344332"/>
            <a:ext cx="474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>
            <a:stCxn id="14" idx="3"/>
            <a:endCxn id="17" idx="1"/>
          </p:cNvCxnSpPr>
          <p:nvPr/>
        </p:nvCxnSpPr>
        <p:spPr>
          <a:xfrm>
            <a:off x="10718801" y="3344332"/>
            <a:ext cx="474130" cy="5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/>
          <p:cNvSpPr/>
          <p:nvPr/>
        </p:nvSpPr>
        <p:spPr>
          <a:xfrm>
            <a:off x="7548297" y="1693447"/>
            <a:ext cx="1117600" cy="1065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Tekstrude 38"/>
          <p:cNvSpPr/>
          <p:nvPr/>
        </p:nvSpPr>
        <p:spPr>
          <a:xfrm>
            <a:off x="7785365" y="1811867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kstrude 39"/>
          <p:cNvSpPr/>
          <p:nvPr/>
        </p:nvSpPr>
        <p:spPr>
          <a:xfrm>
            <a:off x="8392849" y="2370667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1" name="Tekstrude 40"/>
          <p:cNvSpPr/>
          <p:nvPr/>
        </p:nvSpPr>
        <p:spPr>
          <a:xfrm>
            <a:off x="7607036" y="2503790"/>
            <a:ext cx="255057" cy="203200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2" name="Tekstfelt 41"/>
          <p:cNvSpPr txBox="1"/>
          <p:nvPr/>
        </p:nvSpPr>
        <p:spPr>
          <a:xfrm>
            <a:off x="7607036" y="2001335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Proposals</a:t>
            </a:r>
            <a:endParaRPr lang="da-DK" dirty="0"/>
          </a:p>
        </p:txBody>
      </p:sp>
      <p:cxnSp>
        <p:nvCxnSpPr>
          <p:cNvPr id="44" name="Buet forbindelse 43"/>
          <p:cNvCxnSpPr>
            <a:stCxn id="12" idx="2"/>
            <a:endCxn id="14" idx="1"/>
          </p:cNvCxnSpPr>
          <p:nvPr/>
        </p:nvCxnSpPr>
        <p:spPr>
          <a:xfrm rot="5400000" flipH="1" flipV="1">
            <a:off x="7786057" y="2231066"/>
            <a:ext cx="532544" cy="2759076"/>
          </a:xfrm>
          <a:prstGeom prst="curvedConnector4">
            <a:avLst>
              <a:gd name="adj1" fmla="val -42926"/>
              <a:gd name="adj2" fmla="val 601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Buet forbindelse 53"/>
          <p:cNvCxnSpPr>
            <a:stCxn id="12" idx="0"/>
            <a:endCxn id="38" idx="1"/>
          </p:cNvCxnSpPr>
          <p:nvPr/>
        </p:nvCxnSpPr>
        <p:spPr>
          <a:xfrm rot="5400000" flipH="1" flipV="1">
            <a:off x="6817644" y="2081137"/>
            <a:ext cx="585800" cy="87550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Buet forbindelse 55"/>
          <p:cNvCxnSpPr>
            <a:stCxn id="42" idx="3"/>
            <a:endCxn id="14" idx="1"/>
          </p:cNvCxnSpPr>
          <p:nvPr/>
        </p:nvCxnSpPr>
        <p:spPr>
          <a:xfrm>
            <a:off x="8775436" y="2186001"/>
            <a:ext cx="656431" cy="115833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kstfelt 146"/>
          <p:cNvSpPr txBox="1"/>
          <p:nvPr/>
        </p:nvSpPr>
        <p:spPr>
          <a:xfrm>
            <a:off x="6230611" y="3101040"/>
            <a:ext cx="34150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Fast R-CNN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6" y="1718318"/>
            <a:ext cx="1895400" cy="3369600"/>
          </a:xfrm>
          <a:prstGeom prst="rect">
            <a:avLst/>
          </a:prstGeom>
          <a:ln>
            <a:noFill/>
          </a:ln>
          <a:effectLst>
            <a:reflection blurRad="12700" endPos="0" dist="5000" dir="5400000" sy="-100000" algn="bl" rotWithShape="0"/>
          </a:effectLst>
          <a:scene3d>
            <a:camera prst="isometricOffAxis1Right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" name="Rektangel 2"/>
          <p:cNvSpPr/>
          <p:nvPr/>
        </p:nvSpPr>
        <p:spPr>
          <a:xfrm>
            <a:off x="2686769" y="2894246"/>
            <a:ext cx="1841603" cy="1106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594829" y="2918660"/>
            <a:ext cx="193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b="1" dirty="0" err="1" smtClean="0"/>
              <a:t>ConvNet</a:t>
            </a:r>
            <a:endParaRPr lang="da-DK" sz="2800" b="1" dirty="0" smtClean="0"/>
          </a:p>
        </p:txBody>
      </p:sp>
      <p:sp>
        <p:nvSpPr>
          <p:cNvPr id="5" name="Tekstfelt 4"/>
          <p:cNvSpPr txBox="1"/>
          <p:nvPr/>
        </p:nvSpPr>
        <p:spPr>
          <a:xfrm>
            <a:off x="2729632" y="3427646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Ex. VGG16, ZF</a:t>
            </a:r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4996234" y="3118715"/>
            <a:ext cx="108373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Feature </a:t>
            </a:r>
            <a:r>
              <a:rPr lang="da-DK" dirty="0" err="1" smtClean="0"/>
              <a:t>map</a:t>
            </a:r>
            <a:endParaRPr lang="da-DK" dirty="0"/>
          </a:p>
        </p:txBody>
      </p:sp>
      <p:cxnSp>
        <p:nvCxnSpPr>
          <p:cNvPr id="24" name="Buet forbindelse 23"/>
          <p:cNvCxnSpPr>
            <a:stCxn id="9" idx="0"/>
            <a:endCxn id="33" idx="1"/>
          </p:cNvCxnSpPr>
          <p:nvPr/>
        </p:nvCxnSpPr>
        <p:spPr>
          <a:xfrm rot="16200000" flipV="1">
            <a:off x="3688510" y="1269123"/>
            <a:ext cx="2027488" cy="1671695"/>
          </a:xfrm>
          <a:prstGeom prst="curvedConnector4">
            <a:avLst>
              <a:gd name="adj1" fmla="val 45446"/>
              <a:gd name="adj2" fmla="val 1136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uet forbindelse 24"/>
          <p:cNvCxnSpPr>
            <a:stCxn id="75" idx="2"/>
            <a:endCxn id="62" idx="3"/>
          </p:cNvCxnSpPr>
          <p:nvPr/>
        </p:nvCxnSpPr>
        <p:spPr>
          <a:xfrm rot="5400000">
            <a:off x="7528849" y="1449443"/>
            <a:ext cx="1362794" cy="118884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felt 32"/>
          <p:cNvSpPr txBox="1"/>
          <p:nvPr/>
        </p:nvSpPr>
        <p:spPr>
          <a:xfrm>
            <a:off x="3866406" y="906561"/>
            <a:ext cx="1109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3x3 </a:t>
            </a:r>
            <a:r>
              <a:rPr lang="da-DK" dirty="0" err="1" smtClean="0"/>
              <a:t>conv</a:t>
            </a:r>
            <a:r>
              <a:rPr lang="da-DK" dirty="0" smtClean="0"/>
              <a:t>.</a:t>
            </a:r>
            <a:endParaRPr lang="da-DK" dirty="0" smtClean="0"/>
          </a:p>
        </p:txBody>
      </p:sp>
      <p:sp>
        <p:nvSpPr>
          <p:cNvPr id="42" name="Tekstfelt 41"/>
          <p:cNvSpPr txBox="1"/>
          <p:nvPr/>
        </p:nvSpPr>
        <p:spPr>
          <a:xfrm>
            <a:off x="5170623" y="1212271"/>
            <a:ext cx="11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1x1 </a:t>
            </a:r>
            <a:r>
              <a:rPr lang="da-DK" dirty="0" err="1" smtClean="0"/>
              <a:t>conv</a:t>
            </a:r>
            <a:endParaRPr lang="da-DK" dirty="0" smtClean="0"/>
          </a:p>
          <a:p>
            <a:r>
              <a:rPr lang="da-DK" dirty="0" smtClean="0"/>
              <a:t>Box </a:t>
            </a:r>
            <a:r>
              <a:rPr lang="da-DK" dirty="0" err="1" smtClean="0"/>
              <a:t>reg</a:t>
            </a:r>
            <a:r>
              <a:rPr lang="da-DK" dirty="0" smtClean="0"/>
              <a:t>.</a:t>
            </a:r>
          </a:p>
        </p:txBody>
      </p:sp>
      <p:sp>
        <p:nvSpPr>
          <p:cNvPr id="43" name="Tekstfelt 42"/>
          <p:cNvSpPr txBox="1"/>
          <p:nvPr/>
        </p:nvSpPr>
        <p:spPr>
          <a:xfrm>
            <a:off x="5878877" y="376170"/>
            <a:ext cx="11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1x1 </a:t>
            </a:r>
            <a:r>
              <a:rPr lang="da-DK" dirty="0" err="1" smtClean="0"/>
              <a:t>conv</a:t>
            </a:r>
            <a:endParaRPr lang="da-DK" dirty="0" smtClean="0"/>
          </a:p>
          <a:p>
            <a:r>
              <a:rPr lang="da-DK" dirty="0" err="1" smtClean="0"/>
              <a:t>Obj</a:t>
            </a:r>
            <a:r>
              <a:rPr lang="da-DK" dirty="0" smtClean="0"/>
              <a:t>. det.</a:t>
            </a:r>
          </a:p>
        </p:txBody>
      </p:sp>
      <p:cxnSp>
        <p:nvCxnSpPr>
          <p:cNvPr id="44" name="Buet forbindelse 43"/>
          <p:cNvCxnSpPr>
            <a:stCxn id="33" idx="3"/>
            <a:endCxn id="42" idx="1"/>
          </p:cNvCxnSpPr>
          <p:nvPr/>
        </p:nvCxnSpPr>
        <p:spPr>
          <a:xfrm>
            <a:off x="4975971" y="1091227"/>
            <a:ext cx="194652" cy="4442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Buet forbindelse 46"/>
          <p:cNvCxnSpPr>
            <a:stCxn id="33" idx="3"/>
            <a:endCxn id="43" idx="1"/>
          </p:cNvCxnSpPr>
          <p:nvPr/>
        </p:nvCxnSpPr>
        <p:spPr>
          <a:xfrm flipV="1">
            <a:off x="4975971" y="699336"/>
            <a:ext cx="902906" cy="3918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felt 50"/>
          <p:cNvSpPr txBox="1"/>
          <p:nvPr/>
        </p:nvSpPr>
        <p:spPr>
          <a:xfrm>
            <a:off x="6524842" y="1208725"/>
            <a:ext cx="1221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Transform</a:t>
            </a:r>
            <a:r>
              <a:rPr lang="da-DK" dirty="0" smtClean="0"/>
              <a:t> </a:t>
            </a:r>
            <a:r>
              <a:rPr lang="da-DK" dirty="0" err="1" smtClean="0"/>
              <a:t>boxes</a:t>
            </a:r>
            <a:endParaRPr lang="da-DK" dirty="0" smtClean="0"/>
          </a:p>
        </p:txBody>
      </p:sp>
      <p:cxnSp>
        <p:nvCxnSpPr>
          <p:cNvPr id="52" name="Buet forbindelse 51"/>
          <p:cNvCxnSpPr>
            <a:stCxn id="43" idx="3"/>
            <a:endCxn id="75" idx="1"/>
          </p:cNvCxnSpPr>
          <p:nvPr/>
        </p:nvCxnSpPr>
        <p:spPr>
          <a:xfrm>
            <a:off x="6988442" y="699336"/>
            <a:ext cx="1205299" cy="33996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Buet forbindelse 54"/>
          <p:cNvCxnSpPr>
            <a:stCxn id="42" idx="3"/>
            <a:endCxn id="51" idx="1"/>
          </p:cNvCxnSpPr>
          <p:nvPr/>
        </p:nvCxnSpPr>
        <p:spPr>
          <a:xfrm flipV="1">
            <a:off x="6280188" y="1531891"/>
            <a:ext cx="244654" cy="35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felt 61"/>
          <p:cNvSpPr txBox="1"/>
          <p:nvPr/>
        </p:nvSpPr>
        <p:spPr>
          <a:xfrm>
            <a:off x="6532090" y="2540597"/>
            <a:ext cx="108373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err="1" smtClean="0"/>
              <a:t>Proposals</a:t>
            </a:r>
            <a:endParaRPr lang="da-DK" dirty="0" smtClean="0"/>
          </a:p>
        </p:txBody>
      </p:sp>
      <p:sp>
        <p:nvSpPr>
          <p:cNvPr id="75" name="Tekstfelt 74"/>
          <p:cNvSpPr txBox="1"/>
          <p:nvPr/>
        </p:nvSpPr>
        <p:spPr>
          <a:xfrm>
            <a:off x="8193741" y="716138"/>
            <a:ext cx="122185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NMS/</a:t>
            </a:r>
          </a:p>
          <a:p>
            <a:r>
              <a:rPr lang="da-DK" dirty="0" err="1" smtClean="0"/>
              <a:t>threshold</a:t>
            </a:r>
            <a:endParaRPr lang="da-DK" dirty="0" smtClean="0"/>
          </a:p>
        </p:txBody>
      </p:sp>
      <p:cxnSp>
        <p:nvCxnSpPr>
          <p:cNvPr id="76" name="Buet forbindelse 75"/>
          <p:cNvCxnSpPr>
            <a:stCxn id="51" idx="3"/>
            <a:endCxn id="75" idx="1"/>
          </p:cNvCxnSpPr>
          <p:nvPr/>
        </p:nvCxnSpPr>
        <p:spPr>
          <a:xfrm flipV="1">
            <a:off x="7746698" y="1039304"/>
            <a:ext cx="447043" cy="49258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felt 93"/>
          <p:cNvSpPr txBox="1"/>
          <p:nvPr/>
        </p:nvSpPr>
        <p:spPr>
          <a:xfrm>
            <a:off x="6464176" y="3251454"/>
            <a:ext cx="1219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Roipooling</a:t>
            </a:r>
            <a:endParaRPr lang="da-DK" dirty="0" smtClean="0"/>
          </a:p>
        </p:txBody>
      </p:sp>
      <p:cxnSp>
        <p:nvCxnSpPr>
          <p:cNvPr id="95" name="Buet forbindelse 94"/>
          <p:cNvCxnSpPr>
            <a:stCxn id="62" idx="2"/>
            <a:endCxn id="94" idx="0"/>
          </p:cNvCxnSpPr>
          <p:nvPr/>
        </p:nvCxnSpPr>
        <p:spPr>
          <a:xfrm rot="5400000">
            <a:off x="6903195" y="3080691"/>
            <a:ext cx="341525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Buet forbindelse 97"/>
          <p:cNvCxnSpPr>
            <a:stCxn id="9" idx="3"/>
            <a:endCxn id="94" idx="1"/>
          </p:cNvCxnSpPr>
          <p:nvPr/>
        </p:nvCxnSpPr>
        <p:spPr>
          <a:xfrm flipV="1">
            <a:off x="6079967" y="3436120"/>
            <a:ext cx="384209" cy="57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Buet forbindelse 100"/>
          <p:cNvCxnSpPr>
            <a:stCxn id="3" idx="3"/>
            <a:endCxn id="9" idx="1"/>
          </p:cNvCxnSpPr>
          <p:nvPr/>
        </p:nvCxnSpPr>
        <p:spPr>
          <a:xfrm flipV="1">
            <a:off x="4528372" y="3441881"/>
            <a:ext cx="467862" cy="585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Buet forbindelse 103"/>
          <p:cNvCxnSpPr>
            <a:endCxn id="3" idx="1"/>
          </p:cNvCxnSpPr>
          <p:nvPr/>
        </p:nvCxnSpPr>
        <p:spPr>
          <a:xfrm>
            <a:off x="2338525" y="3436120"/>
            <a:ext cx="348244" cy="116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kstfelt 108"/>
          <p:cNvSpPr txBox="1"/>
          <p:nvPr/>
        </p:nvSpPr>
        <p:spPr>
          <a:xfrm>
            <a:off x="7938123" y="3241251"/>
            <a:ext cx="452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mtClean="0"/>
              <a:t>FC</a:t>
            </a:r>
            <a:endParaRPr lang="da-DK" dirty="0" smtClean="0"/>
          </a:p>
        </p:txBody>
      </p:sp>
      <p:sp>
        <p:nvSpPr>
          <p:cNvPr id="110" name="Tekstfelt 109"/>
          <p:cNvSpPr txBox="1"/>
          <p:nvPr/>
        </p:nvSpPr>
        <p:spPr>
          <a:xfrm>
            <a:off x="6312603" y="4259514"/>
            <a:ext cx="452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FC</a:t>
            </a:r>
          </a:p>
        </p:txBody>
      </p:sp>
      <p:cxnSp>
        <p:nvCxnSpPr>
          <p:cNvPr id="111" name="Buet forbindelse 110"/>
          <p:cNvCxnSpPr>
            <a:stCxn id="94" idx="3"/>
            <a:endCxn id="109" idx="1"/>
          </p:cNvCxnSpPr>
          <p:nvPr/>
        </p:nvCxnSpPr>
        <p:spPr>
          <a:xfrm flipV="1">
            <a:off x="7683736" y="3425917"/>
            <a:ext cx="254387" cy="1020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Buet forbindelse 113"/>
          <p:cNvCxnSpPr>
            <a:stCxn id="109" idx="2"/>
            <a:endCxn id="110" idx="0"/>
          </p:cNvCxnSpPr>
          <p:nvPr/>
        </p:nvCxnSpPr>
        <p:spPr>
          <a:xfrm rot="5400000">
            <a:off x="7026930" y="3122288"/>
            <a:ext cx="648931" cy="162552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felt 117"/>
          <p:cNvSpPr txBox="1"/>
          <p:nvPr/>
        </p:nvSpPr>
        <p:spPr>
          <a:xfrm>
            <a:off x="6940491" y="4628845"/>
            <a:ext cx="1072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Box </a:t>
            </a:r>
            <a:r>
              <a:rPr lang="da-DK" dirty="0" err="1"/>
              <a:t>reg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120" name="Tekstfelt 119"/>
          <p:cNvSpPr txBox="1"/>
          <p:nvPr/>
        </p:nvSpPr>
        <p:spPr>
          <a:xfrm>
            <a:off x="6940491" y="3885870"/>
            <a:ext cx="11095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/>
              <a:t>Softmax</a:t>
            </a:r>
            <a:endParaRPr lang="da-DK" dirty="0"/>
          </a:p>
        </p:txBody>
      </p:sp>
      <p:cxnSp>
        <p:nvCxnSpPr>
          <p:cNvPr id="121" name="Buet forbindelse 120"/>
          <p:cNvCxnSpPr>
            <a:stCxn id="110" idx="3"/>
            <a:endCxn id="120" idx="1"/>
          </p:cNvCxnSpPr>
          <p:nvPr/>
        </p:nvCxnSpPr>
        <p:spPr>
          <a:xfrm flipV="1">
            <a:off x="6764666" y="4070536"/>
            <a:ext cx="175825" cy="37364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Buet forbindelse 123"/>
          <p:cNvCxnSpPr>
            <a:stCxn id="110" idx="3"/>
            <a:endCxn id="118" idx="1"/>
          </p:cNvCxnSpPr>
          <p:nvPr/>
        </p:nvCxnSpPr>
        <p:spPr>
          <a:xfrm>
            <a:off x="6764666" y="4444180"/>
            <a:ext cx="175825" cy="36933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kstfelt 130"/>
          <p:cNvSpPr txBox="1"/>
          <p:nvPr/>
        </p:nvSpPr>
        <p:spPr>
          <a:xfrm>
            <a:off x="8213409" y="4490345"/>
            <a:ext cx="1221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Transform</a:t>
            </a:r>
            <a:r>
              <a:rPr lang="da-DK" dirty="0" smtClean="0"/>
              <a:t> </a:t>
            </a:r>
            <a:r>
              <a:rPr lang="da-DK" dirty="0" err="1" smtClean="0"/>
              <a:t>boxes</a:t>
            </a:r>
            <a:endParaRPr lang="da-DK" dirty="0" smtClean="0"/>
          </a:p>
        </p:txBody>
      </p:sp>
      <p:cxnSp>
        <p:nvCxnSpPr>
          <p:cNvPr id="132" name="Buet forbindelse 131"/>
          <p:cNvCxnSpPr>
            <a:stCxn id="118" idx="3"/>
            <a:endCxn id="131" idx="1"/>
          </p:cNvCxnSpPr>
          <p:nvPr/>
        </p:nvCxnSpPr>
        <p:spPr>
          <a:xfrm>
            <a:off x="8012719" y="4813511"/>
            <a:ext cx="20069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kstfelt 134"/>
          <p:cNvSpPr txBox="1"/>
          <p:nvPr/>
        </p:nvSpPr>
        <p:spPr>
          <a:xfrm>
            <a:off x="8846746" y="2304140"/>
            <a:ext cx="1221856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NMS/</a:t>
            </a:r>
          </a:p>
          <a:p>
            <a:r>
              <a:rPr lang="da-DK" dirty="0" err="1" smtClean="0"/>
              <a:t>threshold</a:t>
            </a:r>
            <a:endParaRPr lang="da-DK" dirty="0" smtClean="0"/>
          </a:p>
        </p:txBody>
      </p:sp>
      <p:cxnSp>
        <p:nvCxnSpPr>
          <p:cNvPr id="136" name="Buet forbindelse 135"/>
          <p:cNvCxnSpPr>
            <a:stCxn id="120" idx="3"/>
            <a:endCxn id="135" idx="2"/>
          </p:cNvCxnSpPr>
          <p:nvPr/>
        </p:nvCxnSpPr>
        <p:spPr>
          <a:xfrm flipV="1">
            <a:off x="8050056" y="2950471"/>
            <a:ext cx="1407618" cy="112006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Buet forbindelse 138"/>
          <p:cNvCxnSpPr>
            <a:stCxn id="131" idx="0"/>
            <a:endCxn id="135" idx="2"/>
          </p:cNvCxnSpPr>
          <p:nvPr/>
        </p:nvCxnSpPr>
        <p:spPr>
          <a:xfrm rot="5400000" flipH="1" flipV="1">
            <a:off x="8371068" y="3403740"/>
            <a:ext cx="1539874" cy="63333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Billede 1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8" r="23150"/>
          <a:stretch/>
        </p:blipFill>
        <p:spPr>
          <a:xfrm>
            <a:off x="10339520" y="1718318"/>
            <a:ext cx="1822316" cy="3369600"/>
          </a:xfrm>
          <a:prstGeom prst="rect">
            <a:avLst/>
          </a:prstGeom>
          <a:scene3d>
            <a:camera prst="isometricOffAxis1Right"/>
            <a:lightRig rig="threePt" dir="t">
              <a:rot lat="0" lon="0" rev="2400000"/>
            </a:lightRig>
          </a:scene3d>
          <a:sp3d>
            <a:bevelT/>
          </a:sp3d>
        </p:spPr>
      </p:pic>
      <p:cxnSp>
        <p:nvCxnSpPr>
          <p:cNvPr id="144" name="Buet forbindelse 143"/>
          <p:cNvCxnSpPr>
            <a:stCxn id="135" idx="3"/>
            <a:endCxn id="143" idx="1"/>
          </p:cNvCxnSpPr>
          <p:nvPr/>
        </p:nvCxnSpPr>
        <p:spPr>
          <a:xfrm>
            <a:off x="10068602" y="2627306"/>
            <a:ext cx="270918" cy="7758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kstfelt 147"/>
          <p:cNvSpPr txBox="1"/>
          <p:nvPr/>
        </p:nvSpPr>
        <p:spPr>
          <a:xfrm>
            <a:off x="3733090" y="215058"/>
            <a:ext cx="42796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RPN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06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 rot="16200000">
            <a:off x="-930902" y="3218688"/>
            <a:ext cx="223113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Data</a:t>
            </a:r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 rot="16200000">
            <a:off x="709663" y="3218688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Pool1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 rot="16200000">
            <a:off x="185561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Conv1_2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 rot="16200000">
            <a:off x="-183772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Conv1_1</a:t>
            </a:r>
            <a:endParaRPr lang="da-DK" dirty="0"/>
          </a:p>
        </p:txBody>
      </p:sp>
      <p:cxnSp>
        <p:nvCxnSpPr>
          <p:cNvPr id="10" name="Lige pilforbindelse 9"/>
          <p:cNvCxnSpPr>
            <a:stCxn id="4" idx="2"/>
            <a:endCxn id="7" idx="0"/>
          </p:cNvCxnSpPr>
          <p:nvPr/>
        </p:nvCxnSpPr>
        <p:spPr>
          <a:xfrm>
            <a:off x="369332" y="3403354"/>
            <a:ext cx="377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6" idx="2"/>
            <a:endCxn id="5" idx="0"/>
          </p:cNvCxnSpPr>
          <p:nvPr/>
        </p:nvCxnSpPr>
        <p:spPr>
          <a:xfrm>
            <a:off x="1485795" y="3403354"/>
            <a:ext cx="154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 rot="16200000">
            <a:off x="1826128" y="3218687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Conv2_2</a:t>
            </a:r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 rot="16200000">
            <a:off x="1456795" y="3218687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Conv2_1</a:t>
            </a:r>
            <a:endParaRPr lang="da-DK" dirty="0"/>
          </a:p>
        </p:txBody>
      </p:sp>
      <p:sp>
        <p:nvSpPr>
          <p:cNvPr id="16" name="Tekstfelt 15"/>
          <p:cNvSpPr txBox="1"/>
          <p:nvPr/>
        </p:nvSpPr>
        <p:spPr>
          <a:xfrm rot="16200000">
            <a:off x="2350229" y="3218686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Pool2</a:t>
            </a:r>
            <a:endParaRPr lang="da-DK" dirty="0"/>
          </a:p>
        </p:txBody>
      </p:sp>
      <p:sp>
        <p:nvSpPr>
          <p:cNvPr id="17" name="Tekstfelt 16"/>
          <p:cNvSpPr txBox="1"/>
          <p:nvPr/>
        </p:nvSpPr>
        <p:spPr>
          <a:xfrm rot="16200000">
            <a:off x="3466693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Conv3_2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 rot="16200000">
            <a:off x="3097360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Conv3_1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 rot="16200000">
            <a:off x="3806129" y="3218686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Conv3_3</a:t>
            </a:r>
            <a:endParaRPr lang="da-DK" dirty="0"/>
          </a:p>
        </p:txBody>
      </p:sp>
      <p:sp>
        <p:nvSpPr>
          <p:cNvPr id="20" name="Tekstfelt 19"/>
          <p:cNvSpPr txBox="1"/>
          <p:nvPr/>
        </p:nvSpPr>
        <p:spPr>
          <a:xfrm rot="16200000">
            <a:off x="4330231" y="3218686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Pool3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 rot="16200000">
            <a:off x="5446695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Conv4_2</a:t>
            </a:r>
            <a:endParaRPr lang="da-DK" dirty="0"/>
          </a:p>
        </p:txBody>
      </p:sp>
      <p:sp>
        <p:nvSpPr>
          <p:cNvPr id="22" name="Tekstfelt 21"/>
          <p:cNvSpPr txBox="1"/>
          <p:nvPr/>
        </p:nvSpPr>
        <p:spPr>
          <a:xfrm rot="16200000">
            <a:off x="5077362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Conv4_1</a:t>
            </a:r>
            <a:endParaRPr lang="da-DK" dirty="0"/>
          </a:p>
        </p:txBody>
      </p:sp>
      <p:sp>
        <p:nvSpPr>
          <p:cNvPr id="23" name="Tekstfelt 22"/>
          <p:cNvSpPr txBox="1"/>
          <p:nvPr/>
        </p:nvSpPr>
        <p:spPr>
          <a:xfrm rot="16200000">
            <a:off x="5786131" y="3218686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Conv4_3</a:t>
            </a:r>
            <a:endParaRPr lang="da-DK" dirty="0"/>
          </a:p>
        </p:txBody>
      </p:sp>
      <p:sp>
        <p:nvSpPr>
          <p:cNvPr id="24" name="Tekstfelt 23"/>
          <p:cNvSpPr txBox="1"/>
          <p:nvPr/>
        </p:nvSpPr>
        <p:spPr>
          <a:xfrm rot="16200000">
            <a:off x="6310233" y="3218685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Pool4</a:t>
            </a:r>
            <a:endParaRPr lang="da-DK" dirty="0"/>
          </a:p>
        </p:txBody>
      </p:sp>
      <p:sp>
        <p:nvSpPr>
          <p:cNvPr id="25" name="Tekstfelt 24"/>
          <p:cNvSpPr txBox="1"/>
          <p:nvPr/>
        </p:nvSpPr>
        <p:spPr>
          <a:xfrm rot="16200000">
            <a:off x="7426697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Conv5_2</a:t>
            </a:r>
            <a:endParaRPr lang="da-DK" dirty="0"/>
          </a:p>
        </p:txBody>
      </p:sp>
      <p:sp>
        <p:nvSpPr>
          <p:cNvPr id="26" name="Tekstfelt 25"/>
          <p:cNvSpPr txBox="1"/>
          <p:nvPr/>
        </p:nvSpPr>
        <p:spPr>
          <a:xfrm rot="16200000">
            <a:off x="7057364" y="3218688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Conv5_1</a:t>
            </a:r>
            <a:endParaRPr lang="da-DK" dirty="0"/>
          </a:p>
        </p:txBody>
      </p:sp>
      <p:sp>
        <p:nvSpPr>
          <p:cNvPr id="27" name="Tekstfelt 26"/>
          <p:cNvSpPr txBox="1"/>
          <p:nvPr/>
        </p:nvSpPr>
        <p:spPr>
          <a:xfrm rot="16200000">
            <a:off x="7766133" y="3218686"/>
            <a:ext cx="223113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Conv5_3</a:t>
            </a:r>
            <a:endParaRPr lang="da-DK" dirty="0"/>
          </a:p>
        </p:txBody>
      </p:sp>
      <p:sp>
        <p:nvSpPr>
          <p:cNvPr id="28" name="Tekstfelt 27"/>
          <p:cNvSpPr txBox="1"/>
          <p:nvPr/>
        </p:nvSpPr>
        <p:spPr>
          <a:xfrm rot="16200000">
            <a:off x="8290235" y="3218685"/>
            <a:ext cx="223113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Pool5</a:t>
            </a:r>
            <a:endParaRPr lang="da-DK" dirty="0"/>
          </a:p>
        </p:txBody>
      </p:sp>
      <p:sp>
        <p:nvSpPr>
          <p:cNvPr id="29" name="Tekstfelt 28"/>
          <p:cNvSpPr txBox="1"/>
          <p:nvPr/>
        </p:nvSpPr>
        <p:spPr>
          <a:xfrm rot="16200000">
            <a:off x="9037366" y="3218685"/>
            <a:ext cx="223113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f</a:t>
            </a:r>
            <a:r>
              <a:rPr lang="da-DK" dirty="0" smtClean="0"/>
              <a:t>c6 </a:t>
            </a:r>
            <a:r>
              <a:rPr lang="mr-IN" dirty="0" smtClean="0"/>
              <a:t>–</a:t>
            </a:r>
            <a:r>
              <a:rPr lang="da-DK" dirty="0" smtClean="0"/>
              <a:t> drop6</a:t>
            </a:r>
            <a:endParaRPr lang="da-DK" dirty="0"/>
          </a:p>
        </p:txBody>
      </p:sp>
      <p:sp>
        <p:nvSpPr>
          <p:cNvPr id="30" name="Tekstfelt 29"/>
          <p:cNvSpPr txBox="1"/>
          <p:nvPr/>
        </p:nvSpPr>
        <p:spPr>
          <a:xfrm rot="16200000">
            <a:off x="9599831" y="3218688"/>
            <a:ext cx="223113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fc7 </a:t>
            </a:r>
            <a:r>
              <a:rPr lang="mr-IN" dirty="0" smtClean="0"/>
              <a:t>–</a:t>
            </a:r>
            <a:r>
              <a:rPr lang="da-DK" dirty="0" smtClean="0"/>
              <a:t> drop7</a:t>
            </a:r>
            <a:endParaRPr lang="da-DK" dirty="0"/>
          </a:p>
        </p:txBody>
      </p:sp>
      <p:sp>
        <p:nvSpPr>
          <p:cNvPr id="31" name="Tekstfelt 30"/>
          <p:cNvSpPr txBox="1"/>
          <p:nvPr/>
        </p:nvSpPr>
        <p:spPr>
          <a:xfrm rot="16200000">
            <a:off x="10162296" y="3218685"/>
            <a:ext cx="2231136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fc8</a:t>
            </a:r>
            <a:endParaRPr lang="da-DK" dirty="0"/>
          </a:p>
        </p:txBody>
      </p:sp>
      <p:sp>
        <p:nvSpPr>
          <p:cNvPr id="33" name="Tekstfelt 32"/>
          <p:cNvSpPr txBox="1"/>
          <p:nvPr/>
        </p:nvSpPr>
        <p:spPr>
          <a:xfrm rot="16200000">
            <a:off x="10873415" y="3218685"/>
            <a:ext cx="2231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Prop</a:t>
            </a:r>
            <a:endParaRPr lang="da-DK" dirty="0"/>
          </a:p>
        </p:txBody>
      </p:sp>
      <p:cxnSp>
        <p:nvCxnSpPr>
          <p:cNvPr id="34" name="Lige pilforbindelse 33"/>
          <p:cNvCxnSpPr>
            <a:stCxn id="5" idx="2"/>
            <a:endCxn id="15" idx="0"/>
          </p:cNvCxnSpPr>
          <p:nvPr/>
        </p:nvCxnSpPr>
        <p:spPr>
          <a:xfrm flipV="1">
            <a:off x="2009897" y="3403353"/>
            <a:ext cx="3778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16" idx="2"/>
            <a:endCxn id="18" idx="0"/>
          </p:cNvCxnSpPr>
          <p:nvPr/>
        </p:nvCxnSpPr>
        <p:spPr>
          <a:xfrm>
            <a:off x="3650463" y="3403352"/>
            <a:ext cx="37779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stCxn id="14" idx="2"/>
            <a:endCxn id="16" idx="0"/>
          </p:cNvCxnSpPr>
          <p:nvPr/>
        </p:nvCxnSpPr>
        <p:spPr>
          <a:xfrm flipV="1">
            <a:off x="3126362" y="3403352"/>
            <a:ext cx="1547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stCxn id="19" idx="2"/>
            <a:endCxn id="20" idx="0"/>
          </p:cNvCxnSpPr>
          <p:nvPr/>
        </p:nvCxnSpPr>
        <p:spPr>
          <a:xfrm>
            <a:off x="5106363" y="3403352"/>
            <a:ext cx="154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Lige pilforbindelse 45"/>
          <p:cNvCxnSpPr>
            <a:stCxn id="20" idx="2"/>
            <a:endCxn id="22" idx="0"/>
          </p:cNvCxnSpPr>
          <p:nvPr/>
        </p:nvCxnSpPr>
        <p:spPr>
          <a:xfrm>
            <a:off x="5630465" y="3403352"/>
            <a:ext cx="37779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Lige pilforbindelse 48"/>
          <p:cNvCxnSpPr>
            <a:stCxn id="23" idx="2"/>
            <a:endCxn id="24" idx="0"/>
          </p:cNvCxnSpPr>
          <p:nvPr/>
        </p:nvCxnSpPr>
        <p:spPr>
          <a:xfrm flipV="1">
            <a:off x="7086365" y="3403351"/>
            <a:ext cx="1547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ge pilforbindelse 51"/>
          <p:cNvCxnSpPr>
            <a:stCxn id="24" idx="2"/>
            <a:endCxn id="26" idx="0"/>
          </p:cNvCxnSpPr>
          <p:nvPr/>
        </p:nvCxnSpPr>
        <p:spPr>
          <a:xfrm>
            <a:off x="7610467" y="3403351"/>
            <a:ext cx="377799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ge pilforbindelse 54"/>
          <p:cNvCxnSpPr>
            <a:stCxn id="27" idx="2"/>
            <a:endCxn id="28" idx="0"/>
          </p:cNvCxnSpPr>
          <p:nvPr/>
        </p:nvCxnSpPr>
        <p:spPr>
          <a:xfrm flipV="1">
            <a:off x="9066367" y="3403351"/>
            <a:ext cx="1547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ge pilforbindelse 58"/>
          <p:cNvCxnSpPr>
            <a:stCxn id="28" idx="2"/>
            <a:endCxn id="29" idx="0"/>
          </p:cNvCxnSpPr>
          <p:nvPr/>
        </p:nvCxnSpPr>
        <p:spPr>
          <a:xfrm>
            <a:off x="9590469" y="3403351"/>
            <a:ext cx="377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Lige pilforbindelse 61"/>
          <p:cNvCxnSpPr>
            <a:stCxn id="29" idx="2"/>
            <a:endCxn id="30" idx="0"/>
          </p:cNvCxnSpPr>
          <p:nvPr/>
        </p:nvCxnSpPr>
        <p:spPr>
          <a:xfrm>
            <a:off x="10337600" y="3403351"/>
            <a:ext cx="19313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ge pilforbindelse 64"/>
          <p:cNvCxnSpPr>
            <a:stCxn id="30" idx="2"/>
            <a:endCxn id="31" idx="0"/>
          </p:cNvCxnSpPr>
          <p:nvPr/>
        </p:nvCxnSpPr>
        <p:spPr>
          <a:xfrm flipV="1">
            <a:off x="10900065" y="3403351"/>
            <a:ext cx="19313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Lige pilforbindelse 67"/>
          <p:cNvCxnSpPr>
            <a:stCxn id="31" idx="2"/>
            <a:endCxn id="33" idx="0"/>
          </p:cNvCxnSpPr>
          <p:nvPr/>
        </p:nvCxnSpPr>
        <p:spPr>
          <a:xfrm>
            <a:off x="11462530" y="3403351"/>
            <a:ext cx="3417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felt 70"/>
          <p:cNvSpPr txBox="1"/>
          <p:nvPr/>
        </p:nvSpPr>
        <p:spPr>
          <a:xfrm>
            <a:off x="6780575" y="1513068"/>
            <a:ext cx="128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Stride = 16</a:t>
            </a:r>
            <a:endParaRPr lang="da-DK"/>
          </a:p>
        </p:txBody>
      </p:sp>
      <p:sp>
        <p:nvSpPr>
          <p:cNvPr id="72" name="Tekstfelt 71"/>
          <p:cNvSpPr txBox="1"/>
          <p:nvPr/>
        </p:nvSpPr>
        <p:spPr>
          <a:xfrm>
            <a:off x="1281947" y="1513068"/>
            <a:ext cx="108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/>
              <a:t>Stride = 2</a:t>
            </a:r>
            <a:endParaRPr lang="da-DK"/>
          </a:p>
        </p:txBody>
      </p:sp>
      <p:sp>
        <p:nvSpPr>
          <p:cNvPr id="73" name="Tekstfelt 72"/>
          <p:cNvSpPr txBox="1"/>
          <p:nvPr/>
        </p:nvSpPr>
        <p:spPr>
          <a:xfrm>
            <a:off x="4902515" y="1513068"/>
            <a:ext cx="108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Stride = 8</a:t>
            </a:r>
            <a:endParaRPr lang="da-DK" dirty="0"/>
          </a:p>
        </p:txBody>
      </p:sp>
      <p:sp>
        <p:nvSpPr>
          <p:cNvPr id="74" name="Tekstfelt 73"/>
          <p:cNvSpPr txBox="1"/>
          <p:nvPr/>
        </p:nvSpPr>
        <p:spPr>
          <a:xfrm>
            <a:off x="2922512" y="1513068"/>
            <a:ext cx="108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Stride = 4</a:t>
            </a:r>
            <a:endParaRPr lang="da-DK" dirty="0"/>
          </a:p>
        </p:txBody>
      </p:sp>
      <p:sp>
        <p:nvSpPr>
          <p:cNvPr id="75" name="Tekstfelt 74"/>
          <p:cNvSpPr txBox="1"/>
          <p:nvPr/>
        </p:nvSpPr>
        <p:spPr>
          <a:xfrm>
            <a:off x="8761107" y="1513068"/>
            <a:ext cx="128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Stride = 32</a:t>
            </a:r>
            <a:endParaRPr lang="da-DK" dirty="0"/>
          </a:p>
        </p:txBody>
      </p:sp>
      <p:cxnSp>
        <p:nvCxnSpPr>
          <p:cNvPr id="78" name="Lige pilforbindelse 77"/>
          <p:cNvCxnSpPr>
            <a:stCxn id="72" idx="2"/>
            <a:endCxn id="5" idx="3"/>
          </p:cNvCxnSpPr>
          <p:nvPr/>
        </p:nvCxnSpPr>
        <p:spPr>
          <a:xfrm>
            <a:off x="1825231" y="1882400"/>
            <a:ext cx="0" cy="405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Lige pilforbindelse 80"/>
          <p:cNvCxnSpPr>
            <a:stCxn id="73" idx="2"/>
            <a:endCxn id="20" idx="3"/>
          </p:cNvCxnSpPr>
          <p:nvPr/>
        </p:nvCxnSpPr>
        <p:spPr>
          <a:xfrm>
            <a:off x="5445799" y="1882400"/>
            <a:ext cx="0" cy="40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81"/>
          <p:cNvCxnSpPr>
            <a:stCxn id="74" idx="2"/>
            <a:endCxn id="16" idx="3"/>
          </p:cNvCxnSpPr>
          <p:nvPr/>
        </p:nvCxnSpPr>
        <p:spPr>
          <a:xfrm>
            <a:off x="3465796" y="1882400"/>
            <a:ext cx="1" cy="40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Lige pilforbindelse 87"/>
          <p:cNvCxnSpPr>
            <a:stCxn id="71" idx="2"/>
            <a:endCxn id="24" idx="3"/>
          </p:cNvCxnSpPr>
          <p:nvPr/>
        </p:nvCxnSpPr>
        <p:spPr>
          <a:xfrm>
            <a:off x="7425271" y="1882400"/>
            <a:ext cx="530" cy="4053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Lige pilforbindelse 90"/>
          <p:cNvCxnSpPr>
            <a:stCxn id="75" idx="2"/>
            <a:endCxn id="28" idx="3"/>
          </p:cNvCxnSpPr>
          <p:nvPr/>
        </p:nvCxnSpPr>
        <p:spPr>
          <a:xfrm>
            <a:off x="9405803" y="1882400"/>
            <a:ext cx="0" cy="4053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øjre klammeparentes 93"/>
          <p:cNvSpPr/>
          <p:nvPr/>
        </p:nvSpPr>
        <p:spPr>
          <a:xfrm rot="5400000">
            <a:off x="4852148" y="301517"/>
            <a:ext cx="663198" cy="909799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5" name="Tekstfelt 94"/>
          <p:cNvSpPr txBox="1"/>
          <p:nvPr/>
        </p:nvSpPr>
        <p:spPr>
          <a:xfrm>
            <a:off x="3739660" y="5182116"/>
            <a:ext cx="28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Feature extractor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985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12591</TotalTime>
  <Words>104</Words>
  <Application>Microsoft Macintosh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Kontortema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Peter Grønborg</dc:creator>
  <cp:lastModifiedBy>Peter Grønborg</cp:lastModifiedBy>
  <cp:revision>22</cp:revision>
  <cp:lastPrinted>2018-04-25T07:27:57Z</cp:lastPrinted>
  <dcterms:created xsi:type="dcterms:W3CDTF">2018-02-07T09:32:14Z</dcterms:created>
  <dcterms:modified xsi:type="dcterms:W3CDTF">2018-04-25T09:48:03Z</dcterms:modified>
</cp:coreProperties>
</file>