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9"/>
  </p:notesMasterIdLst>
  <p:sldIdLst>
    <p:sldId id="256" r:id="rId2"/>
    <p:sldId id="260" r:id="rId3"/>
    <p:sldId id="259" r:id="rId4"/>
    <p:sldId id="271" r:id="rId5"/>
    <p:sldId id="284" r:id="rId6"/>
    <p:sldId id="285" r:id="rId7"/>
    <p:sldId id="286" r:id="rId8"/>
    <p:sldId id="287" r:id="rId9"/>
    <p:sldId id="288" r:id="rId10"/>
    <p:sldId id="289" r:id="rId11"/>
    <p:sldId id="279" r:id="rId12"/>
    <p:sldId id="291" r:id="rId13"/>
    <p:sldId id="290" r:id="rId14"/>
    <p:sldId id="292" r:id="rId15"/>
    <p:sldId id="293" r:id="rId16"/>
    <p:sldId id="294" r:id="rId17"/>
    <p:sldId id="297" r:id="rId18"/>
    <p:sldId id="298" r:id="rId19"/>
    <p:sldId id="299" r:id="rId20"/>
    <p:sldId id="300" r:id="rId21"/>
    <p:sldId id="301" r:id="rId22"/>
    <p:sldId id="302" r:id="rId23"/>
    <p:sldId id="303" r:id="rId24"/>
    <p:sldId id="304" r:id="rId25"/>
    <p:sldId id="305" r:id="rId26"/>
    <p:sldId id="306" r:id="rId27"/>
    <p:sldId id="281" r:id="rId28"/>
  </p:sldIdLst>
  <p:sldSz cx="9144000" cy="5143500" type="screen16x9"/>
  <p:notesSz cx="6858000" cy="9144000"/>
  <p:embeddedFontLst>
    <p:embeddedFont>
      <p:font typeface="Nunito" pitchFamily="2" charset="0"/>
      <p:regular r:id="rId30"/>
      <p:bold r:id="rId31"/>
      <p:italic r:id="rId32"/>
      <p:boldItalic r:id="rId33"/>
    </p:embeddedFont>
    <p:embeddedFont>
      <p:font typeface="Raleway"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7">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9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591A12-5BFE-4CEC-B9D8-0406662B9F39}">
  <a:tblStyle styleId="{EE591A12-5BFE-4CEC-B9D8-0406662B9F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62" y="-514"/>
      </p:cViewPr>
      <p:guideLst>
        <p:guide orient="horz" pos="337"/>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183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c919b49117_3_25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c919b49117_3_25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238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126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9745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7699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c919b49117_3_259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c919b49117_3_25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110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235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296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c919b49117_3_259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c919b49117_3_25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79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gc8ed1b412c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c8ed1b412c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595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332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660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1468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3879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6069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318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3"/>
        <p:cNvGrpSpPr/>
        <p:nvPr/>
      </p:nvGrpSpPr>
      <p:grpSpPr>
        <a:xfrm>
          <a:off x="0" y="0"/>
          <a:ext cx="0" cy="0"/>
          <a:chOff x="0" y="0"/>
          <a:chExt cx="0" cy="0"/>
        </a:xfrm>
      </p:grpSpPr>
      <p:sp>
        <p:nvSpPr>
          <p:cNvPr id="2284" name="Google Shape;2284;gc8ed1b412c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5" name="Google Shape;2285;gc8ed1b412c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c919b49117_3_259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c919b49117_3_25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984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002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83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623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c9bf1481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c9bf1481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815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659850" y="-4761625"/>
            <a:ext cx="7824300" cy="782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10;p2"/>
          <p:cNvCxnSpPr/>
          <p:nvPr/>
        </p:nvCxnSpPr>
        <p:spPr>
          <a:xfrm>
            <a:off x="965400" y="4611900"/>
            <a:ext cx="7213200" cy="0"/>
          </a:xfrm>
          <a:prstGeom prst="straightConnector1">
            <a:avLst/>
          </a:prstGeom>
          <a:noFill/>
          <a:ln w="9525" cap="flat" cmpd="sng">
            <a:solidFill>
              <a:schemeClr val="dk2"/>
            </a:solidFill>
            <a:prstDash val="solid"/>
            <a:round/>
            <a:headEnd type="none" w="med" len="med"/>
            <a:tailEnd type="none" w="med" len="med"/>
          </a:ln>
        </p:spPr>
      </p:cxnSp>
      <p:sp>
        <p:nvSpPr>
          <p:cNvPr id="11" name="Google Shape;11;p2"/>
          <p:cNvSpPr/>
          <p:nvPr/>
        </p:nvSpPr>
        <p:spPr>
          <a:xfrm>
            <a:off x="4093507" y="4443121"/>
            <a:ext cx="11011" cy="18202"/>
          </a:xfrm>
          <a:custGeom>
            <a:avLst/>
            <a:gdLst/>
            <a:ahLst/>
            <a:cxnLst/>
            <a:rect l="l" t="t" r="r" b="b"/>
            <a:pathLst>
              <a:path w="294" h="486" extrusionOk="0">
                <a:moveTo>
                  <a:pt x="54" y="1"/>
                </a:moveTo>
                <a:cubicBezTo>
                  <a:pt x="48" y="1"/>
                  <a:pt x="42" y="2"/>
                  <a:pt x="36" y="5"/>
                </a:cubicBezTo>
                <a:cubicBezTo>
                  <a:pt x="12" y="17"/>
                  <a:pt x="1" y="52"/>
                  <a:pt x="12" y="76"/>
                </a:cubicBezTo>
                <a:lnTo>
                  <a:pt x="188" y="462"/>
                </a:lnTo>
                <a:cubicBezTo>
                  <a:pt x="200" y="474"/>
                  <a:pt x="211" y="485"/>
                  <a:pt x="235" y="485"/>
                </a:cubicBezTo>
                <a:lnTo>
                  <a:pt x="258" y="485"/>
                </a:lnTo>
                <a:cubicBezTo>
                  <a:pt x="282" y="474"/>
                  <a:pt x="293" y="438"/>
                  <a:pt x="282" y="415"/>
                </a:cubicBezTo>
                <a:lnTo>
                  <a:pt x="94" y="29"/>
                </a:lnTo>
                <a:cubicBezTo>
                  <a:pt x="86" y="12"/>
                  <a:pt x="71" y="1"/>
                  <a:pt x="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110325" y="2332623"/>
            <a:ext cx="146100" cy="1461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136400" y="3653625"/>
            <a:ext cx="135600" cy="135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99513" y="4116462"/>
            <a:ext cx="76500" cy="765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65401" y="2571738"/>
            <a:ext cx="76500" cy="76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059975" y="2857548"/>
            <a:ext cx="146100" cy="1461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893498" y="4033150"/>
            <a:ext cx="135600" cy="135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1299236" y="3445963"/>
            <a:ext cx="953993" cy="298484"/>
            <a:chOff x="379409" y="1779756"/>
            <a:chExt cx="661439" cy="206936"/>
          </a:xfrm>
        </p:grpSpPr>
        <p:sp>
          <p:nvSpPr>
            <p:cNvPr id="19" name="Google Shape;19;p2"/>
            <p:cNvSpPr/>
            <p:nvPr/>
          </p:nvSpPr>
          <p:spPr>
            <a:xfrm>
              <a:off x="379409" y="1863239"/>
              <a:ext cx="66015" cy="69889"/>
            </a:xfrm>
            <a:custGeom>
              <a:avLst/>
              <a:gdLst/>
              <a:ahLst/>
              <a:cxnLst/>
              <a:rect l="l" t="t" r="r" b="b"/>
              <a:pathLst>
                <a:path w="3987" h="4221" extrusionOk="0">
                  <a:moveTo>
                    <a:pt x="2894" y="0"/>
                  </a:moveTo>
                  <a:cubicBezTo>
                    <a:pt x="833" y="0"/>
                    <a:pt x="0" y="2997"/>
                    <a:pt x="2096" y="3942"/>
                  </a:cubicBezTo>
                  <a:cubicBezTo>
                    <a:pt x="2453" y="4120"/>
                    <a:pt x="2842" y="4221"/>
                    <a:pt x="3240" y="4221"/>
                  </a:cubicBezTo>
                  <a:cubicBezTo>
                    <a:pt x="3409" y="4221"/>
                    <a:pt x="3580" y="4203"/>
                    <a:pt x="3751" y="4165"/>
                  </a:cubicBezTo>
                  <a:cubicBezTo>
                    <a:pt x="3987" y="4076"/>
                    <a:pt x="3923" y="3744"/>
                    <a:pt x="3711" y="3744"/>
                  </a:cubicBezTo>
                  <a:cubicBezTo>
                    <a:pt x="3694" y="3744"/>
                    <a:pt x="3675" y="3746"/>
                    <a:pt x="3656" y="3751"/>
                  </a:cubicBezTo>
                  <a:cubicBezTo>
                    <a:pt x="3504" y="3786"/>
                    <a:pt x="3352" y="3803"/>
                    <a:pt x="3203" y="3803"/>
                  </a:cubicBezTo>
                  <a:cubicBezTo>
                    <a:pt x="2536" y="3803"/>
                    <a:pt x="1913" y="3469"/>
                    <a:pt x="1523" y="2923"/>
                  </a:cubicBezTo>
                  <a:cubicBezTo>
                    <a:pt x="1046" y="2191"/>
                    <a:pt x="1237" y="1236"/>
                    <a:pt x="1969" y="726"/>
                  </a:cubicBezTo>
                  <a:cubicBezTo>
                    <a:pt x="2227" y="515"/>
                    <a:pt x="2571" y="391"/>
                    <a:pt x="2913" y="391"/>
                  </a:cubicBezTo>
                  <a:cubicBezTo>
                    <a:pt x="3035" y="391"/>
                    <a:pt x="3157" y="406"/>
                    <a:pt x="3274" y="440"/>
                  </a:cubicBezTo>
                  <a:cubicBezTo>
                    <a:pt x="3296" y="445"/>
                    <a:pt x="3317" y="447"/>
                    <a:pt x="3336" y="447"/>
                  </a:cubicBezTo>
                  <a:cubicBezTo>
                    <a:pt x="3573" y="447"/>
                    <a:pt x="3637" y="117"/>
                    <a:pt x="3401" y="58"/>
                  </a:cubicBezTo>
                  <a:cubicBezTo>
                    <a:pt x="3225" y="19"/>
                    <a:pt x="3056" y="0"/>
                    <a:pt x="28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87380" y="1880012"/>
              <a:ext cx="34274" cy="9504"/>
            </a:xfrm>
            <a:custGeom>
              <a:avLst/>
              <a:gdLst/>
              <a:ahLst/>
              <a:cxnLst/>
              <a:rect l="l" t="t" r="r" b="b"/>
              <a:pathLst>
                <a:path w="2070" h="574" extrusionOk="0">
                  <a:moveTo>
                    <a:pt x="191" y="0"/>
                  </a:moveTo>
                  <a:cubicBezTo>
                    <a:pt x="64" y="0"/>
                    <a:pt x="0" y="64"/>
                    <a:pt x="0" y="191"/>
                  </a:cubicBezTo>
                  <a:cubicBezTo>
                    <a:pt x="0" y="287"/>
                    <a:pt x="64" y="382"/>
                    <a:pt x="191" y="382"/>
                  </a:cubicBezTo>
                  <a:lnTo>
                    <a:pt x="1878" y="573"/>
                  </a:lnTo>
                  <a:cubicBezTo>
                    <a:pt x="1974" y="573"/>
                    <a:pt x="2069" y="478"/>
                    <a:pt x="2069" y="382"/>
                  </a:cubicBezTo>
                  <a:cubicBezTo>
                    <a:pt x="2069" y="255"/>
                    <a:pt x="1974" y="159"/>
                    <a:pt x="1878" y="159"/>
                  </a:cubicBezTo>
                  <a:lnTo>
                    <a:pt x="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88953" y="1896338"/>
              <a:ext cx="36393" cy="6342"/>
            </a:xfrm>
            <a:custGeom>
              <a:avLst/>
              <a:gdLst/>
              <a:ahLst/>
              <a:cxnLst/>
              <a:rect l="l" t="t" r="r" b="b"/>
              <a:pathLst>
                <a:path w="2198" h="383" extrusionOk="0">
                  <a:moveTo>
                    <a:pt x="255" y="1"/>
                  </a:moveTo>
                  <a:cubicBezTo>
                    <a:pt x="1" y="1"/>
                    <a:pt x="1" y="383"/>
                    <a:pt x="255" y="383"/>
                  </a:cubicBezTo>
                  <a:lnTo>
                    <a:pt x="1943" y="383"/>
                  </a:lnTo>
                  <a:cubicBezTo>
                    <a:pt x="2197" y="383"/>
                    <a:pt x="2197" y="1"/>
                    <a:pt x="19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11777" y="1803632"/>
              <a:ext cx="40599" cy="65783"/>
            </a:xfrm>
            <a:custGeom>
              <a:avLst/>
              <a:gdLst/>
              <a:ahLst/>
              <a:cxnLst/>
              <a:rect l="l" t="t" r="r" b="b"/>
              <a:pathLst>
                <a:path w="2452" h="3973" extrusionOk="0">
                  <a:moveTo>
                    <a:pt x="1054" y="392"/>
                  </a:moveTo>
                  <a:cubicBezTo>
                    <a:pt x="1202" y="392"/>
                    <a:pt x="1342" y="421"/>
                    <a:pt x="1465" y="506"/>
                  </a:cubicBezTo>
                  <a:cubicBezTo>
                    <a:pt x="1687" y="634"/>
                    <a:pt x="1878" y="952"/>
                    <a:pt x="1656" y="1143"/>
                  </a:cubicBezTo>
                  <a:cubicBezTo>
                    <a:pt x="1305" y="1493"/>
                    <a:pt x="669" y="1493"/>
                    <a:pt x="637" y="2098"/>
                  </a:cubicBezTo>
                  <a:cubicBezTo>
                    <a:pt x="637" y="2194"/>
                    <a:pt x="732" y="2289"/>
                    <a:pt x="860" y="2289"/>
                  </a:cubicBezTo>
                  <a:cubicBezTo>
                    <a:pt x="923" y="2281"/>
                    <a:pt x="987" y="2277"/>
                    <a:pt x="1051" y="2277"/>
                  </a:cubicBezTo>
                  <a:cubicBezTo>
                    <a:pt x="1242" y="2277"/>
                    <a:pt x="1433" y="2313"/>
                    <a:pt x="1624" y="2385"/>
                  </a:cubicBezTo>
                  <a:cubicBezTo>
                    <a:pt x="1783" y="2480"/>
                    <a:pt x="1974" y="2671"/>
                    <a:pt x="1910" y="2894"/>
                  </a:cubicBezTo>
                  <a:cubicBezTo>
                    <a:pt x="1815" y="3085"/>
                    <a:pt x="1560" y="3180"/>
                    <a:pt x="1401" y="3244"/>
                  </a:cubicBezTo>
                  <a:cubicBezTo>
                    <a:pt x="1146" y="3340"/>
                    <a:pt x="892" y="3435"/>
                    <a:pt x="637" y="3531"/>
                  </a:cubicBezTo>
                  <a:cubicBezTo>
                    <a:pt x="573" y="3547"/>
                    <a:pt x="525" y="3570"/>
                    <a:pt x="494" y="3570"/>
                  </a:cubicBezTo>
                  <a:cubicBezTo>
                    <a:pt x="462" y="3570"/>
                    <a:pt x="446" y="3547"/>
                    <a:pt x="446" y="3467"/>
                  </a:cubicBezTo>
                  <a:cubicBezTo>
                    <a:pt x="414" y="3340"/>
                    <a:pt x="446" y="3244"/>
                    <a:pt x="446" y="3117"/>
                  </a:cubicBezTo>
                  <a:lnTo>
                    <a:pt x="446" y="2225"/>
                  </a:lnTo>
                  <a:lnTo>
                    <a:pt x="446" y="487"/>
                  </a:lnTo>
                  <a:lnTo>
                    <a:pt x="446" y="487"/>
                  </a:lnTo>
                  <a:cubicBezTo>
                    <a:pt x="639" y="447"/>
                    <a:pt x="852" y="392"/>
                    <a:pt x="1054" y="392"/>
                  </a:cubicBezTo>
                  <a:close/>
                  <a:moveTo>
                    <a:pt x="946" y="1"/>
                  </a:moveTo>
                  <a:cubicBezTo>
                    <a:pt x="702" y="1"/>
                    <a:pt x="458" y="40"/>
                    <a:pt x="223" y="124"/>
                  </a:cubicBezTo>
                  <a:cubicBezTo>
                    <a:pt x="132" y="147"/>
                    <a:pt x="86" y="214"/>
                    <a:pt x="77" y="286"/>
                  </a:cubicBezTo>
                  <a:lnTo>
                    <a:pt x="77" y="286"/>
                  </a:lnTo>
                  <a:cubicBezTo>
                    <a:pt x="49" y="317"/>
                    <a:pt x="32" y="359"/>
                    <a:pt x="32" y="411"/>
                  </a:cubicBezTo>
                  <a:lnTo>
                    <a:pt x="32" y="443"/>
                  </a:lnTo>
                  <a:lnTo>
                    <a:pt x="32" y="2289"/>
                  </a:lnTo>
                  <a:lnTo>
                    <a:pt x="32" y="3212"/>
                  </a:lnTo>
                  <a:cubicBezTo>
                    <a:pt x="0" y="3435"/>
                    <a:pt x="32" y="3658"/>
                    <a:pt x="159" y="3849"/>
                  </a:cubicBezTo>
                  <a:cubicBezTo>
                    <a:pt x="238" y="3940"/>
                    <a:pt x="332" y="3973"/>
                    <a:pt x="431" y="3973"/>
                  </a:cubicBezTo>
                  <a:cubicBezTo>
                    <a:pt x="574" y="3973"/>
                    <a:pt x="728" y="3905"/>
                    <a:pt x="860" y="3849"/>
                  </a:cubicBezTo>
                  <a:cubicBezTo>
                    <a:pt x="1083" y="3753"/>
                    <a:pt x="1369" y="3658"/>
                    <a:pt x="1656" y="3562"/>
                  </a:cubicBezTo>
                  <a:cubicBezTo>
                    <a:pt x="2038" y="3403"/>
                    <a:pt x="2451" y="3053"/>
                    <a:pt x="2260" y="2544"/>
                  </a:cubicBezTo>
                  <a:cubicBezTo>
                    <a:pt x="2103" y="2045"/>
                    <a:pt x="1621" y="1914"/>
                    <a:pt x="1154" y="1884"/>
                  </a:cubicBezTo>
                  <a:lnTo>
                    <a:pt x="1154" y="1884"/>
                  </a:lnTo>
                  <a:cubicBezTo>
                    <a:pt x="1281" y="1781"/>
                    <a:pt x="1495" y="1717"/>
                    <a:pt x="1624" y="1652"/>
                  </a:cubicBezTo>
                  <a:cubicBezTo>
                    <a:pt x="1910" y="1525"/>
                    <a:pt x="2101" y="1239"/>
                    <a:pt x="2133" y="920"/>
                  </a:cubicBezTo>
                  <a:cubicBezTo>
                    <a:pt x="2133" y="570"/>
                    <a:pt x="1910" y="252"/>
                    <a:pt x="1592" y="92"/>
                  </a:cubicBezTo>
                  <a:cubicBezTo>
                    <a:pt x="1381" y="32"/>
                    <a:pt x="1164" y="1"/>
                    <a:pt x="9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0274" y="1789525"/>
              <a:ext cx="31443" cy="51510"/>
            </a:xfrm>
            <a:custGeom>
              <a:avLst/>
              <a:gdLst/>
              <a:ahLst/>
              <a:cxnLst/>
              <a:rect l="l" t="t" r="r" b="b"/>
              <a:pathLst>
                <a:path w="1899" h="3111" extrusionOk="0">
                  <a:moveTo>
                    <a:pt x="552" y="1"/>
                  </a:moveTo>
                  <a:cubicBezTo>
                    <a:pt x="418" y="1"/>
                    <a:pt x="275" y="36"/>
                    <a:pt x="128" y="117"/>
                  </a:cubicBezTo>
                  <a:cubicBezTo>
                    <a:pt x="33" y="180"/>
                    <a:pt x="1" y="308"/>
                    <a:pt x="64" y="403"/>
                  </a:cubicBezTo>
                  <a:cubicBezTo>
                    <a:pt x="85" y="465"/>
                    <a:pt x="145" y="500"/>
                    <a:pt x="211" y="500"/>
                  </a:cubicBezTo>
                  <a:cubicBezTo>
                    <a:pt x="248" y="500"/>
                    <a:pt x="285" y="489"/>
                    <a:pt x="319" y="467"/>
                  </a:cubicBezTo>
                  <a:cubicBezTo>
                    <a:pt x="369" y="450"/>
                    <a:pt x="417" y="443"/>
                    <a:pt x="463" y="443"/>
                  </a:cubicBezTo>
                  <a:cubicBezTo>
                    <a:pt x="833" y="443"/>
                    <a:pt x="1068" y="928"/>
                    <a:pt x="804" y="1203"/>
                  </a:cubicBezTo>
                  <a:lnTo>
                    <a:pt x="804" y="1203"/>
                  </a:lnTo>
                  <a:cubicBezTo>
                    <a:pt x="758" y="1226"/>
                    <a:pt x="713" y="1257"/>
                    <a:pt x="669" y="1295"/>
                  </a:cubicBezTo>
                  <a:cubicBezTo>
                    <a:pt x="538" y="1426"/>
                    <a:pt x="645" y="1645"/>
                    <a:pt x="813" y="1645"/>
                  </a:cubicBezTo>
                  <a:cubicBezTo>
                    <a:pt x="848" y="1645"/>
                    <a:pt x="885" y="1635"/>
                    <a:pt x="924" y="1613"/>
                  </a:cubicBezTo>
                  <a:cubicBezTo>
                    <a:pt x="971" y="1587"/>
                    <a:pt x="1013" y="1560"/>
                    <a:pt x="1052" y="1530"/>
                  </a:cubicBezTo>
                  <a:lnTo>
                    <a:pt x="1052" y="1530"/>
                  </a:lnTo>
                  <a:cubicBezTo>
                    <a:pt x="1065" y="1527"/>
                    <a:pt x="1078" y="1526"/>
                    <a:pt x="1091" y="1526"/>
                  </a:cubicBezTo>
                  <a:cubicBezTo>
                    <a:pt x="1309" y="1526"/>
                    <a:pt x="1518" y="1906"/>
                    <a:pt x="1465" y="2091"/>
                  </a:cubicBezTo>
                  <a:cubicBezTo>
                    <a:pt x="1338" y="2536"/>
                    <a:pt x="765" y="2664"/>
                    <a:pt x="351" y="2695"/>
                  </a:cubicBezTo>
                  <a:cubicBezTo>
                    <a:pt x="136" y="2726"/>
                    <a:pt x="99" y="3111"/>
                    <a:pt x="324" y="3111"/>
                  </a:cubicBezTo>
                  <a:cubicBezTo>
                    <a:pt x="333" y="3111"/>
                    <a:pt x="342" y="3110"/>
                    <a:pt x="351" y="3109"/>
                  </a:cubicBezTo>
                  <a:cubicBezTo>
                    <a:pt x="701" y="3077"/>
                    <a:pt x="1051" y="2982"/>
                    <a:pt x="1338" y="2823"/>
                  </a:cubicBezTo>
                  <a:cubicBezTo>
                    <a:pt x="1656" y="2664"/>
                    <a:pt x="1847" y="2377"/>
                    <a:pt x="1879" y="2027"/>
                  </a:cubicBezTo>
                  <a:cubicBezTo>
                    <a:pt x="1898" y="1680"/>
                    <a:pt x="1638" y="1322"/>
                    <a:pt x="1317" y="1192"/>
                  </a:cubicBezTo>
                  <a:lnTo>
                    <a:pt x="1317" y="1192"/>
                  </a:lnTo>
                  <a:cubicBezTo>
                    <a:pt x="1532" y="670"/>
                    <a:pt x="1132" y="1"/>
                    <a:pt x="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4601" y="1809891"/>
              <a:ext cx="11607" cy="70121"/>
            </a:xfrm>
            <a:custGeom>
              <a:avLst/>
              <a:gdLst/>
              <a:ahLst/>
              <a:cxnLst/>
              <a:rect l="l" t="t" r="r" b="b"/>
              <a:pathLst>
                <a:path w="701" h="4235" extrusionOk="0">
                  <a:moveTo>
                    <a:pt x="494" y="1"/>
                  </a:moveTo>
                  <a:cubicBezTo>
                    <a:pt x="391" y="1"/>
                    <a:pt x="287" y="65"/>
                    <a:pt x="287" y="192"/>
                  </a:cubicBezTo>
                  <a:cubicBezTo>
                    <a:pt x="192" y="1497"/>
                    <a:pt x="96" y="2771"/>
                    <a:pt x="1" y="4044"/>
                  </a:cubicBezTo>
                  <a:cubicBezTo>
                    <a:pt x="1" y="4171"/>
                    <a:pt x="104" y="4235"/>
                    <a:pt x="207" y="4235"/>
                  </a:cubicBezTo>
                  <a:cubicBezTo>
                    <a:pt x="311" y="4235"/>
                    <a:pt x="414" y="4171"/>
                    <a:pt x="414" y="4044"/>
                  </a:cubicBezTo>
                  <a:cubicBezTo>
                    <a:pt x="510" y="2771"/>
                    <a:pt x="605" y="1465"/>
                    <a:pt x="701" y="192"/>
                  </a:cubicBezTo>
                  <a:cubicBezTo>
                    <a:pt x="701" y="65"/>
                    <a:pt x="597" y="1"/>
                    <a:pt x="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27199" y="1839413"/>
              <a:ext cx="47984" cy="7931"/>
            </a:xfrm>
            <a:custGeom>
              <a:avLst/>
              <a:gdLst/>
              <a:ahLst/>
              <a:cxnLst/>
              <a:rect l="l" t="t" r="r" b="b"/>
              <a:pathLst>
                <a:path w="2898" h="479" extrusionOk="0">
                  <a:moveTo>
                    <a:pt x="2643" y="1"/>
                  </a:moveTo>
                  <a:lnTo>
                    <a:pt x="288" y="64"/>
                  </a:lnTo>
                  <a:cubicBezTo>
                    <a:pt x="1" y="64"/>
                    <a:pt x="1" y="478"/>
                    <a:pt x="288" y="478"/>
                  </a:cubicBezTo>
                  <a:lnTo>
                    <a:pt x="2643" y="415"/>
                  </a:lnTo>
                  <a:cubicBezTo>
                    <a:pt x="2898" y="415"/>
                    <a:pt x="2898" y="1"/>
                    <a:pt x="2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12073" y="1800933"/>
              <a:ext cx="43447" cy="59243"/>
            </a:xfrm>
            <a:custGeom>
              <a:avLst/>
              <a:gdLst/>
              <a:ahLst/>
              <a:cxnLst/>
              <a:rect l="l" t="t" r="r" b="b"/>
              <a:pathLst>
                <a:path w="2624" h="3578" extrusionOk="0">
                  <a:moveTo>
                    <a:pt x="1847" y="1"/>
                  </a:moveTo>
                  <a:lnTo>
                    <a:pt x="1847" y="33"/>
                  </a:lnTo>
                  <a:cubicBezTo>
                    <a:pt x="1051" y="96"/>
                    <a:pt x="414" y="669"/>
                    <a:pt x="223" y="1433"/>
                  </a:cubicBezTo>
                  <a:cubicBezTo>
                    <a:pt x="64" y="2197"/>
                    <a:pt x="446" y="2993"/>
                    <a:pt x="1146" y="3343"/>
                  </a:cubicBezTo>
                  <a:cubicBezTo>
                    <a:pt x="1414" y="3499"/>
                    <a:pt x="1712" y="3577"/>
                    <a:pt x="2010" y="3577"/>
                  </a:cubicBezTo>
                  <a:cubicBezTo>
                    <a:pt x="2137" y="3577"/>
                    <a:pt x="2264" y="3563"/>
                    <a:pt x="2388" y="3534"/>
                  </a:cubicBezTo>
                  <a:cubicBezTo>
                    <a:pt x="2623" y="3476"/>
                    <a:pt x="2560" y="3145"/>
                    <a:pt x="2348" y="3145"/>
                  </a:cubicBezTo>
                  <a:cubicBezTo>
                    <a:pt x="2331" y="3145"/>
                    <a:pt x="2312" y="3148"/>
                    <a:pt x="2293" y="3152"/>
                  </a:cubicBezTo>
                  <a:cubicBezTo>
                    <a:pt x="2167" y="3179"/>
                    <a:pt x="2048" y="3192"/>
                    <a:pt x="1935" y="3192"/>
                  </a:cubicBezTo>
                  <a:cubicBezTo>
                    <a:pt x="299" y="3192"/>
                    <a:pt x="1" y="564"/>
                    <a:pt x="1847" y="415"/>
                  </a:cubicBezTo>
                  <a:cubicBezTo>
                    <a:pt x="2102" y="415"/>
                    <a:pt x="2102" y="1"/>
                    <a:pt x="18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431" y="1779756"/>
              <a:ext cx="36062" cy="32403"/>
            </a:xfrm>
            <a:custGeom>
              <a:avLst/>
              <a:gdLst/>
              <a:ahLst/>
              <a:cxnLst/>
              <a:rect l="l" t="t" r="r" b="b"/>
              <a:pathLst>
                <a:path w="2178" h="1957" extrusionOk="0">
                  <a:moveTo>
                    <a:pt x="1113" y="0"/>
                  </a:moveTo>
                  <a:cubicBezTo>
                    <a:pt x="1097" y="0"/>
                    <a:pt x="1080" y="2"/>
                    <a:pt x="1063" y="6"/>
                  </a:cubicBezTo>
                  <a:lnTo>
                    <a:pt x="236" y="325"/>
                  </a:lnTo>
                  <a:cubicBezTo>
                    <a:pt x="0" y="413"/>
                    <a:pt x="64" y="746"/>
                    <a:pt x="276" y="746"/>
                  </a:cubicBezTo>
                  <a:cubicBezTo>
                    <a:pt x="293" y="746"/>
                    <a:pt x="312" y="743"/>
                    <a:pt x="331" y="739"/>
                  </a:cubicBezTo>
                  <a:lnTo>
                    <a:pt x="331" y="707"/>
                  </a:lnTo>
                  <a:lnTo>
                    <a:pt x="898" y="489"/>
                  </a:lnTo>
                  <a:lnTo>
                    <a:pt x="898" y="489"/>
                  </a:lnTo>
                  <a:cubicBezTo>
                    <a:pt x="859" y="821"/>
                    <a:pt x="713" y="1121"/>
                    <a:pt x="490" y="1343"/>
                  </a:cubicBezTo>
                  <a:cubicBezTo>
                    <a:pt x="395" y="1471"/>
                    <a:pt x="427" y="1630"/>
                    <a:pt x="586" y="1694"/>
                  </a:cubicBezTo>
                  <a:lnTo>
                    <a:pt x="1891" y="1948"/>
                  </a:lnTo>
                  <a:cubicBezTo>
                    <a:pt x="1908" y="1954"/>
                    <a:pt x="1926" y="1957"/>
                    <a:pt x="1944" y="1957"/>
                  </a:cubicBezTo>
                  <a:cubicBezTo>
                    <a:pt x="2029" y="1957"/>
                    <a:pt x="2119" y="1900"/>
                    <a:pt x="2146" y="1821"/>
                  </a:cubicBezTo>
                  <a:cubicBezTo>
                    <a:pt x="2178" y="1694"/>
                    <a:pt x="2114" y="1598"/>
                    <a:pt x="2018" y="1566"/>
                  </a:cubicBezTo>
                  <a:lnTo>
                    <a:pt x="979" y="1368"/>
                  </a:lnTo>
                  <a:lnTo>
                    <a:pt x="979" y="1368"/>
                  </a:lnTo>
                  <a:cubicBezTo>
                    <a:pt x="1200" y="1029"/>
                    <a:pt x="1318" y="623"/>
                    <a:pt x="1318" y="197"/>
                  </a:cubicBezTo>
                  <a:cubicBezTo>
                    <a:pt x="1318" y="87"/>
                    <a:pt x="1222"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38572" y="1814246"/>
              <a:ext cx="8974" cy="44159"/>
            </a:xfrm>
            <a:custGeom>
              <a:avLst/>
              <a:gdLst/>
              <a:ahLst/>
              <a:cxnLst/>
              <a:rect l="l" t="t" r="r" b="b"/>
              <a:pathLst>
                <a:path w="542" h="2667" extrusionOk="0">
                  <a:moveTo>
                    <a:pt x="351" y="1"/>
                  </a:moveTo>
                  <a:cubicBezTo>
                    <a:pt x="255" y="1"/>
                    <a:pt x="160" y="72"/>
                    <a:pt x="160" y="215"/>
                  </a:cubicBezTo>
                  <a:cubicBezTo>
                    <a:pt x="33" y="948"/>
                    <a:pt x="1" y="1712"/>
                    <a:pt x="64" y="2476"/>
                  </a:cubicBezTo>
                  <a:cubicBezTo>
                    <a:pt x="64" y="2603"/>
                    <a:pt x="160" y="2667"/>
                    <a:pt x="255" y="2667"/>
                  </a:cubicBezTo>
                  <a:cubicBezTo>
                    <a:pt x="351" y="2667"/>
                    <a:pt x="446" y="2603"/>
                    <a:pt x="446" y="2476"/>
                  </a:cubicBezTo>
                  <a:cubicBezTo>
                    <a:pt x="415" y="1712"/>
                    <a:pt x="446" y="948"/>
                    <a:pt x="542" y="215"/>
                  </a:cubicBezTo>
                  <a:cubicBezTo>
                    <a:pt x="542" y="72"/>
                    <a:pt x="446"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27512" y="1829396"/>
              <a:ext cx="36377" cy="7401"/>
            </a:xfrm>
            <a:custGeom>
              <a:avLst/>
              <a:gdLst/>
              <a:ahLst/>
              <a:cxnLst/>
              <a:rect l="l" t="t" r="r" b="b"/>
              <a:pathLst>
                <a:path w="2197" h="447" extrusionOk="0">
                  <a:moveTo>
                    <a:pt x="255" y="1"/>
                  </a:moveTo>
                  <a:cubicBezTo>
                    <a:pt x="0" y="1"/>
                    <a:pt x="0" y="415"/>
                    <a:pt x="255" y="415"/>
                  </a:cubicBezTo>
                  <a:lnTo>
                    <a:pt x="1910" y="447"/>
                  </a:lnTo>
                  <a:cubicBezTo>
                    <a:pt x="2197" y="447"/>
                    <a:pt x="2197" y="65"/>
                    <a:pt x="1910" y="65"/>
                  </a:cubicBezTo>
                  <a:lnTo>
                    <a:pt x="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92963" y="1799327"/>
              <a:ext cx="24687" cy="48812"/>
            </a:xfrm>
            <a:custGeom>
              <a:avLst/>
              <a:gdLst/>
              <a:ahLst/>
              <a:cxnLst/>
              <a:rect l="l" t="t" r="r" b="b"/>
              <a:pathLst>
                <a:path w="1491" h="2948" extrusionOk="0">
                  <a:moveTo>
                    <a:pt x="1254" y="1"/>
                  </a:moveTo>
                  <a:cubicBezTo>
                    <a:pt x="1186" y="1"/>
                    <a:pt x="1118" y="36"/>
                    <a:pt x="1077" y="98"/>
                  </a:cubicBezTo>
                  <a:cubicBezTo>
                    <a:pt x="727" y="957"/>
                    <a:pt x="377" y="1817"/>
                    <a:pt x="27" y="2708"/>
                  </a:cubicBezTo>
                  <a:cubicBezTo>
                    <a:pt x="1" y="2839"/>
                    <a:pt x="103" y="2948"/>
                    <a:pt x="228" y="2948"/>
                  </a:cubicBezTo>
                  <a:cubicBezTo>
                    <a:pt x="256" y="2948"/>
                    <a:pt x="284" y="2943"/>
                    <a:pt x="313" y="2931"/>
                  </a:cubicBezTo>
                  <a:lnTo>
                    <a:pt x="504" y="2804"/>
                  </a:lnTo>
                  <a:cubicBezTo>
                    <a:pt x="600" y="2740"/>
                    <a:pt x="631" y="2613"/>
                    <a:pt x="568" y="2517"/>
                  </a:cubicBezTo>
                  <a:cubicBezTo>
                    <a:pt x="558" y="2502"/>
                    <a:pt x="547" y="2489"/>
                    <a:pt x="535" y="2477"/>
                  </a:cubicBezTo>
                  <a:lnTo>
                    <a:pt x="535" y="2477"/>
                  </a:lnTo>
                  <a:cubicBezTo>
                    <a:pt x="819" y="1751"/>
                    <a:pt x="1123" y="1008"/>
                    <a:pt x="1427" y="289"/>
                  </a:cubicBezTo>
                  <a:cubicBezTo>
                    <a:pt x="1491" y="193"/>
                    <a:pt x="1459" y="66"/>
                    <a:pt x="1364" y="34"/>
                  </a:cubicBezTo>
                  <a:cubicBezTo>
                    <a:pt x="1330" y="12"/>
                    <a:pt x="1292" y="1"/>
                    <a:pt x="12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011740" y="1798764"/>
              <a:ext cx="21293" cy="50004"/>
            </a:xfrm>
            <a:custGeom>
              <a:avLst/>
              <a:gdLst/>
              <a:ahLst/>
              <a:cxnLst/>
              <a:rect l="l" t="t" r="r" b="b"/>
              <a:pathLst>
                <a:path w="1286" h="3020" extrusionOk="0">
                  <a:moveTo>
                    <a:pt x="260" y="0"/>
                  </a:moveTo>
                  <a:cubicBezTo>
                    <a:pt x="133" y="0"/>
                    <a:pt x="1" y="107"/>
                    <a:pt x="39" y="259"/>
                  </a:cubicBezTo>
                  <a:lnTo>
                    <a:pt x="835" y="2870"/>
                  </a:lnTo>
                  <a:cubicBezTo>
                    <a:pt x="861" y="2974"/>
                    <a:pt x="945" y="3019"/>
                    <a:pt x="1032" y="3019"/>
                  </a:cubicBezTo>
                  <a:cubicBezTo>
                    <a:pt x="1157" y="3019"/>
                    <a:pt x="1286" y="2924"/>
                    <a:pt x="1248" y="2774"/>
                  </a:cubicBezTo>
                  <a:cubicBezTo>
                    <a:pt x="962" y="1883"/>
                    <a:pt x="707" y="1023"/>
                    <a:pt x="453" y="164"/>
                  </a:cubicBezTo>
                  <a:cubicBezTo>
                    <a:pt x="427" y="48"/>
                    <a:pt x="345"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006574" y="1822524"/>
              <a:ext cx="22154" cy="8080"/>
            </a:xfrm>
            <a:custGeom>
              <a:avLst/>
              <a:gdLst/>
              <a:ahLst/>
              <a:cxnLst/>
              <a:rect l="l" t="t" r="r" b="b"/>
              <a:pathLst>
                <a:path w="1338" h="488" extrusionOk="0">
                  <a:moveTo>
                    <a:pt x="799" y="1"/>
                  </a:moveTo>
                  <a:cubicBezTo>
                    <a:pt x="584" y="1"/>
                    <a:pt x="365" y="36"/>
                    <a:pt x="160" y="98"/>
                  </a:cubicBezTo>
                  <a:cubicBezTo>
                    <a:pt x="64" y="129"/>
                    <a:pt x="0" y="257"/>
                    <a:pt x="32" y="352"/>
                  </a:cubicBezTo>
                  <a:cubicBezTo>
                    <a:pt x="59" y="431"/>
                    <a:pt x="149" y="488"/>
                    <a:pt x="234" y="488"/>
                  </a:cubicBezTo>
                  <a:cubicBezTo>
                    <a:pt x="252" y="488"/>
                    <a:pt x="270" y="485"/>
                    <a:pt x="287" y="480"/>
                  </a:cubicBezTo>
                  <a:cubicBezTo>
                    <a:pt x="383" y="448"/>
                    <a:pt x="446" y="448"/>
                    <a:pt x="510" y="416"/>
                  </a:cubicBezTo>
                  <a:lnTo>
                    <a:pt x="1147" y="416"/>
                  </a:lnTo>
                  <a:cubicBezTo>
                    <a:pt x="1274" y="416"/>
                    <a:pt x="1338" y="320"/>
                    <a:pt x="1338" y="225"/>
                  </a:cubicBezTo>
                  <a:cubicBezTo>
                    <a:pt x="1338" y="129"/>
                    <a:pt x="1274" y="34"/>
                    <a:pt x="1147" y="34"/>
                  </a:cubicBezTo>
                  <a:cubicBezTo>
                    <a:pt x="1034" y="11"/>
                    <a:pt x="917" y="1"/>
                    <a:pt x="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2802" y="1901090"/>
              <a:ext cx="448046" cy="10564"/>
            </a:xfrm>
            <a:custGeom>
              <a:avLst/>
              <a:gdLst/>
              <a:ahLst/>
              <a:cxnLst/>
              <a:rect l="l" t="t" r="r" b="b"/>
              <a:pathLst>
                <a:path w="27060" h="638" extrusionOk="0">
                  <a:moveTo>
                    <a:pt x="255" y="0"/>
                  </a:moveTo>
                  <a:cubicBezTo>
                    <a:pt x="0" y="0"/>
                    <a:pt x="0" y="414"/>
                    <a:pt x="255" y="414"/>
                  </a:cubicBezTo>
                  <a:lnTo>
                    <a:pt x="287" y="446"/>
                  </a:lnTo>
                  <a:lnTo>
                    <a:pt x="9169" y="446"/>
                  </a:lnTo>
                  <a:cubicBezTo>
                    <a:pt x="9943" y="435"/>
                    <a:pt x="10718" y="432"/>
                    <a:pt x="11492" y="432"/>
                  </a:cubicBezTo>
                  <a:cubicBezTo>
                    <a:pt x="13042" y="432"/>
                    <a:pt x="14591" y="446"/>
                    <a:pt x="16140" y="446"/>
                  </a:cubicBezTo>
                  <a:cubicBezTo>
                    <a:pt x="18273" y="446"/>
                    <a:pt x="20406" y="478"/>
                    <a:pt x="22507" y="510"/>
                  </a:cubicBezTo>
                  <a:cubicBezTo>
                    <a:pt x="23876" y="510"/>
                    <a:pt x="25213" y="542"/>
                    <a:pt x="26550" y="637"/>
                  </a:cubicBezTo>
                  <a:lnTo>
                    <a:pt x="26805" y="637"/>
                  </a:lnTo>
                  <a:cubicBezTo>
                    <a:pt x="27060" y="637"/>
                    <a:pt x="27060" y="223"/>
                    <a:pt x="26805" y="223"/>
                  </a:cubicBezTo>
                  <a:cubicBezTo>
                    <a:pt x="25627" y="128"/>
                    <a:pt x="24386" y="128"/>
                    <a:pt x="23176" y="128"/>
                  </a:cubicBezTo>
                  <a:cubicBezTo>
                    <a:pt x="21107" y="64"/>
                    <a:pt x="19037" y="64"/>
                    <a:pt x="16968" y="64"/>
                  </a:cubicBezTo>
                  <a:cubicBezTo>
                    <a:pt x="14644" y="32"/>
                    <a:pt x="12320" y="32"/>
                    <a:pt x="9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6190" y="1938327"/>
              <a:ext cx="32668" cy="48364"/>
            </a:xfrm>
            <a:custGeom>
              <a:avLst/>
              <a:gdLst/>
              <a:ahLst/>
              <a:cxnLst/>
              <a:rect l="l" t="t" r="r" b="b"/>
              <a:pathLst>
                <a:path w="1973" h="2921" extrusionOk="0">
                  <a:moveTo>
                    <a:pt x="830" y="0"/>
                  </a:moveTo>
                  <a:cubicBezTo>
                    <a:pt x="598" y="0"/>
                    <a:pt x="385" y="42"/>
                    <a:pt x="190" y="139"/>
                  </a:cubicBezTo>
                  <a:cubicBezTo>
                    <a:pt x="1" y="247"/>
                    <a:pt x="110" y="517"/>
                    <a:pt x="304" y="517"/>
                  </a:cubicBezTo>
                  <a:cubicBezTo>
                    <a:pt x="338" y="517"/>
                    <a:pt x="375" y="508"/>
                    <a:pt x="413" y="489"/>
                  </a:cubicBezTo>
                  <a:lnTo>
                    <a:pt x="381" y="457"/>
                  </a:lnTo>
                  <a:cubicBezTo>
                    <a:pt x="533" y="389"/>
                    <a:pt x="690" y="355"/>
                    <a:pt x="845" y="355"/>
                  </a:cubicBezTo>
                  <a:cubicBezTo>
                    <a:pt x="1050" y="355"/>
                    <a:pt x="1251" y="413"/>
                    <a:pt x="1432" y="521"/>
                  </a:cubicBezTo>
                  <a:cubicBezTo>
                    <a:pt x="1495" y="553"/>
                    <a:pt x="1495" y="585"/>
                    <a:pt x="1432" y="648"/>
                  </a:cubicBezTo>
                  <a:cubicBezTo>
                    <a:pt x="1368" y="712"/>
                    <a:pt x="1336" y="776"/>
                    <a:pt x="1273" y="871"/>
                  </a:cubicBezTo>
                  <a:cubicBezTo>
                    <a:pt x="1113" y="1030"/>
                    <a:pt x="954" y="1158"/>
                    <a:pt x="795" y="1285"/>
                  </a:cubicBezTo>
                  <a:cubicBezTo>
                    <a:pt x="636" y="1381"/>
                    <a:pt x="700" y="1635"/>
                    <a:pt x="922" y="1667"/>
                  </a:cubicBezTo>
                  <a:cubicBezTo>
                    <a:pt x="950" y="1662"/>
                    <a:pt x="978" y="1659"/>
                    <a:pt x="1007" y="1659"/>
                  </a:cubicBezTo>
                  <a:cubicBezTo>
                    <a:pt x="1146" y="1659"/>
                    <a:pt x="1300" y="1721"/>
                    <a:pt x="1432" y="1826"/>
                  </a:cubicBezTo>
                  <a:cubicBezTo>
                    <a:pt x="1559" y="1954"/>
                    <a:pt x="1527" y="2081"/>
                    <a:pt x="1400" y="2208"/>
                  </a:cubicBezTo>
                  <a:cubicBezTo>
                    <a:pt x="1114" y="2408"/>
                    <a:pt x="777" y="2531"/>
                    <a:pt x="434" y="2531"/>
                  </a:cubicBezTo>
                  <a:cubicBezTo>
                    <a:pt x="396" y="2531"/>
                    <a:pt x="357" y="2530"/>
                    <a:pt x="318" y="2527"/>
                  </a:cubicBezTo>
                  <a:cubicBezTo>
                    <a:pt x="308" y="2525"/>
                    <a:pt x="299" y="2525"/>
                    <a:pt x="290" y="2525"/>
                  </a:cubicBezTo>
                  <a:cubicBezTo>
                    <a:pt x="63" y="2525"/>
                    <a:pt x="72" y="2909"/>
                    <a:pt x="318" y="2909"/>
                  </a:cubicBezTo>
                  <a:cubicBezTo>
                    <a:pt x="385" y="2916"/>
                    <a:pt x="453" y="2920"/>
                    <a:pt x="520" y="2920"/>
                  </a:cubicBezTo>
                  <a:cubicBezTo>
                    <a:pt x="738" y="2920"/>
                    <a:pt x="951" y="2879"/>
                    <a:pt x="1145" y="2781"/>
                  </a:cubicBezTo>
                  <a:cubicBezTo>
                    <a:pt x="1400" y="2686"/>
                    <a:pt x="1655" y="2527"/>
                    <a:pt x="1814" y="2304"/>
                  </a:cubicBezTo>
                  <a:cubicBezTo>
                    <a:pt x="1973" y="2049"/>
                    <a:pt x="1941" y="1763"/>
                    <a:pt x="1718" y="1572"/>
                  </a:cubicBezTo>
                  <a:cubicBezTo>
                    <a:pt x="1610" y="1463"/>
                    <a:pt x="1487" y="1385"/>
                    <a:pt x="1356" y="1333"/>
                  </a:cubicBezTo>
                  <a:lnTo>
                    <a:pt x="1356" y="1333"/>
                  </a:lnTo>
                  <a:cubicBezTo>
                    <a:pt x="1455" y="1237"/>
                    <a:pt x="1546" y="1138"/>
                    <a:pt x="1623" y="1030"/>
                  </a:cubicBezTo>
                  <a:cubicBezTo>
                    <a:pt x="1814" y="808"/>
                    <a:pt x="1973" y="521"/>
                    <a:pt x="1750" y="266"/>
                  </a:cubicBezTo>
                  <a:cubicBezTo>
                    <a:pt x="1559" y="107"/>
                    <a:pt x="1304" y="12"/>
                    <a:pt x="1050" y="12"/>
                  </a:cubicBezTo>
                  <a:cubicBezTo>
                    <a:pt x="975" y="4"/>
                    <a:pt x="901" y="0"/>
                    <a:pt x="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93098" y="1938510"/>
              <a:ext cx="8974" cy="42851"/>
            </a:xfrm>
            <a:custGeom>
              <a:avLst/>
              <a:gdLst/>
              <a:ahLst/>
              <a:cxnLst/>
              <a:rect l="l" t="t" r="r" b="b"/>
              <a:pathLst>
                <a:path w="542" h="2588" extrusionOk="0">
                  <a:moveTo>
                    <a:pt x="255" y="1"/>
                  </a:moveTo>
                  <a:cubicBezTo>
                    <a:pt x="160" y="1"/>
                    <a:pt x="64" y="64"/>
                    <a:pt x="64" y="192"/>
                  </a:cubicBezTo>
                  <a:cubicBezTo>
                    <a:pt x="0" y="956"/>
                    <a:pt x="32" y="1688"/>
                    <a:pt x="128" y="2420"/>
                  </a:cubicBezTo>
                  <a:cubicBezTo>
                    <a:pt x="154" y="2526"/>
                    <a:pt x="246" y="2587"/>
                    <a:pt x="331" y="2587"/>
                  </a:cubicBezTo>
                  <a:cubicBezTo>
                    <a:pt x="349" y="2587"/>
                    <a:pt x="366" y="2585"/>
                    <a:pt x="382" y="2579"/>
                  </a:cubicBezTo>
                  <a:cubicBezTo>
                    <a:pt x="478" y="2547"/>
                    <a:pt x="542" y="2420"/>
                    <a:pt x="510" y="2325"/>
                  </a:cubicBezTo>
                  <a:cubicBezTo>
                    <a:pt x="414" y="1624"/>
                    <a:pt x="382" y="892"/>
                    <a:pt x="446" y="192"/>
                  </a:cubicBezTo>
                  <a:cubicBezTo>
                    <a:pt x="446" y="64"/>
                    <a:pt x="351"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92568" y="1936953"/>
              <a:ext cx="34274" cy="49209"/>
            </a:xfrm>
            <a:custGeom>
              <a:avLst/>
              <a:gdLst/>
              <a:ahLst/>
              <a:cxnLst/>
              <a:rect l="l" t="t" r="r" b="b"/>
              <a:pathLst>
                <a:path w="2070" h="2972" extrusionOk="0">
                  <a:moveTo>
                    <a:pt x="564" y="0"/>
                  </a:moveTo>
                  <a:cubicBezTo>
                    <a:pt x="460" y="0"/>
                    <a:pt x="356" y="11"/>
                    <a:pt x="255" y="31"/>
                  </a:cubicBezTo>
                  <a:cubicBezTo>
                    <a:pt x="1" y="31"/>
                    <a:pt x="1" y="413"/>
                    <a:pt x="255" y="413"/>
                  </a:cubicBezTo>
                  <a:lnTo>
                    <a:pt x="287" y="413"/>
                  </a:lnTo>
                  <a:cubicBezTo>
                    <a:pt x="369" y="401"/>
                    <a:pt x="450" y="394"/>
                    <a:pt x="532" y="394"/>
                  </a:cubicBezTo>
                  <a:cubicBezTo>
                    <a:pt x="673" y="394"/>
                    <a:pt x="814" y="416"/>
                    <a:pt x="956" y="477"/>
                  </a:cubicBezTo>
                  <a:cubicBezTo>
                    <a:pt x="1115" y="509"/>
                    <a:pt x="1210" y="668"/>
                    <a:pt x="1242" y="827"/>
                  </a:cubicBezTo>
                  <a:cubicBezTo>
                    <a:pt x="1242" y="1145"/>
                    <a:pt x="765" y="1304"/>
                    <a:pt x="510" y="1368"/>
                  </a:cubicBezTo>
                  <a:cubicBezTo>
                    <a:pt x="351" y="1400"/>
                    <a:pt x="319" y="1623"/>
                    <a:pt x="478" y="1718"/>
                  </a:cubicBezTo>
                  <a:cubicBezTo>
                    <a:pt x="627" y="1803"/>
                    <a:pt x="789" y="1846"/>
                    <a:pt x="957" y="1846"/>
                  </a:cubicBezTo>
                  <a:cubicBezTo>
                    <a:pt x="1040" y="1846"/>
                    <a:pt x="1125" y="1835"/>
                    <a:pt x="1210" y="1814"/>
                  </a:cubicBezTo>
                  <a:cubicBezTo>
                    <a:pt x="1338" y="1814"/>
                    <a:pt x="1656" y="1814"/>
                    <a:pt x="1592" y="2005"/>
                  </a:cubicBezTo>
                  <a:cubicBezTo>
                    <a:pt x="1560" y="2196"/>
                    <a:pt x="1274" y="2387"/>
                    <a:pt x="1083" y="2482"/>
                  </a:cubicBezTo>
                  <a:cubicBezTo>
                    <a:pt x="901" y="2534"/>
                    <a:pt x="719" y="2586"/>
                    <a:pt x="520" y="2586"/>
                  </a:cubicBezTo>
                  <a:cubicBezTo>
                    <a:pt x="475" y="2586"/>
                    <a:pt x="429" y="2584"/>
                    <a:pt x="383" y="2578"/>
                  </a:cubicBezTo>
                  <a:cubicBezTo>
                    <a:pt x="366" y="2572"/>
                    <a:pt x="348" y="2570"/>
                    <a:pt x="330" y="2570"/>
                  </a:cubicBezTo>
                  <a:cubicBezTo>
                    <a:pt x="245" y="2570"/>
                    <a:pt x="154" y="2627"/>
                    <a:pt x="128" y="2705"/>
                  </a:cubicBezTo>
                  <a:cubicBezTo>
                    <a:pt x="96" y="2801"/>
                    <a:pt x="160" y="2928"/>
                    <a:pt x="287" y="2960"/>
                  </a:cubicBezTo>
                  <a:cubicBezTo>
                    <a:pt x="362" y="2967"/>
                    <a:pt x="439" y="2971"/>
                    <a:pt x="517" y="2971"/>
                  </a:cubicBezTo>
                  <a:cubicBezTo>
                    <a:pt x="767" y="2971"/>
                    <a:pt x="1023" y="2930"/>
                    <a:pt x="1242" y="2832"/>
                  </a:cubicBezTo>
                  <a:cubicBezTo>
                    <a:pt x="1592" y="2705"/>
                    <a:pt x="1847" y="2450"/>
                    <a:pt x="1974" y="2164"/>
                  </a:cubicBezTo>
                  <a:cubicBezTo>
                    <a:pt x="2070" y="1846"/>
                    <a:pt x="1879" y="1527"/>
                    <a:pt x="1560" y="1464"/>
                  </a:cubicBezTo>
                  <a:cubicBezTo>
                    <a:pt x="1468" y="1445"/>
                    <a:pt x="1386" y="1427"/>
                    <a:pt x="1303" y="1421"/>
                  </a:cubicBezTo>
                  <a:lnTo>
                    <a:pt x="1303" y="1421"/>
                  </a:lnTo>
                  <a:cubicBezTo>
                    <a:pt x="1501" y="1266"/>
                    <a:pt x="1640" y="1061"/>
                    <a:pt x="1624" y="795"/>
                  </a:cubicBezTo>
                  <a:cubicBezTo>
                    <a:pt x="1592" y="509"/>
                    <a:pt x="1433" y="254"/>
                    <a:pt x="1210" y="158"/>
                  </a:cubicBezTo>
                  <a:cubicBezTo>
                    <a:pt x="1014" y="50"/>
                    <a:pt x="789" y="0"/>
                    <a:pt x="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1577" y="1935728"/>
              <a:ext cx="41228" cy="47984"/>
            </a:xfrm>
            <a:custGeom>
              <a:avLst/>
              <a:gdLst/>
              <a:ahLst/>
              <a:cxnLst/>
              <a:rect l="l" t="t" r="r" b="b"/>
              <a:pathLst>
                <a:path w="2490" h="2898" extrusionOk="0">
                  <a:moveTo>
                    <a:pt x="1619" y="0"/>
                  </a:moveTo>
                  <a:cubicBezTo>
                    <a:pt x="1554" y="0"/>
                    <a:pt x="1493" y="33"/>
                    <a:pt x="1465" y="105"/>
                  </a:cubicBezTo>
                  <a:cubicBezTo>
                    <a:pt x="924" y="869"/>
                    <a:pt x="446" y="1697"/>
                    <a:pt x="64" y="2556"/>
                  </a:cubicBezTo>
                  <a:cubicBezTo>
                    <a:pt x="0" y="2652"/>
                    <a:pt x="32" y="2747"/>
                    <a:pt x="128" y="2811"/>
                  </a:cubicBezTo>
                  <a:cubicBezTo>
                    <a:pt x="161" y="2834"/>
                    <a:pt x="195" y="2844"/>
                    <a:pt x="228" y="2844"/>
                  </a:cubicBezTo>
                  <a:cubicBezTo>
                    <a:pt x="287" y="2844"/>
                    <a:pt x="341" y="2809"/>
                    <a:pt x="382" y="2747"/>
                  </a:cubicBezTo>
                  <a:cubicBezTo>
                    <a:pt x="730" y="2024"/>
                    <a:pt x="1101" y="1324"/>
                    <a:pt x="1532" y="665"/>
                  </a:cubicBezTo>
                  <a:lnTo>
                    <a:pt x="1532" y="665"/>
                  </a:lnTo>
                  <a:cubicBezTo>
                    <a:pt x="1699" y="1371"/>
                    <a:pt x="1884" y="2059"/>
                    <a:pt x="2070" y="2747"/>
                  </a:cubicBezTo>
                  <a:cubicBezTo>
                    <a:pt x="2096" y="2852"/>
                    <a:pt x="2175" y="2897"/>
                    <a:pt x="2255" y="2897"/>
                  </a:cubicBezTo>
                  <a:cubicBezTo>
                    <a:pt x="2371" y="2897"/>
                    <a:pt x="2489" y="2802"/>
                    <a:pt x="2452" y="2652"/>
                  </a:cubicBezTo>
                  <a:cubicBezTo>
                    <a:pt x="2229" y="1824"/>
                    <a:pt x="2038" y="965"/>
                    <a:pt x="1815" y="137"/>
                  </a:cubicBezTo>
                  <a:cubicBezTo>
                    <a:pt x="1780" y="49"/>
                    <a:pt x="1697" y="0"/>
                    <a:pt x="1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41065" y="1960647"/>
              <a:ext cx="32701" cy="6342"/>
            </a:xfrm>
            <a:custGeom>
              <a:avLst/>
              <a:gdLst/>
              <a:ahLst/>
              <a:cxnLst/>
              <a:rect l="l" t="t" r="r" b="b"/>
              <a:pathLst>
                <a:path w="1975" h="383" extrusionOk="0">
                  <a:moveTo>
                    <a:pt x="287" y="1"/>
                  </a:moveTo>
                  <a:cubicBezTo>
                    <a:pt x="0" y="1"/>
                    <a:pt x="0" y="383"/>
                    <a:pt x="287" y="383"/>
                  </a:cubicBezTo>
                  <a:lnTo>
                    <a:pt x="1688" y="383"/>
                  </a:lnTo>
                  <a:cubicBezTo>
                    <a:pt x="1974" y="383"/>
                    <a:pt x="1974" y="1"/>
                    <a:pt x="16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6551987" y="2857541"/>
            <a:ext cx="1447535" cy="418008"/>
            <a:chOff x="-3119747" y="259886"/>
            <a:chExt cx="1304085" cy="376584"/>
          </a:xfrm>
        </p:grpSpPr>
        <p:sp>
          <p:nvSpPr>
            <p:cNvPr id="40" name="Google Shape;40;p2"/>
            <p:cNvSpPr/>
            <p:nvPr/>
          </p:nvSpPr>
          <p:spPr>
            <a:xfrm>
              <a:off x="-3119747" y="279888"/>
              <a:ext cx="34787" cy="356582"/>
            </a:xfrm>
            <a:custGeom>
              <a:avLst/>
              <a:gdLst/>
              <a:ahLst/>
              <a:cxnLst/>
              <a:rect l="l" t="t" r="r" b="b"/>
              <a:pathLst>
                <a:path w="2101" h="21536" extrusionOk="0">
                  <a:moveTo>
                    <a:pt x="1183" y="1"/>
                  </a:moveTo>
                  <a:cubicBezTo>
                    <a:pt x="1140" y="1"/>
                    <a:pt x="1094" y="16"/>
                    <a:pt x="1051" y="51"/>
                  </a:cubicBezTo>
                  <a:cubicBezTo>
                    <a:pt x="160" y="879"/>
                    <a:pt x="1" y="2152"/>
                    <a:pt x="1" y="3298"/>
                  </a:cubicBezTo>
                  <a:cubicBezTo>
                    <a:pt x="1" y="4031"/>
                    <a:pt x="96" y="4731"/>
                    <a:pt x="128" y="5431"/>
                  </a:cubicBezTo>
                  <a:cubicBezTo>
                    <a:pt x="160" y="6259"/>
                    <a:pt x="192" y="7087"/>
                    <a:pt x="224" y="7914"/>
                  </a:cubicBezTo>
                  <a:cubicBezTo>
                    <a:pt x="287" y="9538"/>
                    <a:pt x="287" y="11193"/>
                    <a:pt x="255" y="12817"/>
                  </a:cubicBezTo>
                  <a:cubicBezTo>
                    <a:pt x="224" y="14472"/>
                    <a:pt x="96" y="16096"/>
                    <a:pt x="33" y="17688"/>
                  </a:cubicBezTo>
                  <a:cubicBezTo>
                    <a:pt x="1" y="19120"/>
                    <a:pt x="319" y="20776"/>
                    <a:pt x="1720" y="21508"/>
                  </a:cubicBezTo>
                  <a:cubicBezTo>
                    <a:pt x="1753" y="21527"/>
                    <a:pt x="1786" y="21535"/>
                    <a:pt x="1817" y="21535"/>
                  </a:cubicBezTo>
                  <a:cubicBezTo>
                    <a:pt x="1991" y="21535"/>
                    <a:pt x="2100" y="21266"/>
                    <a:pt x="1911" y="21158"/>
                  </a:cubicBezTo>
                  <a:cubicBezTo>
                    <a:pt x="669" y="20521"/>
                    <a:pt x="415" y="19025"/>
                    <a:pt x="446" y="17751"/>
                  </a:cubicBezTo>
                  <a:cubicBezTo>
                    <a:pt x="478" y="16223"/>
                    <a:pt x="606" y="14663"/>
                    <a:pt x="638" y="13135"/>
                  </a:cubicBezTo>
                  <a:cubicBezTo>
                    <a:pt x="701" y="10079"/>
                    <a:pt x="606" y="7023"/>
                    <a:pt x="446" y="3967"/>
                  </a:cubicBezTo>
                  <a:cubicBezTo>
                    <a:pt x="383" y="2725"/>
                    <a:pt x="351" y="1261"/>
                    <a:pt x="1338" y="306"/>
                  </a:cubicBezTo>
                  <a:cubicBezTo>
                    <a:pt x="1462" y="182"/>
                    <a:pt x="1335" y="1"/>
                    <a:pt x="1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051745" y="363685"/>
              <a:ext cx="43397" cy="58498"/>
            </a:xfrm>
            <a:custGeom>
              <a:avLst/>
              <a:gdLst/>
              <a:ahLst/>
              <a:cxnLst/>
              <a:rect l="l" t="t" r="r" b="b"/>
              <a:pathLst>
                <a:path w="2621" h="3533" extrusionOk="0">
                  <a:moveTo>
                    <a:pt x="1998" y="1"/>
                  </a:moveTo>
                  <a:cubicBezTo>
                    <a:pt x="1237" y="1"/>
                    <a:pt x="541" y="487"/>
                    <a:pt x="255" y="1230"/>
                  </a:cubicBezTo>
                  <a:cubicBezTo>
                    <a:pt x="1" y="1994"/>
                    <a:pt x="319" y="2885"/>
                    <a:pt x="1051" y="3267"/>
                  </a:cubicBezTo>
                  <a:cubicBezTo>
                    <a:pt x="1322" y="3448"/>
                    <a:pt x="1640" y="3532"/>
                    <a:pt x="1962" y="3532"/>
                  </a:cubicBezTo>
                  <a:cubicBezTo>
                    <a:pt x="2094" y="3532"/>
                    <a:pt x="2226" y="3518"/>
                    <a:pt x="2356" y="3490"/>
                  </a:cubicBezTo>
                  <a:cubicBezTo>
                    <a:pt x="2621" y="3402"/>
                    <a:pt x="2532" y="3069"/>
                    <a:pt x="2317" y="3069"/>
                  </a:cubicBezTo>
                  <a:cubicBezTo>
                    <a:pt x="2299" y="3069"/>
                    <a:pt x="2280" y="3071"/>
                    <a:pt x="2261" y="3076"/>
                  </a:cubicBezTo>
                  <a:cubicBezTo>
                    <a:pt x="2144" y="3108"/>
                    <a:pt x="2026" y="3123"/>
                    <a:pt x="1910" y="3123"/>
                  </a:cubicBezTo>
                  <a:cubicBezTo>
                    <a:pt x="1206" y="3123"/>
                    <a:pt x="569" y="2573"/>
                    <a:pt x="542" y="1835"/>
                  </a:cubicBezTo>
                  <a:cubicBezTo>
                    <a:pt x="512" y="1017"/>
                    <a:pt x="1153" y="387"/>
                    <a:pt x="1923" y="387"/>
                  </a:cubicBezTo>
                  <a:cubicBezTo>
                    <a:pt x="1992" y="387"/>
                    <a:pt x="2063" y="392"/>
                    <a:pt x="2133" y="402"/>
                  </a:cubicBezTo>
                  <a:cubicBezTo>
                    <a:pt x="2153" y="407"/>
                    <a:pt x="2171" y="409"/>
                    <a:pt x="2189" y="409"/>
                  </a:cubicBezTo>
                  <a:cubicBezTo>
                    <a:pt x="2401" y="409"/>
                    <a:pt x="2464" y="79"/>
                    <a:pt x="2229" y="20"/>
                  </a:cubicBezTo>
                  <a:lnTo>
                    <a:pt x="2261" y="20"/>
                  </a:lnTo>
                  <a:cubicBezTo>
                    <a:pt x="2173" y="7"/>
                    <a:pt x="2085" y="1"/>
                    <a:pt x="19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979207" y="385491"/>
              <a:ext cx="36592" cy="10084"/>
            </a:xfrm>
            <a:custGeom>
              <a:avLst/>
              <a:gdLst/>
              <a:ahLst/>
              <a:cxnLst/>
              <a:rect l="l" t="t" r="r" b="b"/>
              <a:pathLst>
                <a:path w="2210" h="609" extrusionOk="0">
                  <a:moveTo>
                    <a:pt x="2003" y="0"/>
                  </a:moveTo>
                  <a:cubicBezTo>
                    <a:pt x="1987" y="0"/>
                    <a:pt x="1971" y="3"/>
                    <a:pt x="1955" y="8"/>
                  </a:cubicBezTo>
                  <a:cubicBezTo>
                    <a:pt x="1658" y="138"/>
                    <a:pt x="1339" y="203"/>
                    <a:pt x="1024" y="203"/>
                  </a:cubicBezTo>
                  <a:cubicBezTo>
                    <a:pt x="798" y="203"/>
                    <a:pt x="575" y="170"/>
                    <a:pt x="363" y="104"/>
                  </a:cubicBezTo>
                  <a:cubicBezTo>
                    <a:pt x="341" y="99"/>
                    <a:pt x="320" y="97"/>
                    <a:pt x="301" y="97"/>
                  </a:cubicBezTo>
                  <a:cubicBezTo>
                    <a:pt x="64" y="97"/>
                    <a:pt x="0" y="429"/>
                    <a:pt x="236" y="518"/>
                  </a:cubicBezTo>
                  <a:lnTo>
                    <a:pt x="267" y="486"/>
                  </a:lnTo>
                  <a:cubicBezTo>
                    <a:pt x="513" y="568"/>
                    <a:pt x="770" y="609"/>
                    <a:pt x="1029" y="609"/>
                  </a:cubicBezTo>
                  <a:cubicBezTo>
                    <a:pt x="1374" y="609"/>
                    <a:pt x="1723" y="536"/>
                    <a:pt x="2050" y="390"/>
                  </a:cubicBezTo>
                  <a:cubicBezTo>
                    <a:pt x="2146" y="359"/>
                    <a:pt x="2209" y="263"/>
                    <a:pt x="2177" y="167"/>
                  </a:cubicBezTo>
                  <a:cubicBezTo>
                    <a:pt x="2151" y="62"/>
                    <a:pt x="2081" y="0"/>
                    <a:pt x="2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905741" y="366649"/>
              <a:ext cx="10663" cy="45185"/>
            </a:xfrm>
            <a:custGeom>
              <a:avLst/>
              <a:gdLst/>
              <a:ahLst/>
              <a:cxnLst/>
              <a:rect l="l" t="t" r="r" b="b"/>
              <a:pathLst>
                <a:path w="644" h="2729" extrusionOk="0">
                  <a:moveTo>
                    <a:pt x="283" y="0"/>
                  </a:moveTo>
                  <a:cubicBezTo>
                    <a:pt x="184" y="0"/>
                    <a:pt x="80" y="64"/>
                    <a:pt x="64" y="191"/>
                  </a:cubicBezTo>
                  <a:cubicBezTo>
                    <a:pt x="1" y="987"/>
                    <a:pt x="33" y="1815"/>
                    <a:pt x="224" y="2579"/>
                  </a:cubicBezTo>
                  <a:cubicBezTo>
                    <a:pt x="237" y="2683"/>
                    <a:pt x="314" y="2729"/>
                    <a:pt x="396" y="2729"/>
                  </a:cubicBezTo>
                  <a:cubicBezTo>
                    <a:pt x="514" y="2729"/>
                    <a:pt x="643" y="2634"/>
                    <a:pt x="606" y="2483"/>
                  </a:cubicBezTo>
                  <a:cubicBezTo>
                    <a:pt x="446" y="1719"/>
                    <a:pt x="415" y="955"/>
                    <a:pt x="478" y="191"/>
                  </a:cubicBezTo>
                  <a:cubicBezTo>
                    <a:pt x="478" y="64"/>
                    <a:pt x="383" y="0"/>
                    <a:pt x="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903042" y="365523"/>
              <a:ext cx="38430" cy="56362"/>
            </a:xfrm>
            <a:custGeom>
              <a:avLst/>
              <a:gdLst/>
              <a:ahLst/>
              <a:cxnLst/>
              <a:rect l="l" t="t" r="r" b="b"/>
              <a:pathLst>
                <a:path w="2321" h="3404" extrusionOk="0">
                  <a:moveTo>
                    <a:pt x="662" y="0"/>
                  </a:moveTo>
                  <a:cubicBezTo>
                    <a:pt x="503" y="0"/>
                    <a:pt x="341" y="42"/>
                    <a:pt x="188" y="132"/>
                  </a:cubicBezTo>
                  <a:cubicBezTo>
                    <a:pt x="1" y="266"/>
                    <a:pt x="106" y="511"/>
                    <a:pt x="295" y="511"/>
                  </a:cubicBezTo>
                  <a:cubicBezTo>
                    <a:pt x="331" y="511"/>
                    <a:pt x="370" y="503"/>
                    <a:pt x="411" y="482"/>
                  </a:cubicBezTo>
                  <a:lnTo>
                    <a:pt x="379" y="482"/>
                  </a:lnTo>
                  <a:cubicBezTo>
                    <a:pt x="463" y="436"/>
                    <a:pt x="554" y="414"/>
                    <a:pt x="646" y="414"/>
                  </a:cubicBezTo>
                  <a:cubicBezTo>
                    <a:pt x="867" y="414"/>
                    <a:pt x="1085" y="543"/>
                    <a:pt x="1175" y="769"/>
                  </a:cubicBezTo>
                  <a:cubicBezTo>
                    <a:pt x="1270" y="1119"/>
                    <a:pt x="1016" y="1437"/>
                    <a:pt x="634" y="1437"/>
                  </a:cubicBezTo>
                  <a:cubicBezTo>
                    <a:pt x="474" y="1437"/>
                    <a:pt x="379" y="1692"/>
                    <a:pt x="506" y="1787"/>
                  </a:cubicBezTo>
                  <a:cubicBezTo>
                    <a:pt x="719" y="1920"/>
                    <a:pt x="953" y="1986"/>
                    <a:pt x="1209" y="1986"/>
                  </a:cubicBezTo>
                  <a:cubicBezTo>
                    <a:pt x="1261" y="1986"/>
                    <a:pt x="1313" y="1984"/>
                    <a:pt x="1366" y="1978"/>
                  </a:cubicBezTo>
                  <a:cubicBezTo>
                    <a:pt x="1589" y="1978"/>
                    <a:pt x="1875" y="2010"/>
                    <a:pt x="1875" y="2297"/>
                  </a:cubicBezTo>
                  <a:cubicBezTo>
                    <a:pt x="1901" y="2879"/>
                    <a:pt x="1321" y="2978"/>
                    <a:pt x="843" y="2978"/>
                  </a:cubicBezTo>
                  <a:cubicBezTo>
                    <a:pt x="720" y="2978"/>
                    <a:pt x="604" y="2972"/>
                    <a:pt x="506" y="2965"/>
                  </a:cubicBezTo>
                  <a:cubicBezTo>
                    <a:pt x="252" y="2965"/>
                    <a:pt x="252" y="3379"/>
                    <a:pt x="506" y="3379"/>
                  </a:cubicBezTo>
                  <a:cubicBezTo>
                    <a:pt x="613" y="3396"/>
                    <a:pt x="720" y="3403"/>
                    <a:pt x="827" y="3403"/>
                  </a:cubicBezTo>
                  <a:cubicBezTo>
                    <a:pt x="1132" y="3403"/>
                    <a:pt x="1433" y="3338"/>
                    <a:pt x="1716" y="3220"/>
                  </a:cubicBezTo>
                  <a:cubicBezTo>
                    <a:pt x="2034" y="3061"/>
                    <a:pt x="2257" y="2742"/>
                    <a:pt x="2289" y="2392"/>
                  </a:cubicBezTo>
                  <a:cubicBezTo>
                    <a:pt x="2321" y="2074"/>
                    <a:pt x="2130" y="1756"/>
                    <a:pt x="1780" y="1628"/>
                  </a:cubicBezTo>
                  <a:cubicBezTo>
                    <a:pt x="1667" y="1606"/>
                    <a:pt x="1555" y="1583"/>
                    <a:pt x="1431" y="1583"/>
                  </a:cubicBezTo>
                  <a:cubicBezTo>
                    <a:pt x="1394" y="1583"/>
                    <a:pt x="1357" y="1585"/>
                    <a:pt x="1319" y="1590"/>
                  </a:cubicBezTo>
                  <a:lnTo>
                    <a:pt x="1319" y="1590"/>
                  </a:lnTo>
                  <a:cubicBezTo>
                    <a:pt x="1543" y="1366"/>
                    <a:pt x="1647" y="1030"/>
                    <a:pt x="1557" y="705"/>
                  </a:cubicBezTo>
                  <a:cubicBezTo>
                    <a:pt x="1443" y="271"/>
                    <a:pt x="1066" y="0"/>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061232" y="459950"/>
              <a:ext cx="210860" cy="11706"/>
            </a:xfrm>
            <a:custGeom>
              <a:avLst/>
              <a:gdLst/>
              <a:ahLst/>
              <a:cxnLst/>
              <a:rect l="l" t="t" r="r" b="b"/>
              <a:pathLst>
                <a:path w="12735" h="707" extrusionOk="0">
                  <a:moveTo>
                    <a:pt x="12480" y="0"/>
                  </a:moveTo>
                  <a:cubicBezTo>
                    <a:pt x="8821" y="200"/>
                    <a:pt x="5162" y="323"/>
                    <a:pt x="1503" y="323"/>
                  </a:cubicBezTo>
                  <a:cubicBezTo>
                    <a:pt x="1087" y="323"/>
                    <a:pt x="671" y="322"/>
                    <a:pt x="255" y="318"/>
                  </a:cubicBezTo>
                  <a:cubicBezTo>
                    <a:pt x="0" y="318"/>
                    <a:pt x="0" y="700"/>
                    <a:pt x="255" y="700"/>
                  </a:cubicBezTo>
                  <a:cubicBezTo>
                    <a:pt x="757" y="704"/>
                    <a:pt x="1258" y="706"/>
                    <a:pt x="1760" y="706"/>
                  </a:cubicBezTo>
                  <a:cubicBezTo>
                    <a:pt x="5333" y="706"/>
                    <a:pt x="8907" y="605"/>
                    <a:pt x="12480" y="382"/>
                  </a:cubicBezTo>
                  <a:cubicBezTo>
                    <a:pt x="12734" y="382"/>
                    <a:pt x="12734" y="0"/>
                    <a:pt x="124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044874" y="508365"/>
              <a:ext cx="38297" cy="65220"/>
            </a:xfrm>
            <a:custGeom>
              <a:avLst/>
              <a:gdLst/>
              <a:ahLst/>
              <a:cxnLst/>
              <a:rect l="l" t="t" r="r" b="b"/>
              <a:pathLst>
                <a:path w="2313" h="3939" extrusionOk="0">
                  <a:moveTo>
                    <a:pt x="935" y="0"/>
                  </a:moveTo>
                  <a:cubicBezTo>
                    <a:pt x="673" y="0"/>
                    <a:pt x="413" y="74"/>
                    <a:pt x="190" y="228"/>
                  </a:cubicBezTo>
                  <a:cubicBezTo>
                    <a:pt x="1" y="336"/>
                    <a:pt x="134" y="605"/>
                    <a:pt x="295" y="605"/>
                  </a:cubicBezTo>
                  <a:cubicBezTo>
                    <a:pt x="323" y="605"/>
                    <a:pt x="353" y="597"/>
                    <a:pt x="381" y="578"/>
                  </a:cubicBezTo>
                  <a:lnTo>
                    <a:pt x="413" y="578"/>
                  </a:lnTo>
                  <a:cubicBezTo>
                    <a:pt x="579" y="443"/>
                    <a:pt x="780" y="378"/>
                    <a:pt x="979" y="378"/>
                  </a:cubicBezTo>
                  <a:cubicBezTo>
                    <a:pt x="1168" y="378"/>
                    <a:pt x="1356" y="436"/>
                    <a:pt x="1511" y="546"/>
                  </a:cubicBezTo>
                  <a:lnTo>
                    <a:pt x="1511" y="546"/>
                  </a:lnTo>
                  <a:cubicBezTo>
                    <a:pt x="1356" y="938"/>
                    <a:pt x="1143" y="1277"/>
                    <a:pt x="827" y="1565"/>
                  </a:cubicBezTo>
                  <a:cubicBezTo>
                    <a:pt x="732" y="1660"/>
                    <a:pt x="795" y="1851"/>
                    <a:pt x="923" y="1883"/>
                  </a:cubicBezTo>
                  <a:cubicBezTo>
                    <a:pt x="1400" y="2010"/>
                    <a:pt x="1878" y="2552"/>
                    <a:pt x="1687" y="3093"/>
                  </a:cubicBezTo>
                  <a:cubicBezTo>
                    <a:pt x="1576" y="3379"/>
                    <a:pt x="1313" y="3544"/>
                    <a:pt x="1035" y="3544"/>
                  </a:cubicBezTo>
                  <a:cubicBezTo>
                    <a:pt x="912" y="3544"/>
                    <a:pt x="785" y="3512"/>
                    <a:pt x="668" y="3443"/>
                  </a:cubicBezTo>
                  <a:cubicBezTo>
                    <a:pt x="629" y="3410"/>
                    <a:pt x="585" y="3396"/>
                    <a:pt x="543" y="3396"/>
                  </a:cubicBezTo>
                  <a:cubicBezTo>
                    <a:pt x="379" y="3396"/>
                    <a:pt x="230" y="3603"/>
                    <a:pt x="381" y="3730"/>
                  </a:cubicBezTo>
                  <a:cubicBezTo>
                    <a:pt x="578" y="3871"/>
                    <a:pt x="800" y="3938"/>
                    <a:pt x="1019" y="3938"/>
                  </a:cubicBezTo>
                  <a:cubicBezTo>
                    <a:pt x="1440" y="3938"/>
                    <a:pt x="1848" y="3691"/>
                    <a:pt x="2037" y="3252"/>
                  </a:cubicBezTo>
                  <a:cubicBezTo>
                    <a:pt x="2313" y="2618"/>
                    <a:pt x="1895" y="1936"/>
                    <a:pt x="1324" y="1620"/>
                  </a:cubicBezTo>
                  <a:lnTo>
                    <a:pt x="1324" y="1620"/>
                  </a:lnTo>
                  <a:cubicBezTo>
                    <a:pt x="1592" y="1293"/>
                    <a:pt x="1781" y="930"/>
                    <a:pt x="1909" y="546"/>
                  </a:cubicBezTo>
                  <a:cubicBezTo>
                    <a:pt x="1941" y="482"/>
                    <a:pt x="1909" y="387"/>
                    <a:pt x="1878" y="355"/>
                  </a:cubicBezTo>
                  <a:cubicBezTo>
                    <a:pt x="1609" y="122"/>
                    <a:pt x="1270" y="0"/>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966888" y="533217"/>
              <a:ext cx="36393" cy="6342"/>
            </a:xfrm>
            <a:custGeom>
              <a:avLst/>
              <a:gdLst/>
              <a:ahLst/>
              <a:cxnLst/>
              <a:rect l="l" t="t" r="r" b="b"/>
              <a:pathLst>
                <a:path w="2198" h="383" extrusionOk="0">
                  <a:moveTo>
                    <a:pt x="256" y="0"/>
                  </a:moveTo>
                  <a:cubicBezTo>
                    <a:pt x="1" y="0"/>
                    <a:pt x="1" y="382"/>
                    <a:pt x="256" y="382"/>
                  </a:cubicBezTo>
                  <a:lnTo>
                    <a:pt x="1943" y="382"/>
                  </a:lnTo>
                  <a:cubicBezTo>
                    <a:pt x="2198" y="382"/>
                    <a:pt x="2198" y="0"/>
                    <a:pt x="19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897297" y="510467"/>
              <a:ext cx="42172" cy="56594"/>
            </a:xfrm>
            <a:custGeom>
              <a:avLst/>
              <a:gdLst/>
              <a:ahLst/>
              <a:cxnLst/>
              <a:rect l="l" t="t" r="r" b="b"/>
              <a:pathLst>
                <a:path w="2547" h="3418" extrusionOk="0">
                  <a:moveTo>
                    <a:pt x="1029" y="1"/>
                  </a:moveTo>
                  <a:cubicBezTo>
                    <a:pt x="930" y="1"/>
                    <a:pt x="830" y="13"/>
                    <a:pt x="732" y="37"/>
                  </a:cubicBezTo>
                  <a:cubicBezTo>
                    <a:pt x="475" y="94"/>
                    <a:pt x="551" y="433"/>
                    <a:pt x="754" y="433"/>
                  </a:cubicBezTo>
                  <a:cubicBezTo>
                    <a:pt x="777" y="433"/>
                    <a:pt x="802" y="429"/>
                    <a:pt x="828" y="419"/>
                  </a:cubicBezTo>
                  <a:cubicBezTo>
                    <a:pt x="887" y="406"/>
                    <a:pt x="946" y="399"/>
                    <a:pt x="1004" y="399"/>
                  </a:cubicBezTo>
                  <a:cubicBezTo>
                    <a:pt x="1626" y="399"/>
                    <a:pt x="2122" y="1142"/>
                    <a:pt x="2006" y="1724"/>
                  </a:cubicBezTo>
                  <a:cubicBezTo>
                    <a:pt x="1892" y="2406"/>
                    <a:pt x="1272" y="2834"/>
                    <a:pt x="621" y="3009"/>
                  </a:cubicBezTo>
                  <a:lnTo>
                    <a:pt x="621" y="3009"/>
                  </a:lnTo>
                  <a:cubicBezTo>
                    <a:pt x="558" y="2103"/>
                    <a:pt x="472" y="1195"/>
                    <a:pt x="414" y="260"/>
                  </a:cubicBezTo>
                  <a:cubicBezTo>
                    <a:pt x="398" y="133"/>
                    <a:pt x="295" y="69"/>
                    <a:pt x="195" y="69"/>
                  </a:cubicBezTo>
                  <a:cubicBezTo>
                    <a:pt x="101" y="69"/>
                    <a:pt x="10" y="126"/>
                    <a:pt x="1" y="240"/>
                  </a:cubicBezTo>
                  <a:lnTo>
                    <a:pt x="1" y="240"/>
                  </a:lnTo>
                  <a:cubicBezTo>
                    <a:pt x="1" y="236"/>
                    <a:pt x="0" y="232"/>
                    <a:pt x="0" y="228"/>
                  </a:cubicBezTo>
                  <a:lnTo>
                    <a:pt x="0" y="260"/>
                  </a:lnTo>
                  <a:cubicBezTo>
                    <a:pt x="0" y="253"/>
                    <a:pt x="0" y="247"/>
                    <a:pt x="1" y="240"/>
                  </a:cubicBezTo>
                  <a:lnTo>
                    <a:pt x="1" y="240"/>
                  </a:lnTo>
                  <a:cubicBezTo>
                    <a:pt x="65" y="1255"/>
                    <a:pt x="160" y="2238"/>
                    <a:pt x="223" y="3221"/>
                  </a:cubicBezTo>
                  <a:cubicBezTo>
                    <a:pt x="223" y="3331"/>
                    <a:pt x="319" y="3418"/>
                    <a:pt x="428" y="3418"/>
                  </a:cubicBezTo>
                  <a:cubicBezTo>
                    <a:pt x="444" y="3418"/>
                    <a:pt x="461" y="3416"/>
                    <a:pt x="478" y="3412"/>
                  </a:cubicBezTo>
                  <a:cubicBezTo>
                    <a:pt x="1210" y="3316"/>
                    <a:pt x="1878" y="2870"/>
                    <a:pt x="2229" y="2234"/>
                  </a:cubicBezTo>
                  <a:cubicBezTo>
                    <a:pt x="2547" y="1565"/>
                    <a:pt x="2388" y="769"/>
                    <a:pt x="1815" y="292"/>
                  </a:cubicBezTo>
                  <a:cubicBezTo>
                    <a:pt x="1601" y="102"/>
                    <a:pt x="1317" y="1"/>
                    <a:pt x="1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839677" y="267254"/>
              <a:ext cx="46229" cy="364050"/>
            </a:xfrm>
            <a:custGeom>
              <a:avLst/>
              <a:gdLst/>
              <a:ahLst/>
              <a:cxnLst/>
              <a:rect l="l" t="t" r="r" b="b"/>
              <a:pathLst>
                <a:path w="2792" h="21987" extrusionOk="0">
                  <a:moveTo>
                    <a:pt x="438" y="1"/>
                  </a:moveTo>
                  <a:cubicBezTo>
                    <a:pt x="235" y="1"/>
                    <a:pt x="114" y="257"/>
                    <a:pt x="308" y="368"/>
                  </a:cubicBezTo>
                  <a:lnTo>
                    <a:pt x="340" y="368"/>
                  </a:lnTo>
                  <a:cubicBezTo>
                    <a:pt x="1391" y="910"/>
                    <a:pt x="1868" y="2056"/>
                    <a:pt x="2091" y="3170"/>
                  </a:cubicBezTo>
                  <a:cubicBezTo>
                    <a:pt x="2282" y="4571"/>
                    <a:pt x="2378" y="6003"/>
                    <a:pt x="2346" y="7404"/>
                  </a:cubicBezTo>
                  <a:cubicBezTo>
                    <a:pt x="2410" y="10842"/>
                    <a:pt x="2441" y="14249"/>
                    <a:pt x="2378" y="17687"/>
                  </a:cubicBezTo>
                  <a:cubicBezTo>
                    <a:pt x="2346" y="19183"/>
                    <a:pt x="2028" y="21252"/>
                    <a:pt x="245" y="21602"/>
                  </a:cubicBezTo>
                  <a:cubicBezTo>
                    <a:pt x="0" y="21633"/>
                    <a:pt x="79" y="21986"/>
                    <a:pt x="311" y="21986"/>
                  </a:cubicBezTo>
                  <a:cubicBezTo>
                    <a:pt x="320" y="21986"/>
                    <a:pt x="330" y="21986"/>
                    <a:pt x="340" y="21984"/>
                  </a:cubicBezTo>
                  <a:cubicBezTo>
                    <a:pt x="1805" y="21730"/>
                    <a:pt x="2505" y="20233"/>
                    <a:pt x="2696" y="18896"/>
                  </a:cubicBezTo>
                  <a:cubicBezTo>
                    <a:pt x="2760" y="18037"/>
                    <a:pt x="2792" y="17177"/>
                    <a:pt x="2792" y="16286"/>
                  </a:cubicBezTo>
                  <a:lnTo>
                    <a:pt x="2792" y="13580"/>
                  </a:lnTo>
                  <a:cubicBezTo>
                    <a:pt x="2792" y="11702"/>
                    <a:pt x="2760" y="9855"/>
                    <a:pt x="2728" y="8041"/>
                  </a:cubicBezTo>
                  <a:cubicBezTo>
                    <a:pt x="2760" y="6481"/>
                    <a:pt x="2696" y="4921"/>
                    <a:pt x="2505" y="3393"/>
                  </a:cubicBezTo>
                  <a:cubicBezTo>
                    <a:pt x="2282" y="2056"/>
                    <a:pt x="1773" y="687"/>
                    <a:pt x="531" y="18"/>
                  </a:cubicBezTo>
                  <a:cubicBezTo>
                    <a:pt x="499" y="6"/>
                    <a:pt x="468" y="1"/>
                    <a:pt x="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733907" y="430958"/>
              <a:ext cx="44821" cy="11077"/>
            </a:xfrm>
            <a:custGeom>
              <a:avLst/>
              <a:gdLst/>
              <a:ahLst/>
              <a:cxnLst/>
              <a:rect l="l" t="t" r="r" b="b"/>
              <a:pathLst>
                <a:path w="2707" h="669" extrusionOk="0">
                  <a:moveTo>
                    <a:pt x="256" y="0"/>
                  </a:moveTo>
                  <a:cubicBezTo>
                    <a:pt x="1" y="0"/>
                    <a:pt x="1" y="382"/>
                    <a:pt x="256" y="382"/>
                  </a:cubicBezTo>
                  <a:lnTo>
                    <a:pt x="2452" y="669"/>
                  </a:lnTo>
                  <a:cubicBezTo>
                    <a:pt x="2707" y="669"/>
                    <a:pt x="2707" y="255"/>
                    <a:pt x="2452" y="255"/>
                  </a:cubicBezTo>
                  <a:lnTo>
                    <a:pt x="2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730745" y="458758"/>
              <a:ext cx="32701" cy="9438"/>
            </a:xfrm>
            <a:custGeom>
              <a:avLst/>
              <a:gdLst/>
              <a:ahLst/>
              <a:cxnLst/>
              <a:rect l="l" t="t" r="r" b="b"/>
              <a:pathLst>
                <a:path w="1975" h="570" extrusionOk="0">
                  <a:moveTo>
                    <a:pt x="223" y="0"/>
                  </a:moveTo>
                  <a:cubicBezTo>
                    <a:pt x="128" y="0"/>
                    <a:pt x="59" y="57"/>
                    <a:pt x="33" y="136"/>
                  </a:cubicBezTo>
                  <a:cubicBezTo>
                    <a:pt x="1" y="263"/>
                    <a:pt x="65" y="359"/>
                    <a:pt x="160" y="390"/>
                  </a:cubicBezTo>
                  <a:cubicBezTo>
                    <a:pt x="507" y="513"/>
                    <a:pt x="854" y="570"/>
                    <a:pt x="1201" y="570"/>
                  </a:cubicBezTo>
                  <a:cubicBezTo>
                    <a:pt x="1395" y="570"/>
                    <a:pt x="1589" y="552"/>
                    <a:pt x="1784" y="518"/>
                  </a:cubicBezTo>
                  <a:cubicBezTo>
                    <a:pt x="1911" y="486"/>
                    <a:pt x="1975" y="390"/>
                    <a:pt x="1943" y="263"/>
                  </a:cubicBezTo>
                  <a:cubicBezTo>
                    <a:pt x="1917" y="184"/>
                    <a:pt x="1826" y="127"/>
                    <a:pt x="1741" y="127"/>
                  </a:cubicBezTo>
                  <a:cubicBezTo>
                    <a:pt x="1723" y="127"/>
                    <a:pt x="1705" y="130"/>
                    <a:pt x="1688" y="136"/>
                  </a:cubicBezTo>
                  <a:cubicBezTo>
                    <a:pt x="1537" y="156"/>
                    <a:pt x="1386" y="166"/>
                    <a:pt x="1236" y="166"/>
                  </a:cubicBezTo>
                  <a:cubicBezTo>
                    <a:pt x="911" y="166"/>
                    <a:pt x="592" y="117"/>
                    <a:pt x="287" y="8"/>
                  </a:cubicBezTo>
                  <a:cubicBezTo>
                    <a:pt x="265" y="3"/>
                    <a:pt x="243" y="0"/>
                    <a:pt x="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623734" y="259886"/>
              <a:ext cx="53381" cy="372030"/>
            </a:xfrm>
            <a:custGeom>
              <a:avLst/>
              <a:gdLst/>
              <a:ahLst/>
              <a:cxnLst/>
              <a:rect l="l" t="t" r="r" b="b"/>
              <a:pathLst>
                <a:path w="3224" h="22469" extrusionOk="0">
                  <a:moveTo>
                    <a:pt x="2947" y="0"/>
                  </a:moveTo>
                  <a:cubicBezTo>
                    <a:pt x="2921" y="0"/>
                    <a:pt x="2894" y="5"/>
                    <a:pt x="2866" y="18"/>
                  </a:cubicBezTo>
                  <a:lnTo>
                    <a:pt x="2866" y="49"/>
                  </a:lnTo>
                  <a:cubicBezTo>
                    <a:pt x="96" y="1705"/>
                    <a:pt x="319" y="5461"/>
                    <a:pt x="255" y="8231"/>
                  </a:cubicBezTo>
                  <a:cubicBezTo>
                    <a:pt x="191" y="11733"/>
                    <a:pt x="128" y="15235"/>
                    <a:pt x="64" y="18737"/>
                  </a:cubicBezTo>
                  <a:cubicBezTo>
                    <a:pt x="0" y="19564"/>
                    <a:pt x="96" y="20392"/>
                    <a:pt x="414" y="21156"/>
                  </a:cubicBezTo>
                  <a:cubicBezTo>
                    <a:pt x="701" y="21825"/>
                    <a:pt x="1242" y="22302"/>
                    <a:pt x="1942" y="22461"/>
                  </a:cubicBezTo>
                  <a:cubicBezTo>
                    <a:pt x="1962" y="22466"/>
                    <a:pt x="1980" y="22468"/>
                    <a:pt x="1998" y="22468"/>
                  </a:cubicBezTo>
                  <a:cubicBezTo>
                    <a:pt x="2210" y="22468"/>
                    <a:pt x="2273" y="22138"/>
                    <a:pt x="2038" y="22079"/>
                  </a:cubicBezTo>
                  <a:cubicBezTo>
                    <a:pt x="542" y="21761"/>
                    <a:pt x="446" y="19914"/>
                    <a:pt x="446" y="18673"/>
                  </a:cubicBezTo>
                  <a:lnTo>
                    <a:pt x="542" y="13802"/>
                  </a:lnTo>
                  <a:cubicBezTo>
                    <a:pt x="573" y="12210"/>
                    <a:pt x="605" y="10587"/>
                    <a:pt x="637" y="8963"/>
                  </a:cubicBezTo>
                  <a:cubicBezTo>
                    <a:pt x="605" y="7371"/>
                    <a:pt x="669" y="5780"/>
                    <a:pt x="860" y="4188"/>
                  </a:cubicBezTo>
                  <a:cubicBezTo>
                    <a:pt x="1083" y="2692"/>
                    <a:pt x="1720" y="1164"/>
                    <a:pt x="3057" y="368"/>
                  </a:cubicBezTo>
                  <a:cubicBezTo>
                    <a:pt x="3223" y="257"/>
                    <a:pt x="3123" y="0"/>
                    <a:pt x="2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559457" y="347078"/>
              <a:ext cx="30118" cy="53895"/>
            </a:xfrm>
            <a:custGeom>
              <a:avLst/>
              <a:gdLst/>
              <a:ahLst/>
              <a:cxnLst/>
              <a:rect l="l" t="t" r="r" b="b"/>
              <a:pathLst>
                <a:path w="1819" h="3255" extrusionOk="0">
                  <a:moveTo>
                    <a:pt x="1561" y="1"/>
                  </a:moveTo>
                  <a:cubicBezTo>
                    <a:pt x="1502" y="1"/>
                    <a:pt x="1443" y="30"/>
                    <a:pt x="1403" y="100"/>
                  </a:cubicBezTo>
                  <a:lnTo>
                    <a:pt x="66" y="2933"/>
                  </a:lnTo>
                  <a:cubicBezTo>
                    <a:pt x="0" y="3109"/>
                    <a:pt x="146" y="3254"/>
                    <a:pt x="275" y="3254"/>
                  </a:cubicBezTo>
                  <a:cubicBezTo>
                    <a:pt x="333" y="3254"/>
                    <a:pt x="387" y="3225"/>
                    <a:pt x="416" y="3156"/>
                  </a:cubicBezTo>
                  <a:cubicBezTo>
                    <a:pt x="862" y="2201"/>
                    <a:pt x="1308" y="1246"/>
                    <a:pt x="1753" y="291"/>
                  </a:cubicBezTo>
                  <a:cubicBezTo>
                    <a:pt x="1819" y="138"/>
                    <a:pt x="1690" y="1"/>
                    <a:pt x="1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534158" y="350240"/>
              <a:ext cx="27883" cy="59193"/>
            </a:xfrm>
            <a:custGeom>
              <a:avLst/>
              <a:gdLst/>
              <a:ahLst/>
              <a:cxnLst/>
              <a:rect l="l" t="t" r="r" b="b"/>
              <a:pathLst>
                <a:path w="1684" h="3575" extrusionOk="0">
                  <a:moveTo>
                    <a:pt x="272" y="1"/>
                  </a:moveTo>
                  <a:cubicBezTo>
                    <a:pt x="144" y="1"/>
                    <a:pt x="1" y="138"/>
                    <a:pt x="66" y="291"/>
                  </a:cubicBezTo>
                  <a:cubicBezTo>
                    <a:pt x="544" y="1310"/>
                    <a:pt x="957" y="2360"/>
                    <a:pt x="1244" y="3411"/>
                  </a:cubicBezTo>
                  <a:cubicBezTo>
                    <a:pt x="1270" y="3526"/>
                    <a:pt x="1352" y="3574"/>
                    <a:pt x="1435" y="3574"/>
                  </a:cubicBezTo>
                  <a:cubicBezTo>
                    <a:pt x="1558" y="3574"/>
                    <a:pt x="1683" y="3467"/>
                    <a:pt x="1626" y="3315"/>
                  </a:cubicBezTo>
                  <a:cubicBezTo>
                    <a:pt x="1339" y="2201"/>
                    <a:pt x="926" y="1119"/>
                    <a:pt x="416" y="100"/>
                  </a:cubicBezTo>
                  <a:cubicBezTo>
                    <a:pt x="386" y="30"/>
                    <a:pt x="331" y="1"/>
                    <a:pt x="2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554391" y="388422"/>
              <a:ext cx="39258" cy="9454"/>
            </a:xfrm>
            <a:custGeom>
              <a:avLst/>
              <a:gdLst/>
              <a:ahLst/>
              <a:cxnLst/>
              <a:rect l="l" t="t" r="r" b="b"/>
              <a:pathLst>
                <a:path w="2371" h="571" extrusionOk="0">
                  <a:moveTo>
                    <a:pt x="1461" y="0"/>
                  </a:moveTo>
                  <a:cubicBezTo>
                    <a:pt x="1046" y="0"/>
                    <a:pt x="635" y="50"/>
                    <a:pt x="237" y="150"/>
                  </a:cubicBezTo>
                  <a:cubicBezTo>
                    <a:pt x="1" y="209"/>
                    <a:pt x="67" y="570"/>
                    <a:pt x="281" y="570"/>
                  </a:cubicBezTo>
                  <a:cubicBezTo>
                    <a:pt x="298" y="570"/>
                    <a:pt x="315" y="568"/>
                    <a:pt x="333" y="564"/>
                  </a:cubicBezTo>
                  <a:lnTo>
                    <a:pt x="365" y="532"/>
                  </a:lnTo>
                  <a:cubicBezTo>
                    <a:pt x="726" y="447"/>
                    <a:pt x="1115" y="390"/>
                    <a:pt x="1504" y="390"/>
                  </a:cubicBezTo>
                  <a:cubicBezTo>
                    <a:pt x="1698" y="390"/>
                    <a:pt x="1893" y="404"/>
                    <a:pt x="2084" y="436"/>
                  </a:cubicBezTo>
                  <a:cubicBezTo>
                    <a:pt x="2106" y="442"/>
                    <a:pt x="2128" y="444"/>
                    <a:pt x="2148" y="444"/>
                  </a:cubicBezTo>
                  <a:cubicBezTo>
                    <a:pt x="2243" y="444"/>
                    <a:pt x="2312" y="387"/>
                    <a:pt x="2339" y="309"/>
                  </a:cubicBezTo>
                  <a:cubicBezTo>
                    <a:pt x="2370" y="182"/>
                    <a:pt x="2307" y="86"/>
                    <a:pt x="2211" y="54"/>
                  </a:cubicBezTo>
                  <a:cubicBezTo>
                    <a:pt x="1961" y="18"/>
                    <a:pt x="1710" y="0"/>
                    <a:pt x="1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569971" y="444122"/>
              <a:ext cx="85933" cy="10034"/>
            </a:xfrm>
            <a:custGeom>
              <a:avLst/>
              <a:gdLst/>
              <a:ahLst/>
              <a:cxnLst/>
              <a:rect l="l" t="t" r="r" b="b"/>
              <a:pathLst>
                <a:path w="5190" h="606" extrusionOk="0">
                  <a:moveTo>
                    <a:pt x="4935" y="1"/>
                  </a:moveTo>
                  <a:lnTo>
                    <a:pt x="255" y="224"/>
                  </a:lnTo>
                  <a:cubicBezTo>
                    <a:pt x="1" y="224"/>
                    <a:pt x="1" y="606"/>
                    <a:pt x="255" y="606"/>
                  </a:cubicBezTo>
                  <a:lnTo>
                    <a:pt x="4935" y="383"/>
                  </a:lnTo>
                  <a:cubicBezTo>
                    <a:pt x="5190" y="383"/>
                    <a:pt x="5190" y="1"/>
                    <a:pt x="4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559325" y="489257"/>
              <a:ext cx="35764" cy="71164"/>
            </a:xfrm>
            <a:custGeom>
              <a:avLst/>
              <a:gdLst/>
              <a:ahLst/>
              <a:cxnLst/>
              <a:rect l="l" t="t" r="r" b="b"/>
              <a:pathLst>
                <a:path w="2160" h="4298" extrusionOk="0">
                  <a:moveTo>
                    <a:pt x="557" y="0"/>
                  </a:moveTo>
                  <a:cubicBezTo>
                    <a:pt x="444" y="0"/>
                    <a:pt x="329" y="24"/>
                    <a:pt x="217" y="76"/>
                  </a:cubicBezTo>
                  <a:cubicBezTo>
                    <a:pt x="1" y="158"/>
                    <a:pt x="129" y="422"/>
                    <a:pt x="309" y="422"/>
                  </a:cubicBezTo>
                  <a:cubicBezTo>
                    <a:pt x="341" y="422"/>
                    <a:pt x="375" y="414"/>
                    <a:pt x="408" y="395"/>
                  </a:cubicBezTo>
                  <a:cubicBezTo>
                    <a:pt x="448" y="382"/>
                    <a:pt x="488" y="375"/>
                    <a:pt x="527" y="375"/>
                  </a:cubicBezTo>
                  <a:cubicBezTo>
                    <a:pt x="675" y="375"/>
                    <a:pt x="810" y="467"/>
                    <a:pt x="886" y="618"/>
                  </a:cubicBezTo>
                  <a:cubicBezTo>
                    <a:pt x="1013" y="841"/>
                    <a:pt x="854" y="968"/>
                    <a:pt x="727" y="1159"/>
                  </a:cubicBezTo>
                  <a:cubicBezTo>
                    <a:pt x="535" y="1350"/>
                    <a:pt x="504" y="1605"/>
                    <a:pt x="631" y="1827"/>
                  </a:cubicBezTo>
                  <a:cubicBezTo>
                    <a:pt x="758" y="1987"/>
                    <a:pt x="949" y="2146"/>
                    <a:pt x="1140" y="2209"/>
                  </a:cubicBezTo>
                  <a:cubicBezTo>
                    <a:pt x="1331" y="2337"/>
                    <a:pt x="1491" y="2496"/>
                    <a:pt x="1586" y="2687"/>
                  </a:cubicBezTo>
                  <a:cubicBezTo>
                    <a:pt x="1682" y="2942"/>
                    <a:pt x="1682" y="3164"/>
                    <a:pt x="1586" y="3419"/>
                  </a:cubicBezTo>
                  <a:cubicBezTo>
                    <a:pt x="1427" y="3714"/>
                    <a:pt x="1124" y="3895"/>
                    <a:pt x="801" y="3895"/>
                  </a:cubicBezTo>
                  <a:cubicBezTo>
                    <a:pt x="671" y="3895"/>
                    <a:pt x="537" y="3865"/>
                    <a:pt x="408" y="3801"/>
                  </a:cubicBezTo>
                  <a:cubicBezTo>
                    <a:pt x="375" y="3782"/>
                    <a:pt x="341" y="3774"/>
                    <a:pt x="310" y="3774"/>
                  </a:cubicBezTo>
                  <a:cubicBezTo>
                    <a:pt x="129" y="3774"/>
                    <a:pt x="1" y="4043"/>
                    <a:pt x="217" y="4151"/>
                  </a:cubicBezTo>
                  <a:cubicBezTo>
                    <a:pt x="398" y="4249"/>
                    <a:pt x="604" y="4298"/>
                    <a:pt x="809" y="4298"/>
                  </a:cubicBezTo>
                  <a:cubicBezTo>
                    <a:pt x="1074" y="4298"/>
                    <a:pt x="1339" y="4217"/>
                    <a:pt x="1554" y="4056"/>
                  </a:cubicBezTo>
                  <a:cubicBezTo>
                    <a:pt x="1968" y="3769"/>
                    <a:pt x="2159" y="3292"/>
                    <a:pt x="2064" y="2814"/>
                  </a:cubicBezTo>
                  <a:cubicBezTo>
                    <a:pt x="2000" y="2591"/>
                    <a:pt x="1904" y="2369"/>
                    <a:pt x="1745" y="2178"/>
                  </a:cubicBezTo>
                  <a:cubicBezTo>
                    <a:pt x="1554" y="2018"/>
                    <a:pt x="1363" y="1891"/>
                    <a:pt x="1172" y="1796"/>
                  </a:cubicBezTo>
                  <a:cubicBezTo>
                    <a:pt x="1109" y="1732"/>
                    <a:pt x="981" y="1668"/>
                    <a:pt x="981" y="1605"/>
                  </a:cubicBezTo>
                  <a:cubicBezTo>
                    <a:pt x="949" y="1509"/>
                    <a:pt x="1077" y="1350"/>
                    <a:pt x="1140" y="1286"/>
                  </a:cubicBezTo>
                  <a:cubicBezTo>
                    <a:pt x="1300" y="1095"/>
                    <a:pt x="1363" y="872"/>
                    <a:pt x="1331" y="649"/>
                  </a:cubicBezTo>
                  <a:cubicBezTo>
                    <a:pt x="1258" y="259"/>
                    <a:pt x="924" y="0"/>
                    <a:pt x="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505662" y="477866"/>
              <a:ext cx="6871" cy="45351"/>
            </a:xfrm>
            <a:custGeom>
              <a:avLst/>
              <a:gdLst/>
              <a:ahLst/>
              <a:cxnLst/>
              <a:rect l="l" t="t" r="r" b="b"/>
              <a:pathLst>
                <a:path w="415" h="2739" extrusionOk="0">
                  <a:moveTo>
                    <a:pt x="207" y="0"/>
                  </a:moveTo>
                  <a:cubicBezTo>
                    <a:pt x="104" y="0"/>
                    <a:pt x="0" y="64"/>
                    <a:pt x="0" y="191"/>
                  </a:cubicBezTo>
                  <a:lnTo>
                    <a:pt x="0" y="2547"/>
                  </a:lnTo>
                  <a:cubicBezTo>
                    <a:pt x="0" y="2675"/>
                    <a:pt x="104" y="2738"/>
                    <a:pt x="207" y="2738"/>
                  </a:cubicBezTo>
                  <a:cubicBezTo>
                    <a:pt x="311" y="2738"/>
                    <a:pt x="414" y="2675"/>
                    <a:pt x="414" y="2547"/>
                  </a:cubicBezTo>
                  <a:lnTo>
                    <a:pt x="414" y="191"/>
                  </a:lnTo>
                  <a:cubicBezTo>
                    <a:pt x="414" y="64"/>
                    <a:pt x="311" y="0"/>
                    <a:pt x="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504404" y="471359"/>
              <a:ext cx="49706" cy="60667"/>
            </a:xfrm>
            <a:custGeom>
              <a:avLst/>
              <a:gdLst/>
              <a:ahLst/>
              <a:cxnLst/>
              <a:rect l="l" t="t" r="r" b="b"/>
              <a:pathLst>
                <a:path w="3002" h="3664" extrusionOk="0">
                  <a:moveTo>
                    <a:pt x="860" y="1"/>
                  </a:moveTo>
                  <a:cubicBezTo>
                    <a:pt x="606" y="1"/>
                    <a:pt x="352" y="86"/>
                    <a:pt x="147" y="266"/>
                  </a:cubicBezTo>
                  <a:cubicBezTo>
                    <a:pt x="1" y="413"/>
                    <a:pt x="135" y="616"/>
                    <a:pt x="278" y="616"/>
                  </a:cubicBezTo>
                  <a:cubicBezTo>
                    <a:pt x="321" y="616"/>
                    <a:pt x="365" y="597"/>
                    <a:pt x="402" y="553"/>
                  </a:cubicBezTo>
                  <a:lnTo>
                    <a:pt x="402" y="521"/>
                  </a:lnTo>
                  <a:cubicBezTo>
                    <a:pt x="550" y="410"/>
                    <a:pt x="717" y="356"/>
                    <a:pt x="879" y="356"/>
                  </a:cubicBezTo>
                  <a:cubicBezTo>
                    <a:pt x="1136" y="356"/>
                    <a:pt x="1380" y="490"/>
                    <a:pt x="1516" y="744"/>
                  </a:cubicBezTo>
                  <a:cubicBezTo>
                    <a:pt x="1629" y="1043"/>
                    <a:pt x="1531" y="1343"/>
                    <a:pt x="1322" y="1526"/>
                  </a:cubicBezTo>
                  <a:lnTo>
                    <a:pt x="1322" y="1526"/>
                  </a:lnTo>
                  <a:cubicBezTo>
                    <a:pt x="1091" y="1560"/>
                    <a:pt x="863" y="1624"/>
                    <a:pt x="657" y="1699"/>
                  </a:cubicBezTo>
                  <a:cubicBezTo>
                    <a:pt x="466" y="1762"/>
                    <a:pt x="434" y="2049"/>
                    <a:pt x="657" y="2113"/>
                  </a:cubicBezTo>
                  <a:cubicBezTo>
                    <a:pt x="722" y="2126"/>
                    <a:pt x="787" y="2132"/>
                    <a:pt x="851" y="2132"/>
                  </a:cubicBezTo>
                  <a:cubicBezTo>
                    <a:pt x="1085" y="2132"/>
                    <a:pt x="1311" y="2050"/>
                    <a:pt x="1498" y="1916"/>
                  </a:cubicBezTo>
                  <a:lnTo>
                    <a:pt x="1498" y="1916"/>
                  </a:lnTo>
                  <a:cubicBezTo>
                    <a:pt x="1535" y="1914"/>
                    <a:pt x="1572" y="1913"/>
                    <a:pt x="1609" y="1913"/>
                  </a:cubicBezTo>
                  <a:cubicBezTo>
                    <a:pt x="1673" y="1913"/>
                    <a:pt x="1737" y="1916"/>
                    <a:pt x="1803" y="1922"/>
                  </a:cubicBezTo>
                  <a:cubicBezTo>
                    <a:pt x="2089" y="1922"/>
                    <a:pt x="2312" y="2144"/>
                    <a:pt x="2344" y="2463"/>
                  </a:cubicBezTo>
                  <a:cubicBezTo>
                    <a:pt x="2312" y="2781"/>
                    <a:pt x="2089" y="3068"/>
                    <a:pt x="1771" y="3195"/>
                  </a:cubicBezTo>
                  <a:cubicBezTo>
                    <a:pt x="1548" y="3259"/>
                    <a:pt x="1317" y="3290"/>
                    <a:pt x="1082" y="3290"/>
                  </a:cubicBezTo>
                  <a:cubicBezTo>
                    <a:pt x="848" y="3290"/>
                    <a:pt x="609" y="3259"/>
                    <a:pt x="370" y="3195"/>
                  </a:cubicBezTo>
                  <a:cubicBezTo>
                    <a:pt x="351" y="3190"/>
                    <a:pt x="332" y="3188"/>
                    <a:pt x="315" y="3188"/>
                  </a:cubicBezTo>
                  <a:cubicBezTo>
                    <a:pt x="103" y="3188"/>
                    <a:pt x="39" y="3518"/>
                    <a:pt x="275" y="3577"/>
                  </a:cubicBezTo>
                  <a:cubicBezTo>
                    <a:pt x="558" y="3622"/>
                    <a:pt x="865" y="3663"/>
                    <a:pt x="1166" y="3663"/>
                  </a:cubicBezTo>
                  <a:cubicBezTo>
                    <a:pt x="1712" y="3663"/>
                    <a:pt x="2239" y="3528"/>
                    <a:pt x="2567" y="3036"/>
                  </a:cubicBezTo>
                  <a:cubicBezTo>
                    <a:pt x="3002" y="2414"/>
                    <a:pt x="2588" y="1581"/>
                    <a:pt x="1857" y="1511"/>
                  </a:cubicBezTo>
                  <a:lnTo>
                    <a:pt x="1857" y="1511"/>
                  </a:lnTo>
                  <a:cubicBezTo>
                    <a:pt x="1998" y="1252"/>
                    <a:pt x="2033" y="943"/>
                    <a:pt x="1898" y="648"/>
                  </a:cubicBezTo>
                  <a:cubicBezTo>
                    <a:pt x="1700" y="232"/>
                    <a:pt x="1280" y="1"/>
                    <a:pt x="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459285" y="262734"/>
              <a:ext cx="63283" cy="364878"/>
            </a:xfrm>
            <a:custGeom>
              <a:avLst/>
              <a:gdLst/>
              <a:ahLst/>
              <a:cxnLst/>
              <a:rect l="l" t="t" r="r" b="b"/>
              <a:pathLst>
                <a:path w="3822" h="22037" extrusionOk="0">
                  <a:moveTo>
                    <a:pt x="403" y="1"/>
                  </a:moveTo>
                  <a:cubicBezTo>
                    <a:pt x="354" y="1"/>
                    <a:pt x="305" y="2"/>
                    <a:pt x="256" y="5"/>
                  </a:cubicBezTo>
                  <a:cubicBezTo>
                    <a:pt x="1" y="5"/>
                    <a:pt x="1" y="387"/>
                    <a:pt x="256" y="387"/>
                  </a:cubicBezTo>
                  <a:cubicBezTo>
                    <a:pt x="290" y="385"/>
                    <a:pt x="324" y="385"/>
                    <a:pt x="358" y="385"/>
                  </a:cubicBezTo>
                  <a:cubicBezTo>
                    <a:pt x="1737" y="385"/>
                    <a:pt x="2715" y="1627"/>
                    <a:pt x="3025" y="2870"/>
                  </a:cubicBezTo>
                  <a:cubicBezTo>
                    <a:pt x="3216" y="3634"/>
                    <a:pt x="3280" y="4430"/>
                    <a:pt x="3280" y="5226"/>
                  </a:cubicBezTo>
                  <a:cubicBezTo>
                    <a:pt x="3280" y="6085"/>
                    <a:pt x="3280" y="6945"/>
                    <a:pt x="3312" y="7804"/>
                  </a:cubicBezTo>
                  <a:lnTo>
                    <a:pt x="3344" y="12993"/>
                  </a:lnTo>
                  <a:cubicBezTo>
                    <a:pt x="3344" y="14713"/>
                    <a:pt x="3439" y="16432"/>
                    <a:pt x="3375" y="18119"/>
                  </a:cubicBezTo>
                  <a:cubicBezTo>
                    <a:pt x="3407" y="18978"/>
                    <a:pt x="3216" y="19838"/>
                    <a:pt x="2802" y="20570"/>
                  </a:cubicBezTo>
                  <a:cubicBezTo>
                    <a:pt x="2420" y="21239"/>
                    <a:pt x="1720" y="21621"/>
                    <a:pt x="956" y="21621"/>
                  </a:cubicBezTo>
                  <a:cubicBezTo>
                    <a:pt x="701" y="21621"/>
                    <a:pt x="701" y="22035"/>
                    <a:pt x="956" y="22035"/>
                  </a:cubicBezTo>
                  <a:cubicBezTo>
                    <a:pt x="988" y="22036"/>
                    <a:pt x="1020" y="22037"/>
                    <a:pt x="1052" y="22037"/>
                  </a:cubicBezTo>
                  <a:cubicBezTo>
                    <a:pt x="2494" y="22037"/>
                    <a:pt x="3444" y="20637"/>
                    <a:pt x="3662" y="19329"/>
                  </a:cubicBezTo>
                  <a:cubicBezTo>
                    <a:pt x="3789" y="18469"/>
                    <a:pt x="3821" y="17578"/>
                    <a:pt x="3789" y="16718"/>
                  </a:cubicBezTo>
                  <a:lnTo>
                    <a:pt x="3757" y="13885"/>
                  </a:lnTo>
                  <a:cubicBezTo>
                    <a:pt x="3726" y="12007"/>
                    <a:pt x="3726" y="10128"/>
                    <a:pt x="3694" y="8250"/>
                  </a:cubicBezTo>
                  <a:lnTo>
                    <a:pt x="3694" y="5449"/>
                  </a:lnTo>
                  <a:cubicBezTo>
                    <a:pt x="3694" y="4621"/>
                    <a:pt x="3630" y="3793"/>
                    <a:pt x="3471" y="2965"/>
                  </a:cubicBezTo>
                  <a:cubicBezTo>
                    <a:pt x="3131" y="1513"/>
                    <a:pt x="2011" y="1"/>
                    <a:pt x="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344375" y="425147"/>
              <a:ext cx="32701" cy="7931"/>
            </a:xfrm>
            <a:custGeom>
              <a:avLst/>
              <a:gdLst/>
              <a:ahLst/>
              <a:cxnLst/>
              <a:rect l="l" t="t" r="r" b="b"/>
              <a:pathLst>
                <a:path w="1975" h="479" extrusionOk="0">
                  <a:moveTo>
                    <a:pt x="1688" y="1"/>
                  </a:moveTo>
                  <a:lnTo>
                    <a:pt x="192" y="65"/>
                  </a:lnTo>
                  <a:cubicBezTo>
                    <a:pt x="96" y="65"/>
                    <a:pt x="1" y="160"/>
                    <a:pt x="1" y="256"/>
                  </a:cubicBezTo>
                  <a:cubicBezTo>
                    <a:pt x="1" y="383"/>
                    <a:pt x="96" y="478"/>
                    <a:pt x="192" y="478"/>
                  </a:cubicBezTo>
                  <a:lnTo>
                    <a:pt x="1688" y="383"/>
                  </a:lnTo>
                  <a:cubicBezTo>
                    <a:pt x="1975" y="383"/>
                    <a:pt x="1975" y="1"/>
                    <a:pt x="16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42256" y="449900"/>
              <a:ext cx="32171" cy="12766"/>
            </a:xfrm>
            <a:custGeom>
              <a:avLst/>
              <a:gdLst/>
              <a:ahLst/>
              <a:cxnLst/>
              <a:rect l="l" t="t" r="r" b="b"/>
              <a:pathLst>
                <a:path w="1943" h="771" extrusionOk="0">
                  <a:moveTo>
                    <a:pt x="211" y="1"/>
                  </a:moveTo>
                  <a:cubicBezTo>
                    <a:pt x="145" y="1"/>
                    <a:pt x="85" y="36"/>
                    <a:pt x="64" y="98"/>
                  </a:cubicBezTo>
                  <a:cubicBezTo>
                    <a:pt x="0" y="193"/>
                    <a:pt x="32" y="321"/>
                    <a:pt x="128" y="384"/>
                  </a:cubicBezTo>
                  <a:cubicBezTo>
                    <a:pt x="468" y="634"/>
                    <a:pt x="873" y="770"/>
                    <a:pt x="1286" y="770"/>
                  </a:cubicBezTo>
                  <a:cubicBezTo>
                    <a:pt x="1452" y="770"/>
                    <a:pt x="1619" y="748"/>
                    <a:pt x="1783" y="703"/>
                  </a:cubicBezTo>
                  <a:cubicBezTo>
                    <a:pt x="1879" y="671"/>
                    <a:pt x="1942" y="575"/>
                    <a:pt x="1942" y="480"/>
                  </a:cubicBezTo>
                  <a:cubicBezTo>
                    <a:pt x="1879" y="352"/>
                    <a:pt x="1783" y="321"/>
                    <a:pt x="1688" y="321"/>
                  </a:cubicBezTo>
                  <a:cubicBezTo>
                    <a:pt x="1562" y="354"/>
                    <a:pt x="1434" y="370"/>
                    <a:pt x="1307" y="370"/>
                  </a:cubicBezTo>
                  <a:cubicBezTo>
                    <a:pt x="951" y="370"/>
                    <a:pt x="600" y="245"/>
                    <a:pt x="319" y="34"/>
                  </a:cubicBezTo>
                  <a:cubicBezTo>
                    <a:pt x="285" y="11"/>
                    <a:pt x="247" y="1"/>
                    <a:pt x="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229466" y="327176"/>
              <a:ext cx="46411" cy="70055"/>
            </a:xfrm>
            <a:custGeom>
              <a:avLst/>
              <a:gdLst/>
              <a:ahLst/>
              <a:cxnLst/>
              <a:rect l="l" t="t" r="r" b="b"/>
              <a:pathLst>
                <a:path w="2803" h="4231" extrusionOk="0">
                  <a:moveTo>
                    <a:pt x="1084" y="0"/>
                  </a:moveTo>
                  <a:cubicBezTo>
                    <a:pt x="789" y="0"/>
                    <a:pt x="490" y="112"/>
                    <a:pt x="256" y="347"/>
                  </a:cubicBezTo>
                  <a:cubicBezTo>
                    <a:pt x="133" y="493"/>
                    <a:pt x="274" y="696"/>
                    <a:pt x="418" y="696"/>
                  </a:cubicBezTo>
                  <a:cubicBezTo>
                    <a:pt x="461" y="696"/>
                    <a:pt x="505" y="678"/>
                    <a:pt x="542" y="633"/>
                  </a:cubicBezTo>
                  <a:cubicBezTo>
                    <a:pt x="694" y="496"/>
                    <a:pt x="886" y="430"/>
                    <a:pt x="1077" y="430"/>
                  </a:cubicBezTo>
                  <a:cubicBezTo>
                    <a:pt x="1328" y="430"/>
                    <a:pt x="1575" y="544"/>
                    <a:pt x="1720" y="761"/>
                  </a:cubicBezTo>
                  <a:cubicBezTo>
                    <a:pt x="1943" y="1238"/>
                    <a:pt x="1625" y="1779"/>
                    <a:pt x="1115" y="1875"/>
                  </a:cubicBezTo>
                  <a:cubicBezTo>
                    <a:pt x="924" y="1875"/>
                    <a:pt x="829" y="2161"/>
                    <a:pt x="1020" y="2225"/>
                  </a:cubicBezTo>
                  <a:cubicBezTo>
                    <a:pt x="1306" y="2352"/>
                    <a:pt x="1561" y="2512"/>
                    <a:pt x="1784" y="2703"/>
                  </a:cubicBezTo>
                  <a:cubicBezTo>
                    <a:pt x="1879" y="2798"/>
                    <a:pt x="1975" y="2894"/>
                    <a:pt x="2070" y="2989"/>
                  </a:cubicBezTo>
                  <a:cubicBezTo>
                    <a:pt x="2166" y="3085"/>
                    <a:pt x="2357" y="3244"/>
                    <a:pt x="2198" y="3371"/>
                  </a:cubicBezTo>
                  <a:cubicBezTo>
                    <a:pt x="1911" y="3530"/>
                    <a:pt x="1625" y="3658"/>
                    <a:pt x="1306" y="3689"/>
                  </a:cubicBezTo>
                  <a:cubicBezTo>
                    <a:pt x="956" y="3785"/>
                    <a:pt x="606" y="3817"/>
                    <a:pt x="287" y="3817"/>
                  </a:cubicBezTo>
                  <a:cubicBezTo>
                    <a:pt x="1" y="3817"/>
                    <a:pt x="1" y="4231"/>
                    <a:pt x="287" y="4231"/>
                  </a:cubicBezTo>
                  <a:cubicBezTo>
                    <a:pt x="701" y="4231"/>
                    <a:pt x="1147" y="4167"/>
                    <a:pt x="1561" y="4040"/>
                  </a:cubicBezTo>
                  <a:cubicBezTo>
                    <a:pt x="1752" y="3976"/>
                    <a:pt x="1943" y="3912"/>
                    <a:pt x="2134" y="3817"/>
                  </a:cubicBezTo>
                  <a:cubicBezTo>
                    <a:pt x="2325" y="3785"/>
                    <a:pt x="2484" y="3658"/>
                    <a:pt x="2611" y="3498"/>
                  </a:cubicBezTo>
                  <a:cubicBezTo>
                    <a:pt x="2802" y="3148"/>
                    <a:pt x="2420" y="2766"/>
                    <a:pt x="2198" y="2543"/>
                  </a:cubicBezTo>
                  <a:cubicBezTo>
                    <a:pt x="2025" y="2390"/>
                    <a:pt x="1840" y="2248"/>
                    <a:pt x="1645" y="2124"/>
                  </a:cubicBezTo>
                  <a:lnTo>
                    <a:pt x="1645" y="2124"/>
                  </a:lnTo>
                  <a:cubicBezTo>
                    <a:pt x="2138" y="1855"/>
                    <a:pt x="2377" y="1223"/>
                    <a:pt x="2134" y="665"/>
                  </a:cubicBezTo>
                  <a:cubicBezTo>
                    <a:pt x="1927" y="233"/>
                    <a:pt x="1509"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174893" y="332358"/>
              <a:ext cx="57190" cy="69442"/>
            </a:xfrm>
            <a:custGeom>
              <a:avLst/>
              <a:gdLst/>
              <a:ahLst/>
              <a:cxnLst/>
              <a:rect l="l" t="t" r="r" b="b"/>
              <a:pathLst>
                <a:path w="3454" h="4194" extrusionOk="0">
                  <a:moveTo>
                    <a:pt x="2684" y="0"/>
                  </a:moveTo>
                  <a:cubicBezTo>
                    <a:pt x="2676" y="0"/>
                    <a:pt x="2667" y="1"/>
                    <a:pt x="2658" y="2"/>
                  </a:cubicBezTo>
                  <a:cubicBezTo>
                    <a:pt x="1" y="369"/>
                    <a:pt x="391" y="4193"/>
                    <a:pt x="2874" y="4193"/>
                  </a:cubicBezTo>
                  <a:cubicBezTo>
                    <a:pt x="2979" y="4193"/>
                    <a:pt x="3087" y="4187"/>
                    <a:pt x="3199" y="4172"/>
                  </a:cubicBezTo>
                  <a:cubicBezTo>
                    <a:pt x="3445" y="4142"/>
                    <a:pt x="3454" y="3757"/>
                    <a:pt x="3226" y="3757"/>
                  </a:cubicBezTo>
                  <a:cubicBezTo>
                    <a:pt x="3218" y="3757"/>
                    <a:pt x="3209" y="3757"/>
                    <a:pt x="3199" y="3759"/>
                  </a:cubicBezTo>
                  <a:cubicBezTo>
                    <a:pt x="3089" y="3775"/>
                    <a:pt x="2984" y="3783"/>
                    <a:pt x="2882" y="3783"/>
                  </a:cubicBezTo>
                  <a:cubicBezTo>
                    <a:pt x="871" y="3783"/>
                    <a:pt x="571" y="626"/>
                    <a:pt x="2754" y="384"/>
                  </a:cubicBezTo>
                  <a:cubicBezTo>
                    <a:pt x="2998" y="353"/>
                    <a:pt x="2890" y="0"/>
                    <a:pt x="26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078710" y="302869"/>
              <a:ext cx="36178" cy="89344"/>
            </a:xfrm>
            <a:custGeom>
              <a:avLst/>
              <a:gdLst/>
              <a:ahLst/>
              <a:cxnLst/>
              <a:rect l="l" t="t" r="r" b="b"/>
              <a:pathLst>
                <a:path w="2185" h="5396" extrusionOk="0">
                  <a:moveTo>
                    <a:pt x="1893" y="1"/>
                  </a:moveTo>
                  <a:cubicBezTo>
                    <a:pt x="1846" y="1"/>
                    <a:pt x="1796" y="20"/>
                    <a:pt x="1752" y="64"/>
                  </a:cubicBezTo>
                  <a:cubicBezTo>
                    <a:pt x="287" y="1401"/>
                    <a:pt x="1" y="3629"/>
                    <a:pt x="1083" y="5317"/>
                  </a:cubicBezTo>
                  <a:cubicBezTo>
                    <a:pt x="1130" y="5373"/>
                    <a:pt x="1190" y="5396"/>
                    <a:pt x="1249" y="5396"/>
                  </a:cubicBezTo>
                  <a:cubicBezTo>
                    <a:pt x="1391" y="5396"/>
                    <a:pt x="1523" y="5261"/>
                    <a:pt x="1433" y="5126"/>
                  </a:cubicBezTo>
                  <a:cubicBezTo>
                    <a:pt x="446" y="3598"/>
                    <a:pt x="701" y="1560"/>
                    <a:pt x="2038" y="350"/>
                  </a:cubicBezTo>
                  <a:cubicBezTo>
                    <a:pt x="2185" y="204"/>
                    <a:pt x="2050" y="1"/>
                    <a:pt x="1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023988" y="323914"/>
              <a:ext cx="48083" cy="65932"/>
            </a:xfrm>
            <a:custGeom>
              <a:avLst/>
              <a:gdLst/>
              <a:ahLst/>
              <a:cxnLst/>
              <a:rect l="l" t="t" r="r" b="b"/>
              <a:pathLst>
                <a:path w="2904" h="3982" extrusionOk="0">
                  <a:moveTo>
                    <a:pt x="1191" y="0"/>
                  </a:moveTo>
                  <a:cubicBezTo>
                    <a:pt x="1068" y="0"/>
                    <a:pt x="947" y="21"/>
                    <a:pt x="834" y="66"/>
                  </a:cubicBezTo>
                  <a:cubicBezTo>
                    <a:pt x="420" y="162"/>
                    <a:pt x="102" y="480"/>
                    <a:pt x="38" y="894"/>
                  </a:cubicBezTo>
                  <a:cubicBezTo>
                    <a:pt x="1" y="1044"/>
                    <a:pt x="119" y="1139"/>
                    <a:pt x="235" y="1139"/>
                  </a:cubicBezTo>
                  <a:cubicBezTo>
                    <a:pt x="315" y="1139"/>
                    <a:pt x="394" y="1094"/>
                    <a:pt x="420" y="990"/>
                  </a:cubicBezTo>
                  <a:lnTo>
                    <a:pt x="389" y="990"/>
                  </a:lnTo>
                  <a:cubicBezTo>
                    <a:pt x="484" y="671"/>
                    <a:pt x="771" y="416"/>
                    <a:pt x="1121" y="385"/>
                  </a:cubicBezTo>
                  <a:cubicBezTo>
                    <a:pt x="1142" y="383"/>
                    <a:pt x="1164" y="382"/>
                    <a:pt x="1185" y="382"/>
                  </a:cubicBezTo>
                  <a:cubicBezTo>
                    <a:pt x="1541" y="382"/>
                    <a:pt x="1857" y="629"/>
                    <a:pt x="1917" y="990"/>
                  </a:cubicBezTo>
                  <a:cubicBezTo>
                    <a:pt x="1980" y="1467"/>
                    <a:pt x="1821" y="1945"/>
                    <a:pt x="1535" y="2327"/>
                  </a:cubicBezTo>
                  <a:cubicBezTo>
                    <a:pt x="1153" y="2740"/>
                    <a:pt x="834" y="3218"/>
                    <a:pt x="516" y="3695"/>
                  </a:cubicBezTo>
                  <a:cubicBezTo>
                    <a:pt x="452" y="3823"/>
                    <a:pt x="548" y="3982"/>
                    <a:pt x="675" y="3982"/>
                  </a:cubicBezTo>
                  <a:lnTo>
                    <a:pt x="2617" y="3982"/>
                  </a:lnTo>
                  <a:cubicBezTo>
                    <a:pt x="2904" y="3982"/>
                    <a:pt x="2904" y="3568"/>
                    <a:pt x="2617" y="3568"/>
                  </a:cubicBezTo>
                  <a:lnTo>
                    <a:pt x="1061" y="3568"/>
                  </a:lnTo>
                  <a:cubicBezTo>
                    <a:pt x="1558" y="2839"/>
                    <a:pt x="2275" y="2257"/>
                    <a:pt x="2331" y="1308"/>
                  </a:cubicBezTo>
                  <a:cubicBezTo>
                    <a:pt x="2362" y="894"/>
                    <a:pt x="2171" y="448"/>
                    <a:pt x="1853" y="194"/>
                  </a:cubicBezTo>
                  <a:cubicBezTo>
                    <a:pt x="1647" y="70"/>
                    <a:pt x="1415" y="0"/>
                    <a:pt x="1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956384" y="299028"/>
              <a:ext cx="41626" cy="102723"/>
            </a:xfrm>
            <a:custGeom>
              <a:avLst/>
              <a:gdLst/>
              <a:ahLst/>
              <a:cxnLst/>
              <a:rect l="l" t="t" r="r" b="b"/>
              <a:pathLst>
                <a:path w="2514" h="6204" extrusionOk="0">
                  <a:moveTo>
                    <a:pt x="249" y="1"/>
                  </a:moveTo>
                  <a:cubicBezTo>
                    <a:pt x="102" y="1"/>
                    <a:pt x="1" y="261"/>
                    <a:pt x="158" y="391"/>
                  </a:cubicBezTo>
                  <a:cubicBezTo>
                    <a:pt x="1972" y="1728"/>
                    <a:pt x="2036" y="4434"/>
                    <a:pt x="317" y="5867"/>
                  </a:cubicBezTo>
                  <a:cubicBezTo>
                    <a:pt x="168" y="6016"/>
                    <a:pt x="309" y="6204"/>
                    <a:pt x="469" y="6204"/>
                  </a:cubicBezTo>
                  <a:cubicBezTo>
                    <a:pt x="514" y="6204"/>
                    <a:pt x="561" y="6189"/>
                    <a:pt x="603" y="6154"/>
                  </a:cubicBezTo>
                  <a:cubicBezTo>
                    <a:pt x="2513" y="4530"/>
                    <a:pt x="2386" y="1506"/>
                    <a:pt x="349" y="41"/>
                  </a:cubicBezTo>
                  <a:cubicBezTo>
                    <a:pt x="315" y="13"/>
                    <a:pt x="281" y="1"/>
                    <a:pt x="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895800" y="275632"/>
              <a:ext cx="41129" cy="47470"/>
            </a:xfrm>
            <a:custGeom>
              <a:avLst/>
              <a:gdLst/>
              <a:ahLst/>
              <a:cxnLst/>
              <a:rect l="l" t="t" r="r" b="b"/>
              <a:pathLst>
                <a:path w="2484" h="2867" extrusionOk="0">
                  <a:moveTo>
                    <a:pt x="1553" y="0"/>
                  </a:moveTo>
                  <a:cubicBezTo>
                    <a:pt x="1488" y="0"/>
                    <a:pt x="1419" y="26"/>
                    <a:pt x="1369" y="85"/>
                  </a:cubicBezTo>
                  <a:lnTo>
                    <a:pt x="1401" y="85"/>
                  </a:lnTo>
                  <a:lnTo>
                    <a:pt x="605" y="1263"/>
                  </a:lnTo>
                  <a:cubicBezTo>
                    <a:pt x="478" y="1454"/>
                    <a:pt x="351" y="1645"/>
                    <a:pt x="223" y="1836"/>
                  </a:cubicBezTo>
                  <a:cubicBezTo>
                    <a:pt x="128" y="1964"/>
                    <a:pt x="64" y="2123"/>
                    <a:pt x="32" y="2314"/>
                  </a:cubicBezTo>
                  <a:cubicBezTo>
                    <a:pt x="0" y="2473"/>
                    <a:pt x="64" y="2664"/>
                    <a:pt x="223" y="2759"/>
                  </a:cubicBezTo>
                  <a:cubicBezTo>
                    <a:pt x="367" y="2831"/>
                    <a:pt x="510" y="2867"/>
                    <a:pt x="666" y="2867"/>
                  </a:cubicBezTo>
                  <a:cubicBezTo>
                    <a:pt x="719" y="2867"/>
                    <a:pt x="772" y="2863"/>
                    <a:pt x="828" y="2855"/>
                  </a:cubicBezTo>
                  <a:lnTo>
                    <a:pt x="2229" y="2791"/>
                  </a:lnTo>
                  <a:cubicBezTo>
                    <a:pt x="2484" y="2791"/>
                    <a:pt x="2484" y="2409"/>
                    <a:pt x="2229" y="2409"/>
                  </a:cubicBezTo>
                  <a:lnTo>
                    <a:pt x="1019" y="2441"/>
                  </a:lnTo>
                  <a:lnTo>
                    <a:pt x="733" y="2441"/>
                  </a:lnTo>
                  <a:cubicBezTo>
                    <a:pt x="685" y="2457"/>
                    <a:pt x="637" y="2465"/>
                    <a:pt x="593" y="2465"/>
                  </a:cubicBezTo>
                  <a:cubicBezTo>
                    <a:pt x="550" y="2465"/>
                    <a:pt x="510" y="2457"/>
                    <a:pt x="478" y="2441"/>
                  </a:cubicBezTo>
                  <a:cubicBezTo>
                    <a:pt x="382" y="2409"/>
                    <a:pt x="446" y="2282"/>
                    <a:pt x="478" y="2218"/>
                  </a:cubicBezTo>
                  <a:cubicBezTo>
                    <a:pt x="542" y="2059"/>
                    <a:pt x="637" y="1900"/>
                    <a:pt x="733" y="1773"/>
                  </a:cubicBezTo>
                  <a:lnTo>
                    <a:pt x="1051" y="1295"/>
                  </a:lnTo>
                  <a:cubicBezTo>
                    <a:pt x="1274" y="945"/>
                    <a:pt x="1497" y="627"/>
                    <a:pt x="1720" y="276"/>
                  </a:cubicBezTo>
                  <a:cubicBezTo>
                    <a:pt x="1829" y="123"/>
                    <a:pt x="1698" y="0"/>
                    <a:pt x="1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860483" y="291958"/>
              <a:ext cx="12236" cy="53961"/>
            </a:xfrm>
            <a:custGeom>
              <a:avLst/>
              <a:gdLst/>
              <a:ahLst/>
              <a:cxnLst/>
              <a:rect l="l" t="t" r="r" b="b"/>
              <a:pathLst>
                <a:path w="739" h="3259" extrusionOk="0">
                  <a:moveTo>
                    <a:pt x="498" y="0"/>
                  </a:moveTo>
                  <a:cubicBezTo>
                    <a:pt x="413" y="0"/>
                    <a:pt x="326" y="46"/>
                    <a:pt x="287" y="150"/>
                  </a:cubicBezTo>
                  <a:cubicBezTo>
                    <a:pt x="32" y="1105"/>
                    <a:pt x="0" y="2124"/>
                    <a:pt x="255" y="3111"/>
                  </a:cubicBezTo>
                  <a:cubicBezTo>
                    <a:pt x="281" y="3212"/>
                    <a:pt x="357" y="3258"/>
                    <a:pt x="435" y="3258"/>
                  </a:cubicBezTo>
                  <a:cubicBezTo>
                    <a:pt x="553" y="3258"/>
                    <a:pt x="675" y="3155"/>
                    <a:pt x="637" y="2983"/>
                  </a:cubicBezTo>
                  <a:cubicBezTo>
                    <a:pt x="414" y="2092"/>
                    <a:pt x="446" y="1137"/>
                    <a:pt x="701" y="245"/>
                  </a:cubicBezTo>
                  <a:cubicBezTo>
                    <a:pt x="738" y="95"/>
                    <a:pt x="620" y="0"/>
                    <a:pt x="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240527" y="439370"/>
              <a:ext cx="424865" cy="15051"/>
            </a:xfrm>
            <a:custGeom>
              <a:avLst/>
              <a:gdLst/>
              <a:ahLst/>
              <a:cxnLst/>
              <a:rect l="l" t="t" r="r" b="b"/>
              <a:pathLst>
                <a:path w="25660" h="909" extrusionOk="0">
                  <a:moveTo>
                    <a:pt x="3823" y="0"/>
                  </a:moveTo>
                  <a:cubicBezTo>
                    <a:pt x="2625" y="0"/>
                    <a:pt x="1426" y="78"/>
                    <a:pt x="255" y="224"/>
                  </a:cubicBezTo>
                  <a:cubicBezTo>
                    <a:pt x="0" y="256"/>
                    <a:pt x="96" y="638"/>
                    <a:pt x="351" y="638"/>
                  </a:cubicBezTo>
                  <a:cubicBezTo>
                    <a:pt x="1489" y="471"/>
                    <a:pt x="2632" y="409"/>
                    <a:pt x="3777" y="409"/>
                  </a:cubicBezTo>
                  <a:cubicBezTo>
                    <a:pt x="5897" y="409"/>
                    <a:pt x="8026" y="621"/>
                    <a:pt x="10156" y="766"/>
                  </a:cubicBezTo>
                  <a:cubicBezTo>
                    <a:pt x="11763" y="861"/>
                    <a:pt x="13387" y="909"/>
                    <a:pt x="15015" y="909"/>
                  </a:cubicBezTo>
                  <a:cubicBezTo>
                    <a:pt x="16642" y="909"/>
                    <a:pt x="18274" y="861"/>
                    <a:pt x="19897" y="766"/>
                  </a:cubicBezTo>
                  <a:cubicBezTo>
                    <a:pt x="21744" y="670"/>
                    <a:pt x="23558" y="543"/>
                    <a:pt x="25405" y="415"/>
                  </a:cubicBezTo>
                  <a:cubicBezTo>
                    <a:pt x="25659" y="415"/>
                    <a:pt x="25659" y="33"/>
                    <a:pt x="25405" y="33"/>
                  </a:cubicBezTo>
                  <a:cubicBezTo>
                    <a:pt x="22126" y="256"/>
                    <a:pt x="18847" y="479"/>
                    <a:pt x="15568" y="511"/>
                  </a:cubicBezTo>
                  <a:cubicBezTo>
                    <a:pt x="13880" y="511"/>
                    <a:pt x="12225" y="511"/>
                    <a:pt x="10570" y="384"/>
                  </a:cubicBezTo>
                  <a:cubicBezTo>
                    <a:pt x="8914" y="256"/>
                    <a:pt x="7322" y="129"/>
                    <a:pt x="5699" y="65"/>
                  </a:cubicBezTo>
                  <a:cubicBezTo>
                    <a:pt x="5076" y="21"/>
                    <a:pt x="4450" y="0"/>
                    <a:pt x="3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207197" y="491327"/>
              <a:ext cx="57786" cy="55600"/>
            </a:xfrm>
            <a:custGeom>
              <a:avLst/>
              <a:gdLst/>
              <a:ahLst/>
              <a:cxnLst/>
              <a:rect l="l" t="t" r="r" b="b"/>
              <a:pathLst>
                <a:path w="3490" h="3358" extrusionOk="0">
                  <a:moveTo>
                    <a:pt x="314" y="0"/>
                  </a:moveTo>
                  <a:cubicBezTo>
                    <a:pt x="150" y="0"/>
                    <a:pt x="0" y="207"/>
                    <a:pt x="152" y="333"/>
                  </a:cubicBezTo>
                  <a:cubicBezTo>
                    <a:pt x="1203" y="1257"/>
                    <a:pt x="2190" y="2244"/>
                    <a:pt x="3081" y="3294"/>
                  </a:cubicBezTo>
                  <a:cubicBezTo>
                    <a:pt x="3118" y="3339"/>
                    <a:pt x="3162" y="3357"/>
                    <a:pt x="3205" y="3357"/>
                  </a:cubicBezTo>
                  <a:cubicBezTo>
                    <a:pt x="3349" y="3357"/>
                    <a:pt x="3490" y="3154"/>
                    <a:pt x="3368" y="3008"/>
                  </a:cubicBezTo>
                  <a:cubicBezTo>
                    <a:pt x="2476" y="1957"/>
                    <a:pt x="1489" y="970"/>
                    <a:pt x="439" y="47"/>
                  </a:cubicBezTo>
                  <a:cubicBezTo>
                    <a:pt x="399" y="14"/>
                    <a:pt x="356"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206187" y="498430"/>
              <a:ext cx="54027" cy="47967"/>
            </a:xfrm>
            <a:custGeom>
              <a:avLst/>
              <a:gdLst/>
              <a:ahLst/>
              <a:cxnLst/>
              <a:rect l="l" t="t" r="r" b="b"/>
              <a:pathLst>
                <a:path w="3263" h="2897" extrusionOk="0">
                  <a:moveTo>
                    <a:pt x="2970" y="1"/>
                  </a:moveTo>
                  <a:cubicBezTo>
                    <a:pt x="2923" y="1"/>
                    <a:pt x="2873" y="19"/>
                    <a:pt x="2829" y="64"/>
                  </a:cubicBezTo>
                  <a:cubicBezTo>
                    <a:pt x="1874" y="828"/>
                    <a:pt x="983" y="1655"/>
                    <a:pt x="123" y="2547"/>
                  </a:cubicBezTo>
                  <a:cubicBezTo>
                    <a:pt x="1" y="2693"/>
                    <a:pt x="123" y="2896"/>
                    <a:pt x="272" y="2896"/>
                  </a:cubicBezTo>
                  <a:cubicBezTo>
                    <a:pt x="317" y="2896"/>
                    <a:pt x="365" y="2878"/>
                    <a:pt x="410" y="2833"/>
                  </a:cubicBezTo>
                  <a:cubicBezTo>
                    <a:pt x="1269" y="1942"/>
                    <a:pt x="2160" y="1114"/>
                    <a:pt x="3116" y="350"/>
                  </a:cubicBezTo>
                  <a:cubicBezTo>
                    <a:pt x="3262" y="204"/>
                    <a:pt x="3127" y="1"/>
                    <a:pt x="2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092933" y="491575"/>
              <a:ext cx="13196" cy="56411"/>
            </a:xfrm>
            <a:custGeom>
              <a:avLst/>
              <a:gdLst/>
              <a:ahLst/>
              <a:cxnLst/>
              <a:rect l="l" t="t" r="r" b="b"/>
              <a:pathLst>
                <a:path w="797" h="3407" extrusionOk="0">
                  <a:moveTo>
                    <a:pt x="191" y="0"/>
                  </a:moveTo>
                  <a:cubicBezTo>
                    <a:pt x="96" y="0"/>
                    <a:pt x="0" y="96"/>
                    <a:pt x="0" y="191"/>
                  </a:cubicBezTo>
                  <a:cubicBezTo>
                    <a:pt x="128" y="1210"/>
                    <a:pt x="287" y="2197"/>
                    <a:pt x="414" y="3215"/>
                  </a:cubicBezTo>
                  <a:cubicBezTo>
                    <a:pt x="414" y="3343"/>
                    <a:pt x="510" y="3406"/>
                    <a:pt x="605" y="3406"/>
                  </a:cubicBezTo>
                  <a:cubicBezTo>
                    <a:pt x="701" y="3406"/>
                    <a:pt x="796" y="3343"/>
                    <a:pt x="796" y="3215"/>
                  </a:cubicBezTo>
                  <a:cubicBezTo>
                    <a:pt x="669" y="2197"/>
                    <a:pt x="541" y="1210"/>
                    <a:pt x="414" y="191"/>
                  </a:cubicBezTo>
                  <a:cubicBezTo>
                    <a:pt x="414" y="96"/>
                    <a:pt x="319" y="0"/>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109805" y="513713"/>
              <a:ext cx="47454" cy="6342"/>
            </a:xfrm>
            <a:custGeom>
              <a:avLst/>
              <a:gdLst/>
              <a:ahLst/>
              <a:cxnLst/>
              <a:rect l="l" t="t" r="r" b="b"/>
              <a:pathLst>
                <a:path w="2866" h="383" extrusionOk="0">
                  <a:moveTo>
                    <a:pt x="255" y="0"/>
                  </a:moveTo>
                  <a:cubicBezTo>
                    <a:pt x="0" y="0"/>
                    <a:pt x="0" y="382"/>
                    <a:pt x="255" y="382"/>
                  </a:cubicBezTo>
                  <a:lnTo>
                    <a:pt x="2611" y="382"/>
                  </a:lnTo>
                  <a:cubicBezTo>
                    <a:pt x="2866" y="382"/>
                    <a:pt x="2866" y="0"/>
                    <a:pt x="26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027448" y="483148"/>
              <a:ext cx="67803" cy="33860"/>
            </a:xfrm>
            <a:custGeom>
              <a:avLst/>
              <a:gdLst/>
              <a:ahLst/>
              <a:cxnLst/>
              <a:rect l="l" t="t" r="r" b="b"/>
              <a:pathLst>
                <a:path w="4095" h="2045" extrusionOk="0">
                  <a:moveTo>
                    <a:pt x="3823" y="0"/>
                  </a:moveTo>
                  <a:cubicBezTo>
                    <a:pt x="3778" y="0"/>
                    <a:pt x="3730" y="19"/>
                    <a:pt x="3686" y="63"/>
                  </a:cubicBezTo>
                  <a:cubicBezTo>
                    <a:pt x="3431" y="318"/>
                    <a:pt x="3176" y="605"/>
                    <a:pt x="2890" y="859"/>
                  </a:cubicBezTo>
                  <a:lnTo>
                    <a:pt x="2476" y="1241"/>
                  </a:lnTo>
                  <a:cubicBezTo>
                    <a:pt x="2380" y="1401"/>
                    <a:pt x="2253" y="1528"/>
                    <a:pt x="2126" y="1623"/>
                  </a:cubicBezTo>
                  <a:cubicBezTo>
                    <a:pt x="2100" y="1633"/>
                    <a:pt x="2075" y="1638"/>
                    <a:pt x="2050" y="1638"/>
                  </a:cubicBezTo>
                  <a:cubicBezTo>
                    <a:pt x="1917" y="1638"/>
                    <a:pt x="1787" y="1513"/>
                    <a:pt x="1680" y="1432"/>
                  </a:cubicBezTo>
                  <a:lnTo>
                    <a:pt x="1266" y="1082"/>
                  </a:lnTo>
                  <a:lnTo>
                    <a:pt x="438" y="382"/>
                  </a:lnTo>
                  <a:cubicBezTo>
                    <a:pt x="399" y="349"/>
                    <a:pt x="356" y="335"/>
                    <a:pt x="313" y="335"/>
                  </a:cubicBezTo>
                  <a:cubicBezTo>
                    <a:pt x="150" y="335"/>
                    <a:pt x="0" y="542"/>
                    <a:pt x="152" y="668"/>
                  </a:cubicBezTo>
                  <a:lnTo>
                    <a:pt x="184" y="668"/>
                  </a:lnTo>
                  <a:lnTo>
                    <a:pt x="1171" y="1496"/>
                  </a:lnTo>
                  <a:cubicBezTo>
                    <a:pt x="1406" y="1702"/>
                    <a:pt x="1723" y="2044"/>
                    <a:pt x="2072" y="2044"/>
                  </a:cubicBezTo>
                  <a:cubicBezTo>
                    <a:pt x="2100" y="2044"/>
                    <a:pt x="2129" y="2042"/>
                    <a:pt x="2157" y="2037"/>
                  </a:cubicBezTo>
                  <a:cubicBezTo>
                    <a:pt x="2317" y="1974"/>
                    <a:pt x="2444" y="1910"/>
                    <a:pt x="2540" y="1783"/>
                  </a:cubicBezTo>
                  <a:lnTo>
                    <a:pt x="3017" y="1305"/>
                  </a:lnTo>
                  <a:lnTo>
                    <a:pt x="3972" y="350"/>
                  </a:lnTo>
                  <a:cubicBezTo>
                    <a:pt x="4094" y="203"/>
                    <a:pt x="3973" y="0"/>
                    <a:pt x="3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997529" y="511080"/>
              <a:ext cx="6342" cy="39539"/>
            </a:xfrm>
            <a:custGeom>
              <a:avLst/>
              <a:gdLst/>
              <a:ahLst/>
              <a:cxnLst/>
              <a:rect l="l" t="t" r="r" b="b"/>
              <a:pathLst>
                <a:path w="383" h="2388" extrusionOk="0">
                  <a:moveTo>
                    <a:pt x="191" y="0"/>
                  </a:moveTo>
                  <a:cubicBezTo>
                    <a:pt x="96" y="0"/>
                    <a:pt x="0" y="64"/>
                    <a:pt x="0" y="191"/>
                  </a:cubicBezTo>
                  <a:lnTo>
                    <a:pt x="0" y="2197"/>
                  </a:lnTo>
                  <a:cubicBezTo>
                    <a:pt x="0" y="2324"/>
                    <a:pt x="96" y="2388"/>
                    <a:pt x="191" y="2388"/>
                  </a:cubicBezTo>
                  <a:cubicBezTo>
                    <a:pt x="287" y="2388"/>
                    <a:pt x="382" y="2324"/>
                    <a:pt x="382" y="2197"/>
                  </a:cubicBezTo>
                  <a:lnTo>
                    <a:pt x="382" y="191"/>
                  </a:lnTo>
                  <a:cubicBezTo>
                    <a:pt x="382" y="64"/>
                    <a:pt x="287" y="0"/>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918997" y="494241"/>
              <a:ext cx="11408" cy="56759"/>
            </a:xfrm>
            <a:custGeom>
              <a:avLst/>
              <a:gdLst/>
              <a:ahLst/>
              <a:cxnLst/>
              <a:rect l="l" t="t" r="r" b="b"/>
              <a:pathLst>
                <a:path w="689" h="3428" extrusionOk="0">
                  <a:moveTo>
                    <a:pt x="398" y="1"/>
                  </a:moveTo>
                  <a:cubicBezTo>
                    <a:pt x="321" y="1"/>
                    <a:pt x="248" y="39"/>
                    <a:pt x="224" y="126"/>
                  </a:cubicBezTo>
                  <a:cubicBezTo>
                    <a:pt x="1" y="1176"/>
                    <a:pt x="33" y="2259"/>
                    <a:pt x="255" y="3277"/>
                  </a:cubicBezTo>
                  <a:cubicBezTo>
                    <a:pt x="281" y="3382"/>
                    <a:pt x="361" y="3427"/>
                    <a:pt x="443" y="3427"/>
                  </a:cubicBezTo>
                  <a:cubicBezTo>
                    <a:pt x="562" y="3427"/>
                    <a:pt x="688" y="3332"/>
                    <a:pt x="669" y="3182"/>
                  </a:cubicBezTo>
                  <a:cubicBezTo>
                    <a:pt x="415" y="2195"/>
                    <a:pt x="415" y="1208"/>
                    <a:pt x="637" y="253"/>
                  </a:cubicBezTo>
                  <a:cubicBezTo>
                    <a:pt x="657" y="97"/>
                    <a:pt x="521"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933749" y="515815"/>
              <a:ext cx="36907" cy="10034"/>
            </a:xfrm>
            <a:custGeom>
              <a:avLst/>
              <a:gdLst/>
              <a:ahLst/>
              <a:cxnLst/>
              <a:rect l="l" t="t" r="r" b="b"/>
              <a:pathLst>
                <a:path w="2229" h="606" extrusionOk="0">
                  <a:moveTo>
                    <a:pt x="2038" y="1"/>
                  </a:moveTo>
                  <a:lnTo>
                    <a:pt x="191" y="192"/>
                  </a:lnTo>
                  <a:cubicBezTo>
                    <a:pt x="64" y="192"/>
                    <a:pt x="0" y="287"/>
                    <a:pt x="0" y="414"/>
                  </a:cubicBezTo>
                  <a:cubicBezTo>
                    <a:pt x="0" y="510"/>
                    <a:pt x="64" y="605"/>
                    <a:pt x="191" y="605"/>
                  </a:cubicBezTo>
                  <a:lnTo>
                    <a:pt x="2038" y="414"/>
                  </a:lnTo>
                  <a:cubicBezTo>
                    <a:pt x="2133" y="414"/>
                    <a:pt x="2229" y="319"/>
                    <a:pt x="2229" y="223"/>
                  </a:cubicBezTo>
                  <a:cubicBezTo>
                    <a:pt x="2229" y="96"/>
                    <a:pt x="2133" y="1"/>
                    <a:pt x="2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869804" y="483661"/>
              <a:ext cx="46229" cy="58580"/>
            </a:xfrm>
            <a:custGeom>
              <a:avLst/>
              <a:gdLst/>
              <a:ahLst/>
              <a:cxnLst/>
              <a:rect l="l" t="t" r="r" b="b"/>
              <a:pathLst>
                <a:path w="2792" h="3538" extrusionOk="0">
                  <a:moveTo>
                    <a:pt x="2346" y="1"/>
                  </a:moveTo>
                  <a:cubicBezTo>
                    <a:pt x="0" y="63"/>
                    <a:pt x="144" y="3538"/>
                    <a:pt x="2415" y="3538"/>
                  </a:cubicBezTo>
                  <a:cubicBezTo>
                    <a:pt x="2455" y="3538"/>
                    <a:pt x="2496" y="3536"/>
                    <a:pt x="2537" y="3534"/>
                  </a:cubicBezTo>
                  <a:cubicBezTo>
                    <a:pt x="2792" y="3502"/>
                    <a:pt x="2792" y="3120"/>
                    <a:pt x="2537" y="3120"/>
                  </a:cubicBezTo>
                  <a:cubicBezTo>
                    <a:pt x="2457" y="3131"/>
                    <a:pt x="2381" y="3136"/>
                    <a:pt x="2307" y="3136"/>
                  </a:cubicBezTo>
                  <a:cubicBezTo>
                    <a:pt x="561" y="3136"/>
                    <a:pt x="453" y="382"/>
                    <a:pt x="2315" y="382"/>
                  </a:cubicBezTo>
                  <a:cubicBezTo>
                    <a:pt x="2326" y="382"/>
                    <a:pt x="2336" y="382"/>
                    <a:pt x="2346" y="383"/>
                  </a:cubicBezTo>
                  <a:cubicBezTo>
                    <a:pt x="2633" y="383"/>
                    <a:pt x="2633" y="1"/>
                    <a:pt x="2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2"/>
          <p:cNvGrpSpPr/>
          <p:nvPr/>
        </p:nvGrpSpPr>
        <p:grpSpPr>
          <a:xfrm>
            <a:off x="2900938" y="2643864"/>
            <a:ext cx="593368" cy="339627"/>
            <a:chOff x="-639309" y="2036391"/>
            <a:chExt cx="371087" cy="212400"/>
          </a:xfrm>
        </p:grpSpPr>
        <p:sp>
          <p:nvSpPr>
            <p:cNvPr id="81" name="Google Shape;81;p2"/>
            <p:cNvSpPr/>
            <p:nvPr/>
          </p:nvSpPr>
          <p:spPr>
            <a:xfrm>
              <a:off x="-573426" y="2036888"/>
              <a:ext cx="8974" cy="75916"/>
            </a:xfrm>
            <a:custGeom>
              <a:avLst/>
              <a:gdLst/>
              <a:ahLst/>
              <a:cxnLst/>
              <a:rect l="l" t="t" r="r" b="b"/>
              <a:pathLst>
                <a:path w="542" h="4585" extrusionOk="0">
                  <a:moveTo>
                    <a:pt x="271" y="0"/>
                  </a:moveTo>
                  <a:cubicBezTo>
                    <a:pt x="168" y="0"/>
                    <a:pt x="64" y="64"/>
                    <a:pt x="64" y="191"/>
                  </a:cubicBezTo>
                  <a:cubicBezTo>
                    <a:pt x="0" y="1592"/>
                    <a:pt x="32" y="2992"/>
                    <a:pt x="128" y="4393"/>
                  </a:cubicBezTo>
                  <a:cubicBezTo>
                    <a:pt x="128" y="4521"/>
                    <a:pt x="231" y="4584"/>
                    <a:pt x="335" y="4584"/>
                  </a:cubicBezTo>
                  <a:cubicBezTo>
                    <a:pt x="438" y="4584"/>
                    <a:pt x="542" y="4521"/>
                    <a:pt x="542" y="4393"/>
                  </a:cubicBezTo>
                  <a:cubicBezTo>
                    <a:pt x="414" y="2992"/>
                    <a:pt x="414" y="1592"/>
                    <a:pt x="478" y="191"/>
                  </a:cubicBezTo>
                  <a:cubicBezTo>
                    <a:pt x="478" y="64"/>
                    <a:pt x="374" y="0"/>
                    <a:pt x="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48656" y="2040315"/>
              <a:ext cx="50086" cy="58928"/>
            </a:xfrm>
            <a:custGeom>
              <a:avLst/>
              <a:gdLst/>
              <a:ahLst/>
              <a:cxnLst/>
              <a:rect l="l" t="t" r="r" b="b"/>
              <a:pathLst>
                <a:path w="3025" h="3559" extrusionOk="0">
                  <a:moveTo>
                    <a:pt x="1176" y="1"/>
                  </a:moveTo>
                  <a:cubicBezTo>
                    <a:pt x="1129" y="1"/>
                    <a:pt x="1077" y="15"/>
                    <a:pt x="1019" y="48"/>
                  </a:cubicBezTo>
                  <a:cubicBezTo>
                    <a:pt x="860" y="111"/>
                    <a:pt x="765" y="302"/>
                    <a:pt x="765" y="493"/>
                  </a:cubicBezTo>
                  <a:cubicBezTo>
                    <a:pt x="765" y="589"/>
                    <a:pt x="860" y="684"/>
                    <a:pt x="988" y="684"/>
                  </a:cubicBezTo>
                  <a:cubicBezTo>
                    <a:pt x="1083" y="684"/>
                    <a:pt x="1179" y="589"/>
                    <a:pt x="1179" y="493"/>
                  </a:cubicBezTo>
                  <a:lnTo>
                    <a:pt x="1179" y="398"/>
                  </a:lnTo>
                  <a:cubicBezTo>
                    <a:pt x="1179" y="430"/>
                    <a:pt x="1210" y="430"/>
                    <a:pt x="1242" y="462"/>
                  </a:cubicBezTo>
                  <a:lnTo>
                    <a:pt x="1592" y="716"/>
                  </a:lnTo>
                  <a:cubicBezTo>
                    <a:pt x="1783" y="875"/>
                    <a:pt x="1974" y="1066"/>
                    <a:pt x="2165" y="1257"/>
                  </a:cubicBezTo>
                  <a:cubicBezTo>
                    <a:pt x="2484" y="1671"/>
                    <a:pt x="2579" y="2212"/>
                    <a:pt x="2388" y="2690"/>
                  </a:cubicBezTo>
                  <a:cubicBezTo>
                    <a:pt x="2182" y="2956"/>
                    <a:pt x="1866" y="3139"/>
                    <a:pt x="1516" y="3139"/>
                  </a:cubicBezTo>
                  <a:cubicBezTo>
                    <a:pt x="1489" y="3139"/>
                    <a:pt x="1461" y="3138"/>
                    <a:pt x="1433" y="3136"/>
                  </a:cubicBezTo>
                  <a:cubicBezTo>
                    <a:pt x="1051" y="3104"/>
                    <a:pt x="701" y="2881"/>
                    <a:pt x="574" y="2499"/>
                  </a:cubicBezTo>
                  <a:cubicBezTo>
                    <a:pt x="383" y="2053"/>
                    <a:pt x="478" y="1544"/>
                    <a:pt x="765" y="1162"/>
                  </a:cubicBezTo>
                  <a:cubicBezTo>
                    <a:pt x="887" y="1015"/>
                    <a:pt x="765" y="812"/>
                    <a:pt x="616" y="812"/>
                  </a:cubicBezTo>
                  <a:cubicBezTo>
                    <a:pt x="570" y="812"/>
                    <a:pt x="523" y="831"/>
                    <a:pt x="478" y="875"/>
                  </a:cubicBezTo>
                  <a:lnTo>
                    <a:pt x="510" y="907"/>
                  </a:lnTo>
                  <a:cubicBezTo>
                    <a:pt x="96" y="1353"/>
                    <a:pt x="1" y="1990"/>
                    <a:pt x="160" y="2563"/>
                  </a:cubicBezTo>
                  <a:cubicBezTo>
                    <a:pt x="351" y="3104"/>
                    <a:pt x="828" y="3486"/>
                    <a:pt x="1401" y="3550"/>
                  </a:cubicBezTo>
                  <a:cubicBezTo>
                    <a:pt x="1452" y="3555"/>
                    <a:pt x="1502" y="3558"/>
                    <a:pt x="1552" y="3558"/>
                  </a:cubicBezTo>
                  <a:cubicBezTo>
                    <a:pt x="2041" y="3558"/>
                    <a:pt x="2507" y="3282"/>
                    <a:pt x="2738" y="2849"/>
                  </a:cubicBezTo>
                  <a:cubicBezTo>
                    <a:pt x="3025" y="2212"/>
                    <a:pt x="2898" y="1480"/>
                    <a:pt x="2420" y="1003"/>
                  </a:cubicBezTo>
                  <a:cubicBezTo>
                    <a:pt x="2165" y="684"/>
                    <a:pt x="1879" y="430"/>
                    <a:pt x="1561" y="207"/>
                  </a:cubicBezTo>
                  <a:cubicBezTo>
                    <a:pt x="1419" y="113"/>
                    <a:pt x="1313" y="1"/>
                    <a:pt x="1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78022" y="2042286"/>
              <a:ext cx="6342" cy="62074"/>
            </a:xfrm>
            <a:custGeom>
              <a:avLst/>
              <a:gdLst/>
              <a:ahLst/>
              <a:cxnLst/>
              <a:rect l="l" t="t" r="r" b="b"/>
              <a:pathLst>
                <a:path w="383" h="3749" extrusionOk="0">
                  <a:moveTo>
                    <a:pt x="192" y="0"/>
                  </a:moveTo>
                  <a:cubicBezTo>
                    <a:pt x="96" y="0"/>
                    <a:pt x="1" y="72"/>
                    <a:pt x="1" y="215"/>
                  </a:cubicBezTo>
                  <a:lnTo>
                    <a:pt x="1" y="3558"/>
                  </a:lnTo>
                  <a:cubicBezTo>
                    <a:pt x="1" y="3685"/>
                    <a:pt x="96" y="3749"/>
                    <a:pt x="192" y="3749"/>
                  </a:cubicBezTo>
                  <a:cubicBezTo>
                    <a:pt x="287" y="3749"/>
                    <a:pt x="383" y="3685"/>
                    <a:pt x="383" y="3558"/>
                  </a:cubicBezTo>
                  <a:lnTo>
                    <a:pt x="383" y="215"/>
                  </a:lnTo>
                  <a:cubicBezTo>
                    <a:pt x="383" y="72"/>
                    <a:pt x="287" y="0"/>
                    <a:pt x="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90871" y="2059952"/>
              <a:ext cx="44490" cy="8924"/>
            </a:xfrm>
            <a:custGeom>
              <a:avLst/>
              <a:gdLst/>
              <a:ahLst/>
              <a:cxnLst/>
              <a:rect l="l" t="t" r="r" b="b"/>
              <a:pathLst>
                <a:path w="2687" h="539" extrusionOk="0">
                  <a:moveTo>
                    <a:pt x="275" y="1"/>
                  </a:moveTo>
                  <a:cubicBezTo>
                    <a:pt x="64" y="1"/>
                    <a:pt x="0" y="331"/>
                    <a:pt x="235" y="390"/>
                  </a:cubicBezTo>
                  <a:cubicBezTo>
                    <a:pt x="693" y="489"/>
                    <a:pt x="1163" y="539"/>
                    <a:pt x="1630" y="539"/>
                  </a:cubicBezTo>
                  <a:cubicBezTo>
                    <a:pt x="1910" y="539"/>
                    <a:pt x="2189" y="521"/>
                    <a:pt x="2464" y="485"/>
                  </a:cubicBezTo>
                  <a:cubicBezTo>
                    <a:pt x="2591" y="485"/>
                    <a:pt x="2655" y="422"/>
                    <a:pt x="2687" y="294"/>
                  </a:cubicBezTo>
                  <a:cubicBezTo>
                    <a:pt x="2687" y="199"/>
                    <a:pt x="2591" y="103"/>
                    <a:pt x="2464" y="103"/>
                  </a:cubicBezTo>
                  <a:cubicBezTo>
                    <a:pt x="2201" y="139"/>
                    <a:pt x="1934" y="157"/>
                    <a:pt x="1666" y="157"/>
                  </a:cubicBezTo>
                  <a:cubicBezTo>
                    <a:pt x="1219" y="157"/>
                    <a:pt x="769" y="107"/>
                    <a:pt x="331" y="8"/>
                  </a:cubicBezTo>
                  <a:cubicBezTo>
                    <a:pt x="311" y="3"/>
                    <a:pt x="293"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421097" y="2042683"/>
              <a:ext cx="10878" cy="53613"/>
            </a:xfrm>
            <a:custGeom>
              <a:avLst/>
              <a:gdLst/>
              <a:ahLst/>
              <a:cxnLst/>
              <a:rect l="l" t="t" r="r" b="b"/>
              <a:pathLst>
                <a:path w="657" h="3238" extrusionOk="0">
                  <a:moveTo>
                    <a:pt x="315" y="0"/>
                  </a:moveTo>
                  <a:cubicBezTo>
                    <a:pt x="216" y="0"/>
                    <a:pt x="112" y="64"/>
                    <a:pt x="96" y="191"/>
                  </a:cubicBezTo>
                  <a:cubicBezTo>
                    <a:pt x="1" y="1146"/>
                    <a:pt x="64" y="2133"/>
                    <a:pt x="224" y="3088"/>
                  </a:cubicBezTo>
                  <a:cubicBezTo>
                    <a:pt x="250" y="3192"/>
                    <a:pt x="329" y="3238"/>
                    <a:pt x="412" y="3238"/>
                  </a:cubicBezTo>
                  <a:cubicBezTo>
                    <a:pt x="531" y="3238"/>
                    <a:pt x="656" y="3143"/>
                    <a:pt x="637" y="2993"/>
                  </a:cubicBezTo>
                  <a:cubicBezTo>
                    <a:pt x="446" y="2069"/>
                    <a:pt x="415" y="1114"/>
                    <a:pt x="510" y="191"/>
                  </a:cubicBezTo>
                  <a:cubicBezTo>
                    <a:pt x="510" y="64"/>
                    <a:pt x="415"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2618" y="2036391"/>
              <a:ext cx="54822" cy="73201"/>
            </a:xfrm>
            <a:custGeom>
              <a:avLst/>
              <a:gdLst/>
              <a:ahLst/>
              <a:cxnLst/>
              <a:rect l="l" t="t" r="r" b="b"/>
              <a:pathLst>
                <a:path w="3311" h="4421" extrusionOk="0">
                  <a:moveTo>
                    <a:pt x="1122" y="0"/>
                  </a:moveTo>
                  <a:cubicBezTo>
                    <a:pt x="833" y="0"/>
                    <a:pt x="544" y="11"/>
                    <a:pt x="254" y="30"/>
                  </a:cubicBezTo>
                  <a:cubicBezTo>
                    <a:pt x="9" y="61"/>
                    <a:pt x="0" y="446"/>
                    <a:pt x="227" y="446"/>
                  </a:cubicBezTo>
                  <a:cubicBezTo>
                    <a:pt x="236" y="446"/>
                    <a:pt x="245" y="445"/>
                    <a:pt x="254" y="444"/>
                  </a:cubicBezTo>
                  <a:lnTo>
                    <a:pt x="223" y="444"/>
                  </a:lnTo>
                  <a:cubicBezTo>
                    <a:pt x="529" y="413"/>
                    <a:pt x="832" y="399"/>
                    <a:pt x="1132" y="399"/>
                  </a:cubicBezTo>
                  <a:cubicBezTo>
                    <a:pt x="1686" y="399"/>
                    <a:pt x="2233" y="447"/>
                    <a:pt x="2779" y="531"/>
                  </a:cubicBezTo>
                  <a:lnTo>
                    <a:pt x="2779" y="531"/>
                  </a:lnTo>
                  <a:cubicBezTo>
                    <a:pt x="2229" y="1699"/>
                    <a:pt x="1791" y="2920"/>
                    <a:pt x="1464" y="4169"/>
                  </a:cubicBezTo>
                  <a:cubicBezTo>
                    <a:pt x="1425" y="4325"/>
                    <a:pt x="1553" y="4421"/>
                    <a:pt x="1681" y="4421"/>
                  </a:cubicBezTo>
                  <a:cubicBezTo>
                    <a:pt x="1761" y="4421"/>
                    <a:pt x="1841" y="4382"/>
                    <a:pt x="1878" y="4296"/>
                  </a:cubicBezTo>
                  <a:cubicBezTo>
                    <a:pt x="2196" y="2959"/>
                    <a:pt x="2642" y="1685"/>
                    <a:pt x="3247" y="476"/>
                  </a:cubicBezTo>
                  <a:cubicBezTo>
                    <a:pt x="3311" y="380"/>
                    <a:pt x="3247" y="221"/>
                    <a:pt x="3120" y="189"/>
                  </a:cubicBezTo>
                  <a:cubicBezTo>
                    <a:pt x="2454" y="56"/>
                    <a:pt x="178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39309" y="2131729"/>
              <a:ext cx="371087" cy="25581"/>
            </a:xfrm>
            <a:custGeom>
              <a:avLst/>
              <a:gdLst/>
              <a:ahLst/>
              <a:cxnLst/>
              <a:rect l="l" t="t" r="r" b="b"/>
              <a:pathLst>
                <a:path w="22412" h="1545" extrusionOk="0">
                  <a:moveTo>
                    <a:pt x="22184" y="1"/>
                  </a:moveTo>
                  <a:cubicBezTo>
                    <a:pt x="22176" y="1"/>
                    <a:pt x="22167" y="1"/>
                    <a:pt x="22157" y="2"/>
                  </a:cubicBezTo>
                  <a:cubicBezTo>
                    <a:pt x="19292" y="257"/>
                    <a:pt x="16427" y="512"/>
                    <a:pt x="13562" y="734"/>
                  </a:cubicBezTo>
                  <a:cubicBezTo>
                    <a:pt x="10936" y="970"/>
                    <a:pt x="8311" y="1152"/>
                    <a:pt x="5685" y="1152"/>
                  </a:cubicBezTo>
                  <a:cubicBezTo>
                    <a:pt x="5477" y="1152"/>
                    <a:pt x="5270" y="1151"/>
                    <a:pt x="5062" y="1148"/>
                  </a:cubicBezTo>
                  <a:cubicBezTo>
                    <a:pt x="3438" y="1117"/>
                    <a:pt x="1846" y="1021"/>
                    <a:pt x="255" y="798"/>
                  </a:cubicBezTo>
                  <a:cubicBezTo>
                    <a:pt x="245" y="797"/>
                    <a:pt x="236" y="796"/>
                    <a:pt x="228" y="796"/>
                  </a:cubicBezTo>
                  <a:cubicBezTo>
                    <a:pt x="0" y="796"/>
                    <a:pt x="9" y="1181"/>
                    <a:pt x="255" y="1212"/>
                  </a:cubicBezTo>
                  <a:cubicBezTo>
                    <a:pt x="2109" y="1452"/>
                    <a:pt x="3970" y="1545"/>
                    <a:pt x="5833" y="1545"/>
                  </a:cubicBezTo>
                  <a:cubicBezTo>
                    <a:pt x="9664" y="1545"/>
                    <a:pt x="13506" y="1151"/>
                    <a:pt x="17318" y="830"/>
                  </a:cubicBezTo>
                  <a:lnTo>
                    <a:pt x="22157" y="416"/>
                  </a:lnTo>
                  <a:cubicBezTo>
                    <a:pt x="22402" y="385"/>
                    <a:pt x="22411" y="1"/>
                    <a:pt x="22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2133" y="2182379"/>
              <a:ext cx="39341" cy="66412"/>
            </a:xfrm>
            <a:custGeom>
              <a:avLst/>
              <a:gdLst/>
              <a:ahLst/>
              <a:cxnLst/>
              <a:rect l="l" t="t" r="r" b="b"/>
              <a:pathLst>
                <a:path w="2376" h="4011" extrusionOk="0">
                  <a:moveTo>
                    <a:pt x="718" y="1"/>
                  </a:moveTo>
                  <a:cubicBezTo>
                    <a:pt x="507" y="1"/>
                    <a:pt x="301" y="77"/>
                    <a:pt x="147" y="254"/>
                  </a:cubicBezTo>
                  <a:cubicBezTo>
                    <a:pt x="0" y="401"/>
                    <a:pt x="135" y="604"/>
                    <a:pt x="292" y="604"/>
                  </a:cubicBezTo>
                  <a:cubicBezTo>
                    <a:pt x="340" y="604"/>
                    <a:pt x="389" y="585"/>
                    <a:pt x="434" y="541"/>
                  </a:cubicBezTo>
                  <a:cubicBezTo>
                    <a:pt x="510" y="453"/>
                    <a:pt x="617" y="414"/>
                    <a:pt x="729" y="414"/>
                  </a:cubicBezTo>
                  <a:cubicBezTo>
                    <a:pt x="944" y="414"/>
                    <a:pt x="1178" y="555"/>
                    <a:pt x="1261" y="763"/>
                  </a:cubicBezTo>
                  <a:cubicBezTo>
                    <a:pt x="1452" y="1209"/>
                    <a:pt x="1007" y="1687"/>
                    <a:pt x="625" y="1846"/>
                  </a:cubicBezTo>
                  <a:cubicBezTo>
                    <a:pt x="465" y="1910"/>
                    <a:pt x="434" y="2069"/>
                    <a:pt x="529" y="2196"/>
                  </a:cubicBezTo>
                  <a:cubicBezTo>
                    <a:pt x="752" y="2387"/>
                    <a:pt x="1007" y="2483"/>
                    <a:pt x="1293" y="2483"/>
                  </a:cubicBezTo>
                  <a:cubicBezTo>
                    <a:pt x="1484" y="2514"/>
                    <a:pt x="1898" y="2514"/>
                    <a:pt x="1962" y="2769"/>
                  </a:cubicBezTo>
                  <a:cubicBezTo>
                    <a:pt x="1993" y="2896"/>
                    <a:pt x="1866" y="3024"/>
                    <a:pt x="1771" y="3087"/>
                  </a:cubicBezTo>
                  <a:cubicBezTo>
                    <a:pt x="1675" y="3215"/>
                    <a:pt x="1548" y="3278"/>
                    <a:pt x="1389" y="3374"/>
                  </a:cubicBezTo>
                  <a:cubicBezTo>
                    <a:pt x="1134" y="3533"/>
                    <a:pt x="816" y="3629"/>
                    <a:pt x="497" y="3629"/>
                  </a:cubicBezTo>
                  <a:cubicBezTo>
                    <a:pt x="242" y="3629"/>
                    <a:pt x="242" y="4011"/>
                    <a:pt x="497" y="4011"/>
                  </a:cubicBezTo>
                  <a:cubicBezTo>
                    <a:pt x="879" y="4011"/>
                    <a:pt x="1293" y="3915"/>
                    <a:pt x="1611" y="3692"/>
                  </a:cubicBezTo>
                  <a:cubicBezTo>
                    <a:pt x="1930" y="3533"/>
                    <a:pt x="2312" y="3247"/>
                    <a:pt x="2375" y="2865"/>
                  </a:cubicBezTo>
                  <a:cubicBezTo>
                    <a:pt x="2375" y="2546"/>
                    <a:pt x="2153" y="2260"/>
                    <a:pt x="1802" y="2164"/>
                  </a:cubicBezTo>
                  <a:cubicBezTo>
                    <a:pt x="1570" y="2094"/>
                    <a:pt x="1286" y="2127"/>
                    <a:pt x="1051" y="2050"/>
                  </a:cubicBezTo>
                  <a:lnTo>
                    <a:pt x="1051" y="2050"/>
                  </a:lnTo>
                  <a:cubicBezTo>
                    <a:pt x="1542" y="1714"/>
                    <a:pt x="1899" y="1117"/>
                    <a:pt x="1611" y="541"/>
                  </a:cubicBezTo>
                  <a:cubicBezTo>
                    <a:pt x="1451" y="220"/>
                    <a:pt x="1077" y="1"/>
                    <a:pt x="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95937" y="2228226"/>
              <a:ext cx="8974" cy="6855"/>
            </a:xfrm>
            <a:custGeom>
              <a:avLst/>
              <a:gdLst/>
              <a:ahLst/>
              <a:cxnLst/>
              <a:rect l="l" t="t" r="r" b="b"/>
              <a:pathLst>
                <a:path w="542" h="414" extrusionOk="0">
                  <a:moveTo>
                    <a:pt x="287" y="0"/>
                  </a:moveTo>
                  <a:cubicBezTo>
                    <a:pt x="0" y="0"/>
                    <a:pt x="0" y="414"/>
                    <a:pt x="287" y="414"/>
                  </a:cubicBezTo>
                  <a:cubicBezTo>
                    <a:pt x="541" y="414"/>
                    <a:pt x="541"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75919" y="2175441"/>
              <a:ext cx="47669" cy="51080"/>
            </a:xfrm>
            <a:custGeom>
              <a:avLst/>
              <a:gdLst/>
              <a:ahLst/>
              <a:cxnLst/>
              <a:rect l="l" t="t" r="r" b="b"/>
              <a:pathLst>
                <a:path w="2879" h="3085" extrusionOk="0">
                  <a:moveTo>
                    <a:pt x="1421" y="1"/>
                  </a:moveTo>
                  <a:cubicBezTo>
                    <a:pt x="1359" y="1"/>
                    <a:pt x="1293" y="30"/>
                    <a:pt x="1242" y="100"/>
                  </a:cubicBezTo>
                  <a:cubicBezTo>
                    <a:pt x="733" y="960"/>
                    <a:pt x="319" y="1851"/>
                    <a:pt x="65" y="2806"/>
                  </a:cubicBezTo>
                  <a:cubicBezTo>
                    <a:pt x="1" y="2933"/>
                    <a:pt x="96" y="3061"/>
                    <a:pt x="256" y="3061"/>
                  </a:cubicBezTo>
                  <a:cubicBezTo>
                    <a:pt x="449" y="3076"/>
                    <a:pt x="642" y="3084"/>
                    <a:pt x="835" y="3084"/>
                  </a:cubicBezTo>
                  <a:cubicBezTo>
                    <a:pt x="1438" y="3084"/>
                    <a:pt x="2040" y="3007"/>
                    <a:pt x="2643" y="2838"/>
                  </a:cubicBezTo>
                  <a:cubicBezTo>
                    <a:pt x="2878" y="2779"/>
                    <a:pt x="2788" y="2449"/>
                    <a:pt x="2572" y="2449"/>
                  </a:cubicBezTo>
                  <a:cubicBezTo>
                    <a:pt x="2554" y="2449"/>
                    <a:pt x="2535" y="2451"/>
                    <a:pt x="2516" y="2456"/>
                  </a:cubicBezTo>
                  <a:cubicBezTo>
                    <a:pt x="1967" y="2599"/>
                    <a:pt x="1400" y="2671"/>
                    <a:pt x="815" y="2671"/>
                  </a:cubicBezTo>
                  <a:cubicBezTo>
                    <a:pt x="715" y="2671"/>
                    <a:pt x="616" y="2669"/>
                    <a:pt x="516" y="2665"/>
                  </a:cubicBezTo>
                  <a:lnTo>
                    <a:pt x="516" y="2665"/>
                  </a:lnTo>
                  <a:cubicBezTo>
                    <a:pt x="773" y="1826"/>
                    <a:pt x="1156" y="1019"/>
                    <a:pt x="1593" y="291"/>
                  </a:cubicBezTo>
                  <a:cubicBezTo>
                    <a:pt x="1680" y="138"/>
                    <a:pt x="1558" y="1"/>
                    <a:pt x="1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42705" y="2191998"/>
              <a:ext cx="12766" cy="56792"/>
            </a:xfrm>
            <a:custGeom>
              <a:avLst/>
              <a:gdLst/>
              <a:ahLst/>
              <a:cxnLst/>
              <a:rect l="l" t="t" r="r" b="b"/>
              <a:pathLst>
                <a:path w="771" h="3430" extrusionOk="0">
                  <a:moveTo>
                    <a:pt x="530" y="1"/>
                  </a:moveTo>
                  <a:cubicBezTo>
                    <a:pt x="445" y="1"/>
                    <a:pt x="358" y="46"/>
                    <a:pt x="319" y="151"/>
                  </a:cubicBezTo>
                  <a:lnTo>
                    <a:pt x="351" y="151"/>
                  </a:lnTo>
                  <a:cubicBezTo>
                    <a:pt x="96" y="1169"/>
                    <a:pt x="0" y="2188"/>
                    <a:pt x="32" y="3239"/>
                  </a:cubicBezTo>
                  <a:cubicBezTo>
                    <a:pt x="32" y="3366"/>
                    <a:pt x="136" y="3430"/>
                    <a:pt x="239" y="3430"/>
                  </a:cubicBezTo>
                  <a:cubicBezTo>
                    <a:pt x="343" y="3430"/>
                    <a:pt x="446" y="3366"/>
                    <a:pt x="446" y="3239"/>
                  </a:cubicBezTo>
                  <a:cubicBezTo>
                    <a:pt x="382" y="2220"/>
                    <a:pt x="478" y="1233"/>
                    <a:pt x="733" y="246"/>
                  </a:cubicBezTo>
                  <a:cubicBezTo>
                    <a:pt x="770" y="96"/>
                    <a:pt x="652" y="1"/>
                    <a:pt x="5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19508" y="2178339"/>
              <a:ext cx="38496" cy="67406"/>
            </a:xfrm>
            <a:custGeom>
              <a:avLst/>
              <a:gdLst/>
              <a:ahLst/>
              <a:cxnLst/>
              <a:rect l="l" t="t" r="r" b="b"/>
              <a:pathLst>
                <a:path w="2325" h="4071" extrusionOk="0">
                  <a:moveTo>
                    <a:pt x="550" y="1"/>
                  </a:moveTo>
                  <a:cubicBezTo>
                    <a:pt x="430" y="1"/>
                    <a:pt x="311" y="7"/>
                    <a:pt x="191" y="21"/>
                  </a:cubicBezTo>
                  <a:cubicBezTo>
                    <a:pt x="96" y="21"/>
                    <a:pt x="0" y="116"/>
                    <a:pt x="0" y="212"/>
                  </a:cubicBezTo>
                  <a:lnTo>
                    <a:pt x="0" y="1994"/>
                  </a:lnTo>
                  <a:cubicBezTo>
                    <a:pt x="0" y="2105"/>
                    <a:pt x="96" y="2192"/>
                    <a:pt x="205" y="2192"/>
                  </a:cubicBezTo>
                  <a:cubicBezTo>
                    <a:pt x="221" y="2192"/>
                    <a:pt x="238" y="2190"/>
                    <a:pt x="255" y="2185"/>
                  </a:cubicBezTo>
                  <a:cubicBezTo>
                    <a:pt x="545" y="2080"/>
                    <a:pt x="835" y="2018"/>
                    <a:pt x="1143" y="2018"/>
                  </a:cubicBezTo>
                  <a:cubicBezTo>
                    <a:pt x="1207" y="2018"/>
                    <a:pt x="1272" y="2021"/>
                    <a:pt x="1337" y="2026"/>
                  </a:cubicBezTo>
                  <a:cubicBezTo>
                    <a:pt x="1592" y="2058"/>
                    <a:pt x="1815" y="2249"/>
                    <a:pt x="1910" y="2504"/>
                  </a:cubicBezTo>
                  <a:cubicBezTo>
                    <a:pt x="1974" y="2822"/>
                    <a:pt x="1624" y="3013"/>
                    <a:pt x="1433" y="3172"/>
                  </a:cubicBezTo>
                  <a:cubicBezTo>
                    <a:pt x="1146" y="3363"/>
                    <a:pt x="828" y="3522"/>
                    <a:pt x="510" y="3650"/>
                  </a:cubicBezTo>
                  <a:cubicBezTo>
                    <a:pt x="304" y="3738"/>
                    <a:pt x="370" y="4071"/>
                    <a:pt x="582" y="4071"/>
                  </a:cubicBezTo>
                  <a:cubicBezTo>
                    <a:pt x="599" y="4071"/>
                    <a:pt x="617" y="4068"/>
                    <a:pt x="637" y="4064"/>
                  </a:cubicBezTo>
                  <a:cubicBezTo>
                    <a:pt x="1051" y="3873"/>
                    <a:pt x="1433" y="3650"/>
                    <a:pt x="1815" y="3363"/>
                  </a:cubicBezTo>
                  <a:cubicBezTo>
                    <a:pt x="2133" y="3172"/>
                    <a:pt x="2324" y="2790"/>
                    <a:pt x="2260" y="2408"/>
                  </a:cubicBezTo>
                  <a:cubicBezTo>
                    <a:pt x="2165" y="2058"/>
                    <a:pt x="1910" y="1803"/>
                    <a:pt x="1560" y="1676"/>
                  </a:cubicBezTo>
                  <a:cubicBezTo>
                    <a:pt x="1412" y="1646"/>
                    <a:pt x="1264" y="1632"/>
                    <a:pt x="1118" y="1632"/>
                  </a:cubicBezTo>
                  <a:cubicBezTo>
                    <a:pt x="879" y="1632"/>
                    <a:pt x="643" y="1670"/>
                    <a:pt x="414" y="1741"/>
                  </a:cubicBezTo>
                  <a:lnTo>
                    <a:pt x="414" y="1741"/>
                  </a:lnTo>
                  <a:lnTo>
                    <a:pt x="414" y="415"/>
                  </a:lnTo>
                  <a:lnTo>
                    <a:pt x="414" y="415"/>
                  </a:lnTo>
                  <a:cubicBezTo>
                    <a:pt x="475" y="412"/>
                    <a:pt x="536" y="411"/>
                    <a:pt x="597" y="411"/>
                  </a:cubicBezTo>
                  <a:cubicBezTo>
                    <a:pt x="1001" y="411"/>
                    <a:pt x="1401" y="482"/>
                    <a:pt x="1783" y="625"/>
                  </a:cubicBezTo>
                  <a:cubicBezTo>
                    <a:pt x="1811" y="636"/>
                    <a:pt x="1837" y="641"/>
                    <a:pt x="1861" y="641"/>
                  </a:cubicBezTo>
                  <a:cubicBezTo>
                    <a:pt x="2055" y="641"/>
                    <a:pt x="2109" y="328"/>
                    <a:pt x="1910" y="243"/>
                  </a:cubicBezTo>
                  <a:cubicBezTo>
                    <a:pt x="1457" y="92"/>
                    <a:pt x="1003" y="1"/>
                    <a:pt x="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2"/>
          <p:cNvSpPr txBox="1">
            <a:spLocks noGrp="1"/>
          </p:cNvSpPr>
          <p:nvPr>
            <p:ph type="ctrTitle"/>
          </p:nvPr>
        </p:nvSpPr>
        <p:spPr>
          <a:xfrm>
            <a:off x="710375" y="478450"/>
            <a:ext cx="7723500" cy="119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94" name="Google Shape;94;p2"/>
          <p:cNvSpPr txBox="1">
            <a:spLocks noGrp="1"/>
          </p:cNvSpPr>
          <p:nvPr>
            <p:ph type="subTitle" idx="1"/>
          </p:nvPr>
        </p:nvSpPr>
        <p:spPr>
          <a:xfrm>
            <a:off x="710250" y="1936175"/>
            <a:ext cx="7723500" cy="2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95" name="Google Shape;95;p2"/>
          <p:cNvSpPr/>
          <p:nvPr/>
        </p:nvSpPr>
        <p:spPr>
          <a:xfrm>
            <a:off x="5758913" y="3697469"/>
            <a:ext cx="758521" cy="914453"/>
          </a:xfrm>
          <a:custGeom>
            <a:avLst/>
            <a:gdLst/>
            <a:ahLst/>
            <a:cxnLst/>
            <a:rect l="l" t="t" r="r" b="b"/>
            <a:pathLst>
              <a:path w="15357" h="18514" extrusionOk="0">
                <a:moveTo>
                  <a:pt x="3248" y="0"/>
                </a:moveTo>
                <a:cubicBezTo>
                  <a:pt x="3146" y="0"/>
                  <a:pt x="3040" y="22"/>
                  <a:pt x="2939" y="68"/>
                </a:cubicBezTo>
                <a:cubicBezTo>
                  <a:pt x="2412" y="349"/>
                  <a:pt x="2271" y="1414"/>
                  <a:pt x="2353" y="1941"/>
                </a:cubicBezTo>
                <a:cubicBezTo>
                  <a:pt x="2353" y="1987"/>
                  <a:pt x="2561" y="2667"/>
                  <a:pt x="2575" y="2667"/>
                </a:cubicBezTo>
                <a:cubicBezTo>
                  <a:pt x="2576" y="2667"/>
                  <a:pt x="2576" y="2666"/>
                  <a:pt x="2576" y="2666"/>
                </a:cubicBezTo>
                <a:lnTo>
                  <a:pt x="2587" y="2666"/>
                </a:lnTo>
                <a:cubicBezTo>
                  <a:pt x="2564" y="2842"/>
                  <a:pt x="2541" y="3017"/>
                  <a:pt x="2517" y="3216"/>
                </a:cubicBezTo>
                <a:cubicBezTo>
                  <a:pt x="2482" y="3579"/>
                  <a:pt x="2447" y="4001"/>
                  <a:pt x="2435" y="4445"/>
                </a:cubicBezTo>
                <a:cubicBezTo>
                  <a:pt x="2412" y="4937"/>
                  <a:pt x="2424" y="5429"/>
                  <a:pt x="2470" y="5908"/>
                </a:cubicBezTo>
                <a:cubicBezTo>
                  <a:pt x="2506" y="6458"/>
                  <a:pt x="2599" y="6997"/>
                  <a:pt x="2740" y="7524"/>
                </a:cubicBezTo>
                <a:cubicBezTo>
                  <a:pt x="2740" y="7524"/>
                  <a:pt x="2740" y="7535"/>
                  <a:pt x="2740" y="7535"/>
                </a:cubicBezTo>
                <a:cubicBezTo>
                  <a:pt x="2646" y="7395"/>
                  <a:pt x="2365" y="6985"/>
                  <a:pt x="2342" y="6950"/>
                </a:cubicBezTo>
                <a:cubicBezTo>
                  <a:pt x="2047" y="6616"/>
                  <a:pt x="1356" y="6158"/>
                  <a:pt x="817" y="6158"/>
                </a:cubicBezTo>
                <a:cubicBezTo>
                  <a:pt x="714" y="6158"/>
                  <a:pt x="616" y="6175"/>
                  <a:pt x="528" y="6213"/>
                </a:cubicBezTo>
                <a:cubicBezTo>
                  <a:pt x="153" y="6388"/>
                  <a:pt x="1" y="6856"/>
                  <a:pt x="223" y="7219"/>
                </a:cubicBezTo>
                <a:cubicBezTo>
                  <a:pt x="422" y="7605"/>
                  <a:pt x="902" y="7793"/>
                  <a:pt x="1300" y="7851"/>
                </a:cubicBezTo>
                <a:cubicBezTo>
                  <a:pt x="1342" y="7857"/>
                  <a:pt x="1390" y="7860"/>
                  <a:pt x="1440" y="7860"/>
                </a:cubicBezTo>
                <a:cubicBezTo>
                  <a:pt x="1910" y="7860"/>
                  <a:pt x="2688" y="7638"/>
                  <a:pt x="2751" y="7617"/>
                </a:cubicBezTo>
                <a:cubicBezTo>
                  <a:pt x="2903" y="8156"/>
                  <a:pt x="3091" y="8682"/>
                  <a:pt x="3325" y="9197"/>
                </a:cubicBezTo>
                <a:cubicBezTo>
                  <a:pt x="3454" y="9490"/>
                  <a:pt x="3582" y="9782"/>
                  <a:pt x="3734" y="10075"/>
                </a:cubicBezTo>
                <a:cubicBezTo>
                  <a:pt x="3641" y="9958"/>
                  <a:pt x="3571" y="9841"/>
                  <a:pt x="3559" y="9829"/>
                </a:cubicBezTo>
                <a:cubicBezTo>
                  <a:pt x="3266" y="9497"/>
                  <a:pt x="2580" y="9034"/>
                  <a:pt x="2042" y="9034"/>
                </a:cubicBezTo>
                <a:cubicBezTo>
                  <a:pt x="1936" y="9034"/>
                  <a:pt x="1835" y="9051"/>
                  <a:pt x="1745" y="9092"/>
                </a:cubicBezTo>
                <a:cubicBezTo>
                  <a:pt x="1359" y="9256"/>
                  <a:pt x="1218" y="9724"/>
                  <a:pt x="1429" y="10087"/>
                </a:cubicBezTo>
                <a:cubicBezTo>
                  <a:pt x="1639" y="10461"/>
                  <a:pt x="2119" y="10637"/>
                  <a:pt x="2517" y="10695"/>
                </a:cubicBezTo>
                <a:cubicBezTo>
                  <a:pt x="2564" y="10702"/>
                  <a:pt x="2616" y="10706"/>
                  <a:pt x="2673" y="10706"/>
                </a:cubicBezTo>
                <a:cubicBezTo>
                  <a:pt x="3091" y="10706"/>
                  <a:pt x="3748" y="10536"/>
                  <a:pt x="3933" y="10485"/>
                </a:cubicBezTo>
                <a:lnTo>
                  <a:pt x="4097" y="10824"/>
                </a:lnTo>
                <a:cubicBezTo>
                  <a:pt x="4367" y="11363"/>
                  <a:pt x="4636" y="11901"/>
                  <a:pt x="4893" y="12428"/>
                </a:cubicBezTo>
                <a:cubicBezTo>
                  <a:pt x="4975" y="12615"/>
                  <a:pt x="5057" y="12802"/>
                  <a:pt x="5139" y="12989"/>
                </a:cubicBezTo>
                <a:cubicBezTo>
                  <a:pt x="5069" y="12884"/>
                  <a:pt x="4999" y="12790"/>
                  <a:pt x="4999" y="12779"/>
                </a:cubicBezTo>
                <a:cubicBezTo>
                  <a:pt x="4704" y="12435"/>
                  <a:pt x="4013" y="11975"/>
                  <a:pt x="3473" y="11975"/>
                </a:cubicBezTo>
                <a:cubicBezTo>
                  <a:pt x="3370" y="11975"/>
                  <a:pt x="3273" y="11992"/>
                  <a:pt x="3184" y="12030"/>
                </a:cubicBezTo>
                <a:cubicBezTo>
                  <a:pt x="2798" y="12205"/>
                  <a:pt x="2658" y="12673"/>
                  <a:pt x="2868" y="13036"/>
                </a:cubicBezTo>
                <a:cubicBezTo>
                  <a:pt x="3079" y="13411"/>
                  <a:pt x="3559" y="13586"/>
                  <a:pt x="3957" y="13645"/>
                </a:cubicBezTo>
                <a:cubicBezTo>
                  <a:pt x="4008" y="13653"/>
                  <a:pt x="4065" y="13656"/>
                  <a:pt x="4126" y="13656"/>
                </a:cubicBezTo>
                <a:cubicBezTo>
                  <a:pt x="4529" y="13656"/>
                  <a:pt x="5113" y="13507"/>
                  <a:pt x="5326" y="13446"/>
                </a:cubicBezTo>
                <a:cubicBezTo>
                  <a:pt x="5408" y="13633"/>
                  <a:pt x="5490" y="13832"/>
                  <a:pt x="5549" y="14031"/>
                </a:cubicBezTo>
                <a:cubicBezTo>
                  <a:pt x="5595" y="14160"/>
                  <a:pt x="5642" y="14289"/>
                  <a:pt x="5677" y="14417"/>
                </a:cubicBezTo>
                <a:cubicBezTo>
                  <a:pt x="5712" y="14558"/>
                  <a:pt x="5748" y="14686"/>
                  <a:pt x="5783" y="14815"/>
                </a:cubicBezTo>
                <a:cubicBezTo>
                  <a:pt x="5853" y="15073"/>
                  <a:pt x="5911" y="15330"/>
                  <a:pt x="5970" y="15588"/>
                </a:cubicBezTo>
                <a:cubicBezTo>
                  <a:pt x="6005" y="15763"/>
                  <a:pt x="6040" y="15927"/>
                  <a:pt x="6075" y="16091"/>
                </a:cubicBezTo>
                <a:cubicBezTo>
                  <a:pt x="5982" y="15904"/>
                  <a:pt x="5806" y="15541"/>
                  <a:pt x="5794" y="15506"/>
                </a:cubicBezTo>
                <a:cubicBezTo>
                  <a:pt x="5540" y="15103"/>
                  <a:pt x="4843" y="14478"/>
                  <a:pt x="4288" y="14478"/>
                </a:cubicBezTo>
                <a:cubicBezTo>
                  <a:pt x="4230" y="14478"/>
                  <a:pt x="4174" y="14485"/>
                  <a:pt x="4121" y="14499"/>
                </a:cubicBezTo>
                <a:cubicBezTo>
                  <a:pt x="3711" y="14616"/>
                  <a:pt x="3500" y="15061"/>
                  <a:pt x="3653" y="15447"/>
                </a:cubicBezTo>
                <a:cubicBezTo>
                  <a:pt x="3805" y="15845"/>
                  <a:pt x="4249" y="16091"/>
                  <a:pt x="4636" y="16208"/>
                </a:cubicBezTo>
                <a:cubicBezTo>
                  <a:pt x="4783" y="16253"/>
                  <a:pt x="4991" y="16268"/>
                  <a:pt x="5205" y="16268"/>
                </a:cubicBezTo>
                <a:cubicBezTo>
                  <a:pt x="5604" y="16268"/>
                  <a:pt x="6022" y="16216"/>
                  <a:pt x="6099" y="16208"/>
                </a:cubicBezTo>
                <a:cubicBezTo>
                  <a:pt x="6157" y="16489"/>
                  <a:pt x="6204" y="16758"/>
                  <a:pt x="6239" y="17016"/>
                </a:cubicBezTo>
                <a:cubicBezTo>
                  <a:pt x="6344" y="17577"/>
                  <a:pt x="6415" y="18081"/>
                  <a:pt x="6473" y="18514"/>
                </a:cubicBezTo>
                <a:lnTo>
                  <a:pt x="6871" y="18514"/>
                </a:lnTo>
                <a:cubicBezTo>
                  <a:pt x="6801" y="18069"/>
                  <a:pt x="6719" y="17542"/>
                  <a:pt x="6602" y="16945"/>
                </a:cubicBezTo>
                <a:cubicBezTo>
                  <a:pt x="6543" y="16664"/>
                  <a:pt x="6473" y="16360"/>
                  <a:pt x="6403" y="16056"/>
                </a:cubicBezTo>
                <a:cubicBezTo>
                  <a:pt x="6684" y="15951"/>
                  <a:pt x="6953" y="15822"/>
                  <a:pt x="7222" y="15681"/>
                </a:cubicBezTo>
                <a:cubicBezTo>
                  <a:pt x="7527" y="16009"/>
                  <a:pt x="8311" y="16395"/>
                  <a:pt x="8416" y="16442"/>
                </a:cubicBezTo>
                <a:cubicBezTo>
                  <a:pt x="8311" y="16711"/>
                  <a:pt x="8205" y="16957"/>
                  <a:pt x="8100" y="17203"/>
                </a:cubicBezTo>
                <a:cubicBezTo>
                  <a:pt x="7878" y="17694"/>
                  <a:pt x="7679" y="18139"/>
                  <a:pt x="7491" y="18514"/>
                </a:cubicBezTo>
                <a:lnTo>
                  <a:pt x="7913" y="18514"/>
                </a:lnTo>
                <a:cubicBezTo>
                  <a:pt x="8077" y="18163"/>
                  <a:pt x="8241" y="17776"/>
                  <a:pt x="8428" y="17332"/>
                </a:cubicBezTo>
                <a:cubicBezTo>
                  <a:pt x="8533" y="17074"/>
                  <a:pt x="8638" y="16781"/>
                  <a:pt x="8756" y="16489"/>
                </a:cubicBezTo>
                <a:cubicBezTo>
                  <a:pt x="8849" y="16508"/>
                  <a:pt x="9448" y="16632"/>
                  <a:pt x="9911" y="16632"/>
                </a:cubicBezTo>
                <a:cubicBezTo>
                  <a:pt x="10025" y="16632"/>
                  <a:pt x="10131" y="16624"/>
                  <a:pt x="10219" y="16606"/>
                </a:cubicBezTo>
                <a:cubicBezTo>
                  <a:pt x="10605" y="16512"/>
                  <a:pt x="11073" y="16290"/>
                  <a:pt x="11248" y="15915"/>
                </a:cubicBezTo>
                <a:cubicBezTo>
                  <a:pt x="11436" y="15529"/>
                  <a:pt x="11260" y="15084"/>
                  <a:pt x="10862" y="14932"/>
                </a:cubicBezTo>
                <a:cubicBezTo>
                  <a:pt x="10794" y="14909"/>
                  <a:pt x="10720" y="14899"/>
                  <a:pt x="10644" y="14899"/>
                </a:cubicBezTo>
                <a:cubicBezTo>
                  <a:pt x="10097" y="14899"/>
                  <a:pt x="9396" y="15440"/>
                  <a:pt x="9118" y="15810"/>
                </a:cubicBezTo>
                <a:cubicBezTo>
                  <a:pt x="9095" y="15833"/>
                  <a:pt x="8919" y="16138"/>
                  <a:pt x="8826" y="16325"/>
                </a:cubicBezTo>
                <a:cubicBezTo>
                  <a:pt x="8873" y="16208"/>
                  <a:pt x="8908" y="16091"/>
                  <a:pt x="8954" y="15962"/>
                </a:cubicBezTo>
                <a:cubicBezTo>
                  <a:pt x="9048" y="15716"/>
                  <a:pt x="9130" y="15471"/>
                  <a:pt x="9224" y="15201"/>
                </a:cubicBezTo>
                <a:lnTo>
                  <a:pt x="9341" y="14804"/>
                </a:lnTo>
                <a:cubicBezTo>
                  <a:pt x="9376" y="14675"/>
                  <a:pt x="9411" y="14534"/>
                  <a:pt x="9446" y="14394"/>
                </a:cubicBezTo>
                <a:cubicBezTo>
                  <a:pt x="9516" y="14066"/>
                  <a:pt x="9587" y="13738"/>
                  <a:pt x="9633" y="13399"/>
                </a:cubicBezTo>
                <a:cubicBezTo>
                  <a:pt x="9847" y="13478"/>
                  <a:pt x="10565" y="13728"/>
                  <a:pt x="10975" y="13728"/>
                </a:cubicBezTo>
                <a:cubicBezTo>
                  <a:pt x="10993" y="13728"/>
                  <a:pt x="11010" y="13728"/>
                  <a:pt x="11026" y="13727"/>
                </a:cubicBezTo>
                <a:cubicBezTo>
                  <a:pt x="11424" y="13692"/>
                  <a:pt x="11916" y="13551"/>
                  <a:pt x="12150" y="13188"/>
                </a:cubicBezTo>
                <a:cubicBezTo>
                  <a:pt x="12384" y="12849"/>
                  <a:pt x="12278" y="12369"/>
                  <a:pt x="11916" y="12170"/>
                </a:cubicBezTo>
                <a:cubicBezTo>
                  <a:pt x="11810" y="12117"/>
                  <a:pt x="11688" y="12094"/>
                  <a:pt x="11558" y="12094"/>
                </a:cubicBezTo>
                <a:cubicBezTo>
                  <a:pt x="11026" y="12094"/>
                  <a:pt x="10355" y="12478"/>
                  <a:pt x="10055" y="12779"/>
                </a:cubicBezTo>
                <a:cubicBezTo>
                  <a:pt x="10031" y="12802"/>
                  <a:pt x="9785" y="13095"/>
                  <a:pt x="9657" y="13270"/>
                </a:cubicBezTo>
                <a:cubicBezTo>
                  <a:pt x="9692" y="13071"/>
                  <a:pt x="9727" y="12861"/>
                  <a:pt x="9750" y="12662"/>
                </a:cubicBezTo>
                <a:cubicBezTo>
                  <a:pt x="9821" y="12076"/>
                  <a:pt x="9879" y="11468"/>
                  <a:pt x="9938" y="10871"/>
                </a:cubicBezTo>
                <a:cubicBezTo>
                  <a:pt x="9949" y="10684"/>
                  <a:pt x="9973" y="10496"/>
                  <a:pt x="9996" y="10321"/>
                </a:cubicBezTo>
                <a:cubicBezTo>
                  <a:pt x="10063" y="10343"/>
                  <a:pt x="10892" y="10651"/>
                  <a:pt x="11355" y="10651"/>
                </a:cubicBezTo>
                <a:cubicBezTo>
                  <a:pt x="11379" y="10651"/>
                  <a:pt x="11402" y="10650"/>
                  <a:pt x="11424" y="10649"/>
                </a:cubicBezTo>
                <a:cubicBezTo>
                  <a:pt x="11822" y="10625"/>
                  <a:pt x="12314" y="10485"/>
                  <a:pt x="12548" y="10122"/>
                </a:cubicBezTo>
                <a:cubicBezTo>
                  <a:pt x="12793" y="9782"/>
                  <a:pt x="12676" y="9303"/>
                  <a:pt x="12314" y="9104"/>
                </a:cubicBezTo>
                <a:cubicBezTo>
                  <a:pt x="12210" y="9051"/>
                  <a:pt x="12089" y="9028"/>
                  <a:pt x="11960" y="9028"/>
                </a:cubicBezTo>
                <a:cubicBezTo>
                  <a:pt x="11432" y="9028"/>
                  <a:pt x="10753" y="9411"/>
                  <a:pt x="10453" y="9712"/>
                </a:cubicBezTo>
                <a:cubicBezTo>
                  <a:pt x="10429" y="9736"/>
                  <a:pt x="10078" y="10169"/>
                  <a:pt x="9996" y="10286"/>
                </a:cubicBezTo>
                <a:cubicBezTo>
                  <a:pt x="10043" y="9876"/>
                  <a:pt x="10090" y="9478"/>
                  <a:pt x="10137" y="9080"/>
                </a:cubicBezTo>
                <a:cubicBezTo>
                  <a:pt x="10219" y="8554"/>
                  <a:pt x="10336" y="8027"/>
                  <a:pt x="10488" y="7512"/>
                </a:cubicBezTo>
                <a:cubicBezTo>
                  <a:pt x="10522" y="7523"/>
                  <a:pt x="11411" y="7852"/>
                  <a:pt x="11882" y="7852"/>
                </a:cubicBezTo>
                <a:cubicBezTo>
                  <a:pt x="11897" y="7852"/>
                  <a:pt x="11913" y="7852"/>
                  <a:pt x="11927" y="7851"/>
                </a:cubicBezTo>
                <a:cubicBezTo>
                  <a:pt x="12325" y="7816"/>
                  <a:pt x="12817" y="7676"/>
                  <a:pt x="13051" y="7325"/>
                </a:cubicBezTo>
                <a:cubicBezTo>
                  <a:pt x="13297" y="6973"/>
                  <a:pt x="13180" y="6494"/>
                  <a:pt x="12817" y="6295"/>
                </a:cubicBezTo>
                <a:cubicBezTo>
                  <a:pt x="12711" y="6242"/>
                  <a:pt x="12589" y="6219"/>
                  <a:pt x="12459" y="6219"/>
                </a:cubicBezTo>
                <a:cubicBezTo>
                  <a:pt x="11927" y="6219"/>
                  <a:pt x="11257" y="6602"/>
                  <a:pt x="10956" y="6903"/>
                </a:cubicBezTo>
                <a:cubicBezTo>
                  <a:pt x="10921" y="6938"/>
                  <a:pt x="10558" y="7395"/>
                  <a:pt x="10488" y="7488"/>
                </a:cubicBezTo>
                <a:cubicBezTo>
                  <a:pt x="10499" y="7465"/>
                  <a:pt x="10511" y="7430"/>
                  <a:pt x="10511" y="7395"/>
                </a:cubicBezTo>
                <a:cubicBezTo>
                  <a:pt x="10675" y="6880"/>
                  <a:pt x="10886" y="6388"/>
                  <a:pt x="11143" y="5908"/>
                </a:cubicBezTo>
                <a:cubicBezTo>
                  <a:pt x="11272" y="5639"/>
                  <a:pt x="11424" y="5393"/>
                  <a:pt x="11565" y="5159"/>
                </a:cubicBezTo>
                <a:cubicBezTo>
                  <a:pt x="11740" y="5241"/>
                  <a:pt x="12513" y="5616"/>
                  <a:pt x="12934" y="5639"/>
                </a:cubicBezTo>
                <a:cubicBezTo>
                  <a:pt x="12956" y="5640"/>
                  <a:pt x="12978" y="5640"/>
                  <a:pt x="13001" y="5640"/>
                </a:cubicBezTo>
                <a:cubicBezTo>
                  <a:pt x="13396" y="5640"/>
                  <a:pt x="13850" y="5540"/>
                  <a:pt x="14104" y="5241"/>
                </a:cubicBezTo>
                <a:cubicBezTo>
                  <a:pt x="14373" y="4925"/>
                  <a:pt x="14315" y="4434"/>
                  <a:pt x="13976" y="4188"/>
                </a:cubicBezTo>
                <a:cubicBezTo>
                  <a:pt x="13846" y="4102"/>
                  <a:pt x="13681" y="4066"/>
                  <a:pt x="13500" y="4066"/>
                </a:cubicBezTo>
                <a:cubicBezTo>
                  <a:pt x="12995" y="4066"/>
                  <a:pt x="12367" y="4347"/>
                  <a:pt x="12056" y="4598"/>
                </a:cubicBezTo>
                <a:cubicBezTo>
                  <a:pt x="12044" y="4609"/>
                  <a:pt x="11834" y="4820"/>
                  <a:pt x="11682" y="4972"/>
                </a:cubicBezTo>
                <a:cubicBezTo>
                  <a:pt x="11752" y="4867"/>
                  <a:pt x="11810" y="4761"/>
                  <a:pt x="11881" y="4656"/>
                </a:cubicBezTo>
                <a:cubicBezTo>
                  <a:pt x="12126" y="4282"/>
                  <a:pt x="12384" y="3954"/>
                  <a:pt x="12606" y="3661"/>
                </a:cubicBezTo>
                <a:cubicBezTo>
                  <a:pt x="12747" y="3497"/>
                  <a:pt x="12864" y="3357"/>
                  <a:pt x="12981" y="3228"/>
                </a:cubicBezTo>
                <a:cubicBezTo>
                  <a:pt x="13180" y="3228"/>
                  <a:pt x="14034" y="3193"/>
                  <a:pt x="14397" y="3017"/>
                </a:cubicBezTo>
                <a:cubicBezTo>
                  <a:pt x="14771" y="2854"/>
                  <a:pt x="15169" y="2538"/>
                  <a:pt x="15263" y="2128"/>
                </a:cubicBezTo>
                <a:cubicBezTo>
                  <a:pt x="15357" y="1718"/>
                  <a:pt x="15087" y="1309"/>
                  <a:pt x="14678" y="1250"/>
                </a:cubicBezTo>
                <a:cubicBezTo>
                  <a:pt x="14657" y="1248"/>
                  <a:pt x="14636" y="1247"/>
                  <a:pt x="14615" y="1247"/>
                </a:cubicBezTo>
                <a:cubicBezTo>
                  <a:pt x="14033" y="1247"/>
                  <a:pt x="13371" y="2016"/>
                  <a:pt x="13156" y="2491"/>
                </a:cubicBezTo>
                <a:cubicBezTo>
                  <a:pt x="13133" y="2538"/>
                  <a:pt x="12922" y="3216"/>
                  <a:pt x="12934" y="3216"/>
                </a:cubicBezTo>
                <a:lnTo>
                  <a:pt x="12946" y="3216"/>
                </a:lnTo>
                <a:cubicBezTo>
                  <a:pt x="12829" y="3345"/>
                  <a:pt x="12712" y="3486"/>
                  <a:pt x="12583" y="3638"/>
                </a:cubicBezTo>
                <a:cubicBezTo>
                  <a:pt x="12349" y="3930"/>
                  <a:pt x="12091" y="4246"/>
                  <a:pt x="11834" y="4621"/>
                </a:cubicBezTo>
                <a:cubicBezTo>
                  <a:pt x="11553" y="5019"/>
                  <a:pt x="11295" y="5440"/>
                  <a:pt x="11061" y="5862"/>
                </a:cubicBezTo>
                <a:cubicBezTo>
                  <a:pt x="10792" y="6341"/>
                  <a:pt x="10570" y="6845"/>
                  <a:pt x="10394" y="7360"/>
                </a:cubicBezTo>
                <a:lnTo>
                  <a:pt x="10394" y="7383"/>
                </a:lnTo>
                <a:cubicBezTo>
                  <a:pt x="10394" y="7208"/>
                  <a:pt x="10394" y="6716"/>
                  <a:pt x="10382" y="6681"/>
                </a:cubicBezTo>
                <a:cubicBezTo>
                  <a:pt x="10312" y="6154"/>
                  <a:pt x="9867" y="5171"/>
                  <a:pt x="9282" y="5054"/>
                </a:cubicBezTo>
                <a:cubicBezTo>
                  <a:pt x="9248" y="5049"/>
                  <a:pt x="9214" y="5047"/>
                  <a:pt x="9181" y="5047"/>
                </a:cubicBezTo>
                <a:cubicBezTo>
                  <a:pt x="8811" y="5047"/>
                  <a:pt x="8485" y="5335"/>
                  <a:pt x="8475" y="5721"/>
                </a:cubicBezTo>
                <a:cubicBezTo>
                  <a:pt x="8440" y="6142"/>
                  <a:pt x="8744" y="6564"/>
                  <a:pt x="9036" y="6833"/>
                </a:cubicBezTo>
                <a:cubicBezTo>
                  <a:pt x="9376" y="7126"/>
                  <a:pt x="10300" y="7418"/>
                  <a:pt x="10371" y="7442"/>
                </a:cubicBezTo>
                <a:cubicBezTo>
                  <a:pt x="10207" y="7968"/>
                  <a:pt x="10078" y="8518"/>
                  <a:pt x="9984" y="9057"/>
                </a:cubicBezTo>
                <a:cubicBezTo>
                  <a:pt x="9926" y="9385"/>
                  <a:pt x="9879" y="9701"/>
                  <a:pt x="9832" y="10028"/>
                </a:cubicBezTo>
                <a:cubicBezTo>
                  <a:pt x="9832" y="9888"/>
                  <a:pt x="9832" y="9736"/>
                  <a:pt x="9832" y="9724"/>
                </a:cubicBezTo>
                <a:cubicBezTo>
                  <a:pt x="9762" y="9197"/>
                  <a:pt x="9317" y="8214"/>
                  <a:pt x="8732" y="8109"/>
                </a:cubicBezTo>
                <a:cubicBezTo>
                  <a:pt x="8692" y="8102"/>
                  <a:pt x="8653" y="8099"/>
                  <a:pt x="8615" y="8099"/>
                </a:cubicBezTo>
                <a:cubicBezTo>
                  <a:pt x="8243" y="8099"/>
                  <a:pt x="7934" y="8394"/>
                  <a:pt x="7913" y="8776"/>
                </a:cubicBezTo>
                <a:cubicBezTo>
                  <a:pt x="7878" y="9186"/>
                  <a:pt x="8182" y="9607"/>
                  <a:pt x="8486" y="9876"/>
                </a:cubicBezTo>
                <a:cubicBezTo>
                  <a:pt x="8779" y="10145"/>
                  <a:pt x="9575" y="10403"/>
                  <a:pt x="9785" y="10473"/>
                </a:cubicBezTo>
                <a:cubicBezTo>
                  <a:pt x="9762" y="10602"/>
                  <a:pt x="9750" y="10719"/>
                  <a:pt x="9739" y="10848"/>
                </a:cubicBezTo>
                <a:cubicBezTo>
                  <a:pt x="9657" y="11444"/>
                  <a:pt x="9587" y="12041"/>
                  <a:pt x="9505" y="12627"/>
                </a:cubicBezTo>
                <a:cubicBezTo>
                  <a:pt x="9481" y="12837"/>
                  <a:pt x="9446" y="13036"/>
                  <a:pt x="9399" y="13235"/>
                </a:cubicBezTo>
                <a:cubicBezTo>
                  <a:pt x="9399" y="13106"/>
                  <a:pt x="9399" y="12989"/>
                  <a:pt x="9399" y="12978"/>
                </a:cubicBezTo>
                <a:cubicBezTo>
                  <a:pt x="9329" y="12451"/>
                  <a:pt x="8884" y="11468"/>
                  <a:pt x="8299" y="11363"/>
                </a:cubicBezTo>
                <a:cubicBezTo>
                  <a:pt x="8258" y="11356"/>
                  <a:pt x="8218" y="11352"/>
                  <a:pt x="8178" y="11352"/>
                </a:cubicBezTo>
                <a:cubicBezTo>
                  <a:pt x="7808" y="11352"/>
                  <a:pt x="7501" y="11637"/>
                  <a:pt x="7480" y="12018"/>
                </a:cubicBezTo>
                <a:cubicBezTo>
                  <a:pt x="7445" y="12439"/>
                  <a:pt x="7749" y="12861"/>
                  <a:pt x="8053" y="13130"/>
                </a:cubicBezTo>
                <a:cubicBezTo>
                  <a:pt x="8346" y="13387"/>
                  <a:pt x="9060" y="13633"/>
                  <a:pt x="9317" y="13715"/>
                </a:cubicBezTo>
                <a:cubicBezTo>
                  <a:pt x="9271" y="13914"/>
                  <a:pt x="9224" y="14125"/>
                  <a:pt x="9177" y="14324"/>
                </a:cubicBezTo>
                <a:cubicBezTo>
                  <a:pt x="9130" y="14452"/>
                  <a:pt x="9107" y="14593"/>
                  <a:pt x="9060" y="14722"/>
                </a:cubicBezTo>
                <a:lnTo>
                  <a:pt x="8931" y="15108"/>
                </a:lnTo>
                <a:cubicBezTo>
                  <a:pt x="8849" y="15354"/>
                  <a:pt x="8756" y="15611"/>
                  <a:pt x="8662" y="15845"/>
                </a:cubicBezTo>
                <a:cubicBezTo>
                  <a:pt x="8592" y="16009"/>
                  <a:pt x="8533" y="16173"/>
                  <a:pt x="8475" y="16325"/>
                </a:cubicBezTo>
                <a:cubicBezTo>
                  <a:pt x="8498" y="16126"/>
                  <a:pt x="8557" y="15716"/>
                  <a:pt x="8557" y="15681"/>
                </a:cubicBezTo>
                <a:cubicBezTo>
                  <a:pt x="8545" y="15213"/>
                  <a:pt x="8428" y="14757"/>
                  <a:pt x="8194" y="14347"/>
                </a:cubicBezTo>
                <a:cubicBezTo>
                  <a:pt x="8194" y="14300"/>
                  <a:pt x="8182" y="14242"/>
                  <a:pt x="8182" y="14195"/>
                </a:cubicBezTo>
                <a:cubicBezTo>
                  <a:pt x="8132" y="13834"/>
                  <a:pt x="7832" y="13576"/>
                  <a:pt x="7490" y="13576"/>
                </a:cubicBezTo>
                <a:cubicBezTo>
                  <a:pt x="7433" y="13576"/>
                  <a:pt x="7374" y="13583"/>
                  <a:pt x="7316" y="13598"/>
                </a:cubicBezTo>
                <a:cubicBezTo>
                  <a:pt x="6742" y="13738"/>
                  <a:pt x="6368" y="14768"/>
                  <a:pt x="6344" y="15295"/>
                </a:cubicBezTo>
                <a:cubicBezTo>
                  <a:pt x="6344" y="15330"/>
                  <a:pt x="6368" y="15670"/>
                  <a:pt x="6380" y="15880"/>
                </a:cubicBezTo>
                <a:cubicBezTo>
                  <a:pt x="6356" y="15752"/>
                  <a:pt x="6321" y="15634"/>
                  <a:pt x="6298" y="15506"/>
                </a:cubicBezTo>
                <a:cubicBezTo>
                  <a:pt x="6239" y="15248"/>
                  <a:pt x="6169" y="14991"/>
                  <a:pt x="6099" y="14722"/>
                </a:cubicBezTo>
                <a:cubicBezTo>
                  <a:pt x="6052" y="14593"/>
                  <a:pt x="6017" y="14464"/>
                  <a:pt x="5970" y="14324"/>
                </a:cubicBezTo>
                <a:cubicBezTo>
                  <a:pt x="5935" y="14195"/>
                  <a:pt x="5876" y="14066"/>
                  <a:pt x="5830" y="13926"/>
                </a:cubicBezTo>
                <a:cubicBezTo>
                  <a:pt x="5712" y="13610"/>
                  <a:pt x="5584" y="13305"/>
                  <a:pt x="5443" y="12989"/>
                </a:cubicBezTo>
                <a:cubicBezTo>
                  <a:pt x="5666" y="12943"/>
                  <a:pt x="6462" y="12744"/>
                  <a:pt x="6778" y="12498"/>
                </a:cubicBezTo>
                <a:cubicBezTo>
                  <a:pt x="7094" y="12252"/>
                  <a:pt x="7421" y="11854"/>
                  <a:pt x="7421" y="11433"/>
                </a:cubicBezTo>
                <a:cubicBezTo>
                  <a:pt x="7432" y="11032"/>
                  <a:pt x="7115" y="10705"/>
                  <a:pt x="6720" y="10705"/>
                </a:cubicBezTo>
                <a:cubicBezTo>
                  <a:pt x="6701" y="10705"/>
                  <a:pt x="6681" y="10705"/>
                  <a:pt x="6661" y="10707"/>
                </a:cubicBezTo>
                <a:cubicBezTo>
                  <a:pt x="6064" y="10766"/>
                  <a:pt x="5549" y="11714"/>
                  <a:pt x="5443" y="12240"/>
                </a:cubicBezTo>
                <a:cubicBezTo>
                  <a:pt x="5443" y="12264"/>
                  <a:pt x="5396" y="12650"/>
                  <a:pt x="5385" y="12861"/>
                </a:cubicBezTo>
                <a:cubicBezTo>
                  <a:pt x="5303" y="12673"/>
                  <a:pt x="5221" y="12486"/>
                  <a:pt x="5127" y="12311"/>
                </a:cubicBezTo>
                <a:cubicBezTo>
                  <a:pt x="4858" y="11772"/>
                  <a:pt x="4577" y="11234"/>
                  <a:pt x="4296" y="10707"/>
                </a:cubicBezTo>
                <a:cubicBezTo>
                  <a:pt x="4203" y="10543"/>
                  <a:pt x="4121" y="10379"/>
                  <a:pt x="4039" y="10216"/>
                </a:cubicBezTo>
                <a:cubicBezTo>
                  <a:pt x="4121" y="10204"/>
                  <a:pt x="5057" y="9981"/>
                  <a:pt x="5420" y="9712"/>
                </a:cubicBezTo>
                <a:cubicBezTo>
                  <a:pt x="5736" y="9466"/>
                  <a:pt x="6064" y="9069"/>
                  <a:pt x="6064" y="8647"/>
                </a:cubicBezTo>
                <a:cubicBezTo>
                  <a:pt x="6075" y="8246"/>
                  <a:pt x="5757" y="7919"/>
                  <a:pt x="5363" y="7919"/>
                </a:cubicBezTo>
                <a:cubicBezTo>
                  <a:pt x="5343" y="7919"/>
                  <a:pt x="5323" y="7920"/>
                  <a:pt x="5303" y="7921"/>
                </a:cubicBezTo>
                <a:cubicBezTo>
                  <a:pt x="4706" y="7992"/>
                  <a:pt x="4191" y="8928"/>
                  <a:pt x="4086" y="9455"/>
                </a:cubicBezTo>
                <a:cubicBezTo>
                  <a:pt x="4074" y="9490"/>
                  <a:pt x="4027" y="10040"/>
                  <a:pt x="4015" y="10192"/>
                </a:cubicBezTo>
                <a:cubicBezTo>
                  <a:pt x="3840" y="9829"/>
                  <a:pt x="3653" y="9466"/>
                  <a:pt x="3489" y="9104"/>
                </a:cubicBezTo>
                <a:cubicBezTo>
                  <a:pt x="3255" y="8612"/>
                  <a:pt x="3067" y="8109"/>
                  <a:pt x="2903" y="7605"/>
                </a:cubicBezTo>
                <a:cubicBezTo>
                  <a:pt x="2939" y="7594"/>
                  <a:pt x="3922" y="7371"/>
                  <a:pt x="4285" y="7091"/>
                </a:cubicBezTo>
                <a:cubicBezTo>
                  <a:pt x="4601" y="6845"/>
                  <a:pt x="4940" y="6447"/>
                  <a:pt x="4940" y="6025"/>
                </a:cubicBezTo>
                <a:cubicBezTo>
                  <a:pt x="4951" y="5624"/>
                  <a:pt x="4623" y="5297"/>
                  <a:pt x="4227" y="5297"/>
                </a:cubicBezTo>
                <a:cubicBezTo>
                  <a:pt x="4208" y="5297"/>
                  <a:pt x="4188" y="5298"/>
                  <a:pt x="4168" y="5300"/>
                </a:cubicBezTo>
                <a:cubicBezTo>
                  <a:pt x="3582" y="5370"/>
                  <a:pt x="3067" y="6318"/>
                  <a:pt x="2950" y="6833"/>
                </a:cubicBezTo>
                <a:cubicBezTo>
                  <a:pt x="2950" y="6880"/>
                  <a:pt x="2892" y="7477"/>
                  <a:pt x="2892" y="7582"/>
                </a:cubicBezTo>
                <a:cubicBezTo>
                  <a:pt x="2880" y="7547"/>
                  <a:pt x="2868" y="7524"/>
                  <a:pt x="2857" y="7488"/>
                </a:cubicBezTo>
                <a:cubicBezTo>
                  <a:pt x="2716" y="6973"/>
                  <a:pt x="2611" y="6435"/>
                  <a:pt x="2564" y="5897"/>
                </a:cubicBezTo>
                <a:cubicBezTo>
                  <a:pt x="2529" y="5604"/>
                  <a:pt x="2506" y="5311"/>
                  <a:pt x="2506" y="5042"/>
                </a:cubicBezTo>
                <a:cubicBezTo>
                  <a:pt x="2693" y="5019"/>
                  <a:pt x="3547" y="4902"/>
                  <a:pt x="3898" y="4691"/>
                </a:cubicBezTo>
                <a:cubicBezTo>
                  <a:pt x="4261" y="4469"/>
                  <a:pt x="4624" y="4129"/>
                  <a:pt x="4659" y="3708"/>
                </a:cubicBezTo>
                <a:cubicBezTo>
                  <a:pt x="4718" y="3287"/>
                  <a:pt x="4402" y="2912"/>
                  <a:pt x="3980" y="2900"/>
                </a:cubicBezTo>
                <a:cubicBezTo>
                  <a:pt x="3383" y="2900"/>
                  <a:pt x="2775" y="3778"/>
                  <a:pt x="2611" y="4293"/>
                </a:cubicBezTo>
                <a:cubicBezTo>
                  <a:pt x="2599" y="4317"/>
                  <a:pt x="2541" y="4609"/>
                  <a:pt x="2494" y="4820"/>
                </a:cubicBezTo>
                <a:lnTo>
                  <a:pt x="2494" y="4445"/>
                </a:lnTo>
                <a:cubicBezTo>
                  <a:pt x="2494" y="4001"/>
                  <a:pt x="2529" y="3579"/>
                  <a:pt x="2552" y="3216"/>
                </a:cubicBezTo>
                <a:cubicBezTo>
                  <a:pt x="2576" y="3006"/>
                  <a:pt x="2599" y="2819"/>
                  <a:pt x="2611" y="2643"/>
                </a:cubicBezTo>
                <a:cubicBezTo>
                  <a:pt x="2786" y="2526"/>
                  <a:pt x="3477" y="2034"/>
                  <a:pt x="3688" y="1695"/>
                </a:cubicBezTo>
                <a:cubicBezTo>
                  <a:pt x="3898" y="1344"/>
                  <a:pt x="4062" y="864"/>
                  <a:pt x="3910" y="466"/>
                </a:cubicBezTo>
                <a:cubicBezTo>
                  <a:pt x="3806" y="173"/>
                  <a:pt x="3537" y="0"/>
                  <a:pt x="3248" y="0"/>
                </a:cubicBezTo>
                <a:close/>
              </a:path>
            </a:pathLst>
          </a:custGeom>
          <a:solidFill>
            <a:srgbClr val="F0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638763" y="3462221"/>
            <a:ext cx="953972" cy="1149715"/>
          </a:xfrm>
          <a:custGeom>
            <a:avLst/>
            <a:gdLst/>
            <a:ahLst/>
            <a:cxnLst/>
            <a:rect l="l" t="t" r="r" b="b"/>
            <a:pathLst>
              <a:path w="9177" h="11060" extrusionOk="0">
                <a:moveTo>
                  <a:pt x="1948" y="1"/>
                </a:moveTo>
                <a:cubicBezTo>
                  <a:pt x="1884" y="1"/>
                  <a:pt x="1819" y="15"/>
                  <a:pt x="1756" y="46"/>
                </a:cubicBezTo>
                <a:cubicBezTo>
                  <a:pt x="1440" y="210"/>
                  <a:pt x="1358" y="842"/>
                  <a:pt x="1417" y="1158"/>
                </a:cubicBezTo>
                <a:cubicBezTo>
                  <a:pt x="1417" y="1193"/>
                  <a:pt x="1534" y="1603"/>
                  <a:pt x="1545" y="1603"/>
                </a:cubicBezTo>
                <a:cubicBezTo>
                  <a:pt x="1534" y="1697"/>
                  <a:pt x="1510" y="1814"/>
                  <a:pt x="1499" y="1931"/>
                </a:cubicBezTo>
                <a:cubicBezTo>
                  <a:pt x="1475" y="2141"/>
                  <a:pt x="1452" y="2399"/>
                  <a:pt x="1452" y="2656"/>
                </a:cubicBezTo>
                <a:cubicBezTo>
                  <a:pt x="1440" y="2949"/>
                  <a:pt x="1452" y="3242"/>
                  <a:pt x="1475" y="3534"/>
                </a:cubicBezTo>
                <a:cubicBezTo>
                  <a:pt x="1499" y="3862"/>
                  <a:pt x="1545" y="4190"/>
                  <a:pt x="1639" y="4506"/>
                </a:cubicBezTo>
                <a:lnTo>
                  <a:pt x="1639" y="4517"/>
                </a:lnTo>
                <a:cubicBezTo>
                  <a:pt x="1581" y="4424"/>
                  <a:pt x="1417" y="4178"/>
                  <a:pt x="1393" y="4166"/>
                </a:cubicBezTo>
                <a:cubicBezTo>
                  <a:pt x="1229" y="3963"/>
                  <a:pt x="824" y="3695"/>
                  <a:pt x="503" y="3695"/>
                </a:cubicBezTo>
                <a:cubicBezTo>
                  <a:pt x="436" y="3695"/>
                  <a:pt x="373" y="3707"/>
                  <a:pt x="316" y="3733"/>
                </a:cubicBezTo>
                <a:cubicBezTo>
                  <a:pt x="82" y="3827"/>
                  <a:pt x="0" y="4108"/>
                  <a:pt x="129" y="4330"/>
                </a:cubicBezTo>
                <a:cubicBezTo>
                  <a:pt x="246" y="4517"/>
                  <a:pt x="539" y="4634"/>
                  <a:pt x="773" y="4670"/>
                </a:cubicBezTo>
                <a:cubicBezTo>
                  <a:pt x="798" y="4673"/>
                  <a:pt x="825" y="4674"/>
                  <a:pt x="855" y="4674"/>
                </a:cubicBezTo>
                <a:cubicBezTo>
                  <a:pt x="1134" y="4674"/>
                  <a:pt x="1598" y="4540"/>
                  <a:pt x="1651" y="4529"/>
                </a:cubicBezTo>
                <a:cubicBezTo>
                  <a:pt x="1733" y="4845"/>
                  <a:pt x="1850" y="5161"/>
                  <a:pt x="1990" y="5465"/>
                </a:cubicBezTo>
                <a:cubicBezTo>
                  <a:pt x="2060" y="5641"/>
                  <a:pt x="2142" y="5828"/>
                  <a:pt x="2236" y="6004"/>
                </a:cubicBezTo>
                <a:cubicBezTo>
                  <a:pt x="2177" y="5922"/>
                  <a:pt x="2131" y="5852"/>
                  <a:pt x="2131" y="5852"/>
                </a:cubicBezTo>
                <a:cubicBezTo>
                  <a:pt x="1956" y="5648"/>
                  <a:pt x="1550" y="5381"/>
                  <a:pt x="1229" y="5381"/>
                </a:cubicBezTo>
                <a:cubicBezTo>
                  <a:pt x="1162" y="5381"/>
                  <a:pt x="1099" y="5392"/>
                  <a:pt x="1042" y="5419"/>
                </a:cubicBezTo>
                <a:cubicBezTo>
                  <a:pt x="820" y="5512"/>
                  <a:pt x="726" y="5793"/>
                  <a:pt x="855" y="6016"/>
                </a:cubicBezTo>
                <a:cubicBezTo>
                  <a:pt x="972" y="6238"/>
                  <a:pt x="1265" y="6343"/>
                  <a:pt x="1510" y="6378"/>
                </a:cubicBezTo>
                <a:cubicBezTo>
                  <a:pt x="1538" y="6383"/>
                  <a:pt x="1569" y="6384"/>
                  <a:pt x="1603" y="6384"/>
                </a:cubicBezTo>
                <a:cubicBezTo>
                  <a:pt x="1853" y="6384"/>
                  <a:pt x="2239" y="6281"/>
                  <a:pt x="2353" y="6250"/>
                </a:cubicBezTo>
                <a:cubicBezTo>
                  <a:pt x="2388" y="6320"/>
                  <a:pt x="2412" y="6378"/>
                  <a:pt x="2447" y="6449"/>
                </a:cubicBezTo>
                <a:cubicBezTo>
                  <a:pt x="2610" y="6776"/>
                  <a:pt x="2774" y="7092"/>
                  <a:pt x="2927" y="7408"/>
                </a:cubicBezTo>
                <a:cubicBezTo>
                  <a:pt x="2973" y="7525"/>
                  <a:pt x="3032" y="7642"/>
                  <a:pt x="3067" y="7748"/>
                </a:cubicBezTo>
                <a:cubicBezTo>
                  <a:pt x="3032" y="7689"/>
                  <a:pt x="2985" y="7631"/>
                  <a:pt x="2985" y="7619"/>
                </a:cubicBezTo>
                <a:cubicBezTo>
                  <a:pt x="2810" y="7424"/>
                  <a:pt x="2400" y="7149"/>
                  <a:pt x="2079" y="7149"/>
                </a:cubicBezTo>
                <a:cubicBezTo>
                  <a:pt x="2013" y="7149"/>
                  <a:pt x="1952" y="7160"/>
                  <a:pt x="1897" y="7186"/>
                </a:cubicBezTo>
                <a:cubicBezTo>
                  <a:pt x="1674" y="7291"/>
                  <a:pt x="1581" y="7572"/>
                  <a:pt x="1709" y="7783"/>
                </a:cubicBezTo>
                <a:cubicBezTo>
                  <a:pt x="1838" y="8005"/>
                  <a:pt x="2119" y="8111"/>
                  <a:pt x="2365" y="8146"/>
                </a:cubicBezTo>
                <a:cubicBezTo>
                  <a:pt x="2395" y="8150"/>
                  <a:pt x="2428" y="8152"/>
                  <a:pt x="2463" y="8152"/>
                </a:cubicBezTo>
                <a:cubicBezTo>
                  <a:pt x="2705" y="8152"/>
                  <a:pt x="3051" y="8059"/>
                  <a:pt x="3184" y="8029"/>
                </a:cubicBezTo>
                <a:cubicBezTo>
                  <a:pt x="3231" y="8146"/>
                  <a:pt x="3278" y="8263"/>
                  <a:pt x="3313" y="8368"/>
                </a:cubicBezTo>
                <a:cubicBezTo>
                  <a:pt x="3336" y="8450"/>
                  <a:pt x="3371" y="8532"/>
                  <a:pt x="3395" y="8614"/>
                </a:cubicBezTo>
                <a:cubicBezTo>
                  <a:pt x="3406" y="8696"/>
                  <a:pt x="3430" y="8766"/>
                  <a:pt x="3453" y="8848"/>
                </a:cubicBezTo>
                <a:cubicBezTo>
                  <a:pt x="3488" y="9000"/>
                  <a:pt x="3535" y="9152"/>
                  <a:pt x="3559" y="9304"/>
                </a:cubicBezTo>
                <a:cubicBezTo>
                  <a:pt x="3582" y="9410"/>
                  <a:pt x="3605" y="9503"/>
                  <a:pt x="3629" y="9609"/>
                </a:cubicBezTo>
                <a:cubicBezTo>
                  <a:pt x="3570" y="9492"/>
                  <a:pt x="3465" y="9281"/>
                  <a:pt x="3453" y="9258"/>
                </a:cubicBezTo>
                <a:cubicBezTo>
                  <a:pt x="3305" y="9014"/>
                  <a:pt x="2890" y="8647"/>
                  <a:pt x="2561" y="8647"/>
                </a:cubicBezTo>
                <a:cubicBezTo>
                  <a:pt x="2526" y="8647"/>
                  <a:pt x="2491" y="8652"/>
                  <a:pt x="2458" y="8661"/>
                </a:cubicBezTo>
                <a:cubicBezTo>
                  <a:pt x="2213" y="8731"/>
                  <a:pt x="2084" y="8988"/>
                  <a:pt x="2177" y="9222"/>
                </a:cubicBezTo>
                <a:cubicBezTo>
                  <a:pt x="2271" y="9457"/>
                  <a:pt x="2540" y="9609"/>
                  <a:pt x="2763" y="9679"/>
                </a:cubicBezTo>
                <a:cubicBezTo>
                  <a:pt x="2841" y="9702"/>
                  <a:pt x="2956" y="9710"/>
                  <a:pt x="3079" y="9710"/>
                </a:cubicBezTo>
                <a:cubicBezTo>
                  <a:pt x="3323" y="9710"/>
                  <a:pt x="3594" y="9679"/>
                  <a:pt x="3640" y="9679"/>
                </a:cubicBezTo>
                <a:cubicBezTo>
                  <a:pt x="3676" y="9843"/>
                  <a:pt x="3711" y="10007"/>
                  <a:pt x="3734" y="10159"/>
                </a:cubicBezTo>
                <a:cubicBezTo>
                  <a:pt x="3793" y="10498"/>
                  <a:pt x="3839" y="10803"/>
                  <a:pt x="3875" y="11060"/>
                </a:cubicBezTo>
                <a:lnTo>
                  <a:pt x="4109" y="11060"/>
                </a:lnTo>
                <a:cubicBezTo>
                  <a:pt x="4062" y="10791"/>
                  <a:pt x="4015" y="10475"/>
                  <a:pt x="3945" y="10124"/>
                </a:cubicBezTo>
                <a:cubicBezTo>
                  <a:pt x="3910" y="9948"/>
                  <a:pt x="3875" y="9773"/>
                  <a:pt x="3828" y="9585"/>
                </a:cubicBezTo>
                <a:cubicBezTo>
                  <a:pt x="3992" y="9527"/>
                  <a:pt x="4155" y="9445"/>
                  <a:pt x="4319" y="9363"/>
                </a:cubicBezTo>
                <a:cubicBezTo>
                  <a:pt x="4530" y="9550"/>
                  <a:pt x="4776" y="9702"/>
                  <a:pt x="5022" y="9819"/>
                </a:cubicBezTo>
                <a:cubicBezTo>
                  <a:pt x="4963" y="9972"/>
                  <a:pt x="4904" y="10124"/>
                  <a:pt x="4834" y="10264"/>
                </a:cubicBezTo>
                <a:cubicBezTo>
                  <a:pt x="4706" y="10557"/>
                  <a:pt x="4588" y="10826"/>
                  <a:pt x="4483" y="11060"/>
                </a:cubicBezTo>
                <a:lnTo>
                  <a:pt x="4729" y="11060"/>
                </a:lnTo>
                <a:cubicBezTo>
                  <a:pt x="4823" y="10849"/>
                  <a:pt x="4928" y="10615"/>
                  <a:pt x="5033" y="10346"/>
                </a:cubicBezTo>
                <a:cubicBezTo>
                  <a:pt x="5103" y="10194"/>
                  <a:pt x="5162" y="10018"/>
                  <a:pt x="5232" y="9843"/>
                </a:cubicBezTo>
                <a:cubicBezTo>
                  <a:pt x="5289" y="9852"/>
                  <a:pt x="5653" y="9929"/>
                  <a:pt x="5929" y="9929"/>
                </a:cubicBezTo>
                <a:cubicBezTo>
                  <a:pt x="5997" y="9929"/>
                  <a:pt x="6059" y="9925"/>
                  <a:pt x="6110" y="9913"/>
                </a:cubicBezTo>
                <a:cubicBezTo>
                  <a:pt x="6344" y="9866"/>
                  <a:pt x="6625" y="9726"/>
                  <a:pt x="6730" y="9503"/>
                </a:cubicBezTo>
                <a:cubicBezTo>
                  <a:pt x="6836" y="9269"/>
                  <a:pt x="6730" y="9000"/>
                  <a:pt x="6496" y="8918"/>
                </a:cubicBezTo>
                <a:cubicBezTo>
                  <a:pt x="6453" y="8903"/>
                  <a:pt x="6408" y="8897"/>
                  <a:pt x="6360" y="8897"/>
                </a:cubicBezTo>
                <a:cubicBezTo>
                  <a:pt x="6032" y="8897"/>
                  <a:pt x="5618" y="9220"/>
                  <a:pt x="5455" y="9445"/>
                </a:cubicBezTo>
                <a:cubicBezTo>
                  <a:pt x="5443" y="9457"/>
                  <a:pt x="5338" y="9632"/>
                  <a:pt x="5267" y="9749"/>
                </a:cubicBezTo>
                <a:lnTo>
                  <a:pt x="5349" y="9527"/>
                </a:lnTo>
                <a:cubicBezTo>
                  <a:pt x="5408" y="9386"/>
                  <a:pt x="5455" y="9234"/>
                  <a:pt x="5513" y="9070"/>
                </a:cubicBezTo>
                <a:cubicBezTo>
                  <a:pt x="5537" y="9000"/>
                  <a:pt x="5560" y="8918"/>
                  <a:pt x="5583" y="8836"/>
                </a:cubicBezTo>
                <a:cubicBezTo>
                  <a:pt x="5607" y="8754"/>
                  <a:pt x="5618" y="8672"/>
                  <a:pt x="5642" y="8590"/>
                </a:cubicBezTo>
                <a:cubicBezTo>
                  <a:pt x="5689" y="8403"/>
                  <a:pt x="5724" y="8204"/>
                  <a:pt x="5759" y="8005"/>
                </a:cubicBezTo>
                <a:cubicBezTo>
                  <a:pt x="5879" y="8049"/>
                  <a:pt x="6285" y="8195"/>
                  <a:pt x="6539" y="8195"/>
                </a:cubicBezTo>
                <a:cubicBezTo>
                  <a:pt x="6556" y="8195"/>
                  <a:pt x="6574" y="8194"/>
                  <a:pt x="6590" y="8192"/>
                </a:cubicBezTo>
                <a:cubicBezTo>
                  <a:pt x="6836" y="8181"/>
                  <a:pt x="7128" y="8087"/>
                  <a:pt x="7257" y="7876"/>
                </a:cubicBezTo>
                <a:cubicBezTo>
                  <a:pt x="7409" y="7678"/>
                  <a:pt x="7339" y="7385"/>
                  <a:pt x="7117" y="7268"/>
                </a:cubicBezTo>
                <a:cubicBezTo>
                  <a:pt x="7054" y="7235"/>
                  <a:pt x="6981" y="7221"/>
                  <a:pt x="6903" y="7221"/>
                </a:cubicBezTo>
                <a:cubicBezTo>
                  <a:pt x="6587" y="7221"/>
                  <a:pt x="6183" y="7452"/>
                  <a:pt x="6005" y="7631"/>
                </a:cubicBezTo>
                <a:cubicBezTo>
                  <a:pt x="5993" y="7642"/>
                  <a:pt x="5841" y="7830"/>
                  <a:pt x="5771" y="7923"/>
                </a:cubicBezTo>
                <a:cubicBezTo>
                  <a:pt x="5794" y="7806"/>
                  <a:pt x="5806" y="7678"/>
                  <a:pt x="5817" y="7560"/>
                </a:cubicBezTo>
                <a:cubicBezTo>
                  <a:pt x="5864" y="7209"/>
                  <a:pt x="5899" y="6847"/>
                  <a:pt x="5934" y="6484"/>
                </a:cubicBezTo>
                <a:cubicBezTo>
                  <a:pt x="5946" y="6378"/>
                  <a:pt x="5958" y="6273"/>
                  <a:pt x="5970" y="6156"/>
                </a:cubicBezTo>
                <a:cubicBezTo>
                  <a:pt x="6014" y="6178"/>
                  <a:pt x="6497" y="6357"/>
                  <a:pt x="6777" y="6357"/>
                </a:cubicBezTo>
                <a:cubicBezTo>
                  <a:pt x="6793" y="6357"/>
                  <a:pt x="6809" y="6356"/>
                  <a:pt x="6824" y="6355"/>
                </a:cubicBezTo>
                <a:cubicBezTo>
                  <a:pt x="7058" y="6343"/>
                  <a:pt x="7362" y="6261"/>
                  <a:pt x="7503" y="6051"/>
                </a:cubicBezTo>
                <a:cubicBezTo>
                  <a:pt x="7643" y="5840"/>
                  <a:pt x="7573" y="5547"/>
                  <a:pt x="7351" y="5430"/>
                </a:cubicBezTo>
                <a:cubicBezTo>
                  <a:pt x="7288" y="5398"/>
                  <a:pt x="7215" y="5384"/>
                  <a:pt x="7137" y="5384"/>
                </a:cubicBezTo>
                <a:cubicBezTo>
                  <a:pt x="6821" y="5384"/>
                  <a:pt x="6417" y="5615"/>
                  <a:pt x="6239" y="5793"/>
                </a:cubicBezTo>
                <a:cubicBezTo>
                  <a:pt x="6227" y="5817"/>
                  <a:pt x="6016" y="6074"/>
                  <a:pt x="5970" y="6144"/>
                </a:cubicBezTo>
                <a:cubicBezTo>
                  <a:pt x="5993" y="5898"/>
                  <a:pt x="6016" y="5653"/>
                  <a:pt x="6051" y="5419"/>
                </a:cubicBezTo>
                <a:cubicBezTo>
                  <a:pt x="6110" y="5103"/>
                  <a:pt x="6169" y="4787"/>
                  <a:pt x="6262" y="4482"/>
                </a:cubicBezTo>
                <a:cubicBezTo>
                  <a:pt x="6284" y="4482"/>
                  <a:pt x="6793" y="4683"/>
                  <a:pt x="7084" y="4683"/>
                </a:cubicBezTo>
                <a:cubicBezTo>
                  <a:pt x="7099" y="4683"/>
                  <a:pt x="7114" y="4682"/>
                  <a:pt x="7128" y="4681"/>
                </a:cubicBezTo>
                <a:cubicBezTo>
                  <a:pt x="7362" y="4670"/>
                  <a:pt x="7655" y="4576"/>
                  <a:pt x="7795" y="4365"/>
                </a:cubicBezTo>
                <a:cubicBezTo>
                  <a:pt x="7936" y="4166"/>
                  <a:pt x="7877" y="3874"/>
                  <a:pt x="7655" y="3757"/>
                </a:cubicBezTo>
                <a:cubicBezTo>
                  <a:pt x="7590" y="3724"/>
                  <a:pt x="7516" y="3710"/>
                  <a:pt x="7437" y="3710"/>
                </a:cubicBezTo>
                <a:cubicBezTo>
                  <a:pt x="7118" y="3710"/>
                  <a:pt x="6721" y="3941"/>
                  <a:pt x="6543" y="4119"/>
                </a:cubicBezTo>
                <a:cubicBezTo>
                  <a:pt x="6520" y="4131"/>
                  <a:pt x="6297" y="4412"/>
                  <a:pt x="6262" y="4471"/>
                </a:cubicBezTo>
                <a:cubicBezTo>
                  <a:pt x="6262" y="4447"/>
                  <a:pt x="6274" y="4435"/>
                  <a:pt x="6274" y="4412"/>
                </a:cubicBezTo>
                <a:cubicBezTo>
                  <a:pt x="6367" y="4108"/>
                  <a:pt x="6496" y="3803"/>
                  <a:pt x="6648" y="3523"/>
                </a:cubicBezTo>
                <a:cubicBezTo>
                  <a:pt x="6730" y="3359"/>
                  <a:pt x="6812" y="3218"/>
                  <a:pt x="6906" y="3078"/>
                </a:cubicBezTo>
                <a:cubicBezTo>
                  <a:pt x="7000" y="3125"/>
                  <a:pt x="7468" y="3347"/>
                  <a:pt x="7713" y="3370"/>
                </a:cubicBezTo>
                <a:cubicBezTo>
                  <a:pt x="7734" y="3371"/>
                  <a:pt x="7755" y="3372"/>
                  <a:pt x="7776" y="3372"/>
                </a:cubicBezTo>
                <a:cubicBezTo>
                  <a:pt x="8017" y="3372"/>
                  <a:pt x="8277" y="3308"/>
                  <a:pt x="8427" y="3125"/>
                </a:cubicBezTo>
                <a:cubicBezTo>
                  <a:pt x="8591" y="2937"/>
                  <a:pt x="8556" y="2645"/>
                  <a:pt x="8345" y="2504"/>
                </a:cubicBezTo>
                <a:cubicBezTo>
                  <a:pt x="8267" y="2451"/>
                  <a:pt x="8166" y="2429"/>
                  <a:pt x="8056" y="2429"/>
                </a:cubicBezTo>
                <a:cubicBezTo>
                  <a:pt x="7757" y="2429"/>
                  <a:pt x="7387" y="2593"/>
                  <a:pt x="7198" y="2738"/>
                </a:cubicBezTo>
                <a:cubicBezTo>
                  <a:pt x="7187" y="2750"/>
                  <a:pt x="7058" y="2879"/>
                  <a:pt x="6976" y="2972"/>
                </a:cubicBezTo>
                <a:cubicBezTo>
                  <a:pt x="7011" y="2902"/>
                  <a:pt x="7058" y="2844"/>
                  <a:pt x="7093" y="2774"/>
                </a:cubicBezTo>
                <a:cubicBezTo>
                  <a:pt x="7245" y="2551"/>
                  <a:pt x="7386" y="2352"/>
                  <a:pt x="7538" y="2188"/>
                </a:cubicBezTo>
                <a:cubicBezTo>
                  <a:pt x="7608" y="2083"/>
                  <a:pt x="7678" y="2001"/>
                  <a:pt x="7749" y="1919"/>
                </a:cubicBezTo>
                <a:cubicBezTo>
                  <a:pt x="7877" y="1919"/>
                  <a:pt x="8381" y="1896"/>
                  <a:pt x="8603" y="1802"/>
                </a:cubicBezTo>
                <a:cubicBezTo>
                  <a:pt x="8825" y="1697"/>
                  <a:pt x="9059" y="1509"/>
                  <a:pt x="9118" y="1264"/>
                </a:cubicBezTo>
                <a:cubicBezTo>
                  <a:pt x="9176" y="1018"/>
                  <a:pt x="9013" y="772"/>
                  <a:pt x="8767" y="737"/>
                </a:cubicBezTo>
                <a:cubicBezTo>
                  <a:pt x="8754" y="736"/>
                  <a:pt x="8742" y="735"/>
                  <a:pt x="8729" y="735"/>
                </a:cubicBezTo>
                <a:cubicBezTo>
                  <a:pt x="8376" y="735"/>
                  <a:pt x="7978" y="1203"/>
                  <a:pt x="7854" y="1486"/>
                </a:cubicBezTo>
                <a:cubicBezTo>
                  <a:pt x="7842" y="1509"/>
                  <a:pt x="7713" y="1919"/>
                  <a:pt x="7725" y="1919"/>
                </a:cubicBezTo>
                <a:cubicBezTo>
                  <a:pt x="7667" y="2001"/>
                  <a:pt x="7585" y="2083"/>
                  <a:pt x="7514" y="2165"/>
                </a:cubicBezTo>
                <a:cubicBezTo>
                  <a:pt x="7374" y="2340"/>
                  <a:pt x="7222" y="2539"/>
                  <a:pt x="7070" y="2750"/>
                </a:cubicBezTo>
                <a:cubicBezTo>
                  <a:pt x="6894" y="2996"/>
                  <a:pt x="6742" y="3242"/>
                  <a:pt x="6602" y="3499"/>
                </a:cubicBezTo>
                <a:cubicBezTo>
                  <a:pt x="6438" y="3780"/>
                  <a:pt x="6309" y="4084"/>
                  <a:pt x="6204" y="4389"/>
                </a:cubicBezTo>
                <a:lnTo>
                  <a:pt x="6204" y="3979"/>
                </a:lnTo>
                <a:cubicBezTo>
                  <a:pt x="6157" y="3663"/>
                  <a:pt x="5899" y="3078"/>
                  <a:pt x="5548" y="3019"/>
                </a:cubicBezTo>
                <a:cubicBezTo>
                  <a:pt x="5523" y="3014"/>
                  <a:pt x="5497" y="3012"/>
                  <a:pt x="5472" y="3012"/>
                </a:cubicBezTo>
                <a:cubicBezTo>
                  <a:pt x="5256" y="3012"/>
                  <a:pt x="5067" y="3186"/>
                  <a:pt x="5057" y="3417"/>
                </a:cubicBezTo>
                <a:cubicBezTo>
                  <a:pt x="5033" y="3663"/>
                  <a:pt x="5221" y="3921"/>
                  <a:pt x="5396" y="4073"/>
                </a:cubicBezTo>
                <a:cubicBezTo>
                  <a:pt x="5595" y="4248"/>
                  <a:pt x="6157" y="4424"/>
                  <a:pt x="6204" y="4435"/>
                </a:cubicBezTo>
                <a:cubicBezTo>
                  <a:pt x="6098" y="4763"/>
                  <a:pt x="6016" y="5079"/>
                  <a:pt x="5970" y="5407"/>
                </a:cubicBezTo>
                <a:cubicBezTo>
                  <a:pt x="5934" y="5606"/>
                  <a:pt x="5899" y="5793"/>
                  <a:pt x="5876" y="5992"/>
                </a:cubicBezTo>
                <a:lnTo>
                  <a:pt x="5876" y="5817"/>
                </a:lnTo>
                <a:cubicBezTo>
                  <a:pt x="5829" y="5501"/>
                  <a:pt x="5572" y="4915"/>
                  <a:pt x="5221" y="4845"/>
                </a:cubicBezTo>
                <a:cubicBezTo>
                  <a:pt x="5200" y="4842"/>
                  <a:pt x="5181" y="4841"/>
                  <a:pt x="5161" y="4841"/>
                </a:cubicBezTo>
                <a:cubicBezTo>
                  <a:pt x="4938" y="4841"/>
                  <a:pt x="4740" y="5017"/>
                  <a:pt x="4729" y="5243"/>
                </a:cubicBezTo>
                <a:cubicBezTo>
                  <a:pt x="4706" y="5501"/>
                  <a:pt x="4893" y="5746"/>
                  <a:pt x="5068" y="5910"/>
                </a:cubicBezTo>
                <a:cubicBezTo>
                  <a:pt x="5244" y="6062"/>
                  <a:pt x="5724" y="6226"/>
                  <a:pt x="5841" y="6261"/>
                </a:cubicBezTo>
                <a:cubicBezTo>
                  <a:pt x="5841" y="6343"/>
                  <a:pt x="5829" y="6413"/>
                  <a:pt x="5817" y="6484"/>
                </a:cubicBezTo>
                <a:cubicBezTo>
                  <a:pt x="5771" y="6847"/>
                  <a:pt x="5735" y="7209"/>
                  <a:pt x="5689" y="7549"/>
                </a:cubicBezTo>
                <a:cubicBezTo>
                  <a:pt x="5665" y="7678"/>
                  <a:pt x="5642" y="7795"/>
                  <a:pt x="5618" y="7923"/>
                </a:cubicBezTo>
                <a:lnTo>
                  <a:pt x="5618" y="7759"/>
                </a:lnTo>
                <a:cubicBezTo>
                  <a:pt x="5583" y="7443"/>
                  <a:pt x="5314" y="6858"/>
                  <a:pt x="4963" y="6788"/>
                </a:cubicBezTo>
                <a:cubicBezTo>
                  <a:pt x="4943" y="6785"/>
                  <a:pt x="4923" y="6784"/>
                  <a:pt x="4904" y="6784"/>
                </a:cubicBezTo>
                <a:cubicBezTo>
                  <a:pt x="4682" y="6784"/>
                  <a:pt x="4493" y="6960"/>
                  <a:pt x="4471" y="7186"/>
                </a:cubicBezTo>
                <a:cubicBezTo>
                  <a:pt x="4460" y="7443"/>
                  <a:pt x="4635" y="7689"/>
                  <a:pt x="4811" y="7853"/>
                </a:cubicBezTo>
                <a:cubicBezTo>
                  <a:pt x="4998" y="8005"/>
                  <a:pt x="5419" y="8157"/>
                  <a:pt x="5572" y="8204"/>
                </a:cubicBezTo>
                <a:cubicBezTo>
                  <a:pt x="5548" y="8321"/>
                  <a:pt x="5513" y="8450"/>
                  <a:pt x="5490" y="8567"/>
                </a:cubicBezTo>
                <a:cubicBezTo>
                  <a:pt x="5466" y="8649"/>
                  <a:pt x="5443" y="8719"/>
                  <a:pt x="5419" y="8801"/>
                </a:cubicBezTo>
                <a:cubicBezTo>
                  <a:pt x="5396" y="8883"/>
                  <a:pt x="5373" y="8965"/>
                  <a:pt x="5349" y="9035"/>
                </a:cubicBezTo>
                <a:cubicBezTo>
                  <a:pt x="5291" y="9187"/>
                  <a:pt x="5232" y="9328"/>
                  <a:pt x="5185" y="9480"/>
                </a:cubicBezTo>
                <a:cubicBezTo>
                  <a:pt x="5139" y="9574"/>
                  <a:pt x="5103" y="9667"/>
                  <a:pt x="5068" y="9773"/>
                </a:cubicBezTo>
                <a:cubicBezTo>
                  <a:pt x="5080" y="9644"/>
                  <a:pt x="5115" y="9410"/>
                  <a:pt x="5115" y="9386"/>
                </a:cubicBezTo>
                <a:cubicBezTo>
                  <a:pt x="5115" y="9105"/>
                  <a:pt x="5045" y="8836"/>
                  <a:pt x="4904" y="8590"/>
                </a:cubicBezTo>
                <a:cubicBezTo>
                  <a:pt x="4904" y="8555"/>
                  <a:pt x="4904" y="8532"/>
                  <a:pt x="4904" y="8497"/>
                </a:cubicBezTo>
                <a:cubicBezTo>
                  <a:pt x="4874" y="8283"/>
                  <a:pt x="4684" y="8123"/>
                  <a:pt x="4474" y="8123"/>
                </a:cubicBezTo>
                <a:cubicBezTo>
                  <a:pt x="4442" y="8123"/>
                  <a:pt x="4410" y="8126"/>
                  <a:pt x="4378" y="8134"/>
                </a:cubicBezTo>
                <a:cubicBezTo>
                  <a:pt x="4038" y="8228"/>
                  <a:pt x="3816" y="8836"/>
                  <a:pt x="3793" y="9152"/>
                </a:cubicBezTo>
                <a:cubicBezTo>
                  <a:pt x="3793" y="9176"/>
                  <a:pt x="3804" y="9375"/>
                  <a:pt x="3816" y="9503"/>
                </a:cubicBezTo>
                <a:cubicBezTo>
                  <a:pt x="3804" y="9433"/>
                  <a:pt x="3781" y="9363"/>
                  <a:pt x="3769" y="9281"/>
                </a:cubicBezTo>
                <a:cubicBezTo>
                  <a:pt x="3734" y="9141"/>
                  <a:pt x="3687" y="8977"/>
                  <a:pt x="3652" y="8813"/>
                </a:cubicBezTo>
                <a:cubicBezTo>
                  <a:pt x="3629" y="8731"/>
                  <a:pt x="3605" y="8661"/>
                  <a:pt x="3570" y="8579"/>
                </a:cubicBezTo>
                <a:cubicBezTo>
                  <a:pt x="3547" y="8497"/>
                  <a:pt x="3523" y="8415"/>
                  <a:pt x="3488" y="8333"/>
                </a:cubicBezTo>
                <a:cubicBezTo>
                  <a:pt x="3418" y="8146"/>
                  <a:pt x="3348" y="7970"/>
                  <a:pt x="3266" y="7783"/>
                </a:cubicBezTo>
                <a:cubicBezTo>
                  <a:pt x="3395" y="7748"/>
                  <a:pt x="3875" y="7631"/>
                  <a:pt x="4062" y="7490"/>
                </a:cubicBezTo>
                <a:cubicBezTo>
                  <a:pt x="4249" y="7338"/>
                  <a:pt x="4448" y="7104"/>
                  <a:pt x="4448" y="6858"/>
                </a:cubicBezTo>
                <a:cubicBezTo>
                  <a:pt x="4459" y="6614"/>
                  <a:pt x="4259" y="6412"/>
                  <a:pt x="4029" y="6412"/>
                </a:cubicBezTo>
                <a:cubicBezTo>
                  <a:pt x="4017" y="6412"/>
                  <a:pt x="4004" y="6412"/>
                  <a:pt x="3992" y="6413"/>
                </a:cubicBezTo>
                <a:cubicBezTo>
                  <a:pt x="3640" y="6449"/>
                  <a:pt x="3324" y="7022"/>
                  <a:pt x="3254" y="7326"/>
                </a:cubicBezTo>
                <a:cubicBezTo>
                  <a:pt x="3254" y="7350"/>
                  <a:pt x="3231" y="7584"/>
                  <a:pt x="3231" y="7701"/>
                </a:cubicBezTo>
                <a:cubicBezTo>
                  <a:pt x="3172" y="7596"/>
                  <a:pt x="3125" y="7479"/>
                  <a:pt x="3067" y="7373"/>
                </a:cubicBezTo>
                <a:cubicBezTo>
                  <a:pt x="2915" y="7057"/>
                  <a:pt x="2739" y="6729"/>
                  <a:pt x="2575" y="6413"/>
                </a:cubicBezTo>
                <a:lnTo>
                  <a:pt x="2423" y="6121"/>
                </a:lnTo>
                <a:cubicBezTo>
                  <a:pt x="2470" y="6109"/>
                  <a:pt x="3044" y="5980"/>
                  <a:pt x="3254" y="5817"/>
                </a:cubicBezTo>
                <a:cubicBezTo>
                  <a:pt x="3441" y="5676"/>
                  <a:pt x="3640" y="5442"/>
                  <a:pt x="3640" y="5185"/>
                </a:cubicBezTo>
                <a:cubicBezTo>
                  <a:pt x="3652" y="4941"/>
                  <a:pt x="3453" y="4750"/>
                  <a:pt x="3223" y="4750"/>
                </a:cubicBezTo>
                <a:cubicBezTo>
                  <a:pt x="3210" y="4750"/>
                  <a:pt x="3197" y="4750"/>
                  <a:pt x="3184" y="4751"/>
                </a:cubicBezTo>
                <a:cubicBezTo>
                  <a:pt x="2833" y="4787"/>
                  <a:pt x="2517" y="5348"/>
                  <a:pt x="2447" y="5664"/>
                </a:cubicBezTo>
                <a:cubicBezTo>
                  <a:pt x="2447" y="5688"/>
                  <a:pt x="2412" y="6016"/>
                  <a:pt x="2412" y="6097"/>
                </a:cubicBezTo>
                <a:cubicBezTo>
                  <a:pt x="2306" y="5887"/>
                  <a:pt x="2189" y="5676"/>
                  <a:pt x="2096" y="5454"/>
                </a:cubicBezTo>
                <a:cubicBezTo>
                  <a:pt x="1955" y="5161"/>
                  <a:pt x="1838" y="4857"/>
                  <a:pt x="1744" y="4553"/>
                </a:cubicBezTo>
                <a:cubicBezTo>
                  <a:pt x="1768" y="4553"/>
                  <a:pt x="2353" y="4412"/>
                  <a:pt x="2575" y="4248"/>
                </a:cubicBezTo>
                <a:cubicBezTo>
                  <a:pt x="2763" y="4096"/>
                  <a:pt x="2962" y="3862"/>
                  <a:pt x="2962" y="3616"/>
                </a:cubicBezTo>
                <a:cubicBezTo>
                  <a:pt x="2973" y="3366"/>
                  <a:pt x="2763" y="3171"/>
                  <a:pt x="2526" y="3171"/>
                </a:cubicBezTo>
                <a:cubicBezTo>
                  <a:pt x="2519" y="3171"/>
                  <a:pt x="2512" y="3171"/>
                  <a:pt x="2505" y="3171"/>
                </a:cubicBezTo>
                <a:cubicBezTo>
                  <a:pt x="2154" y="3218"/>
                  <a:pt x="1838" y="3780"/>
                  <a:pt x="1768" y="4096"/>
                </a:cubicBezTo>
                <a:cubicBezTo>
                  <a:pt x="1768" y="4119"/>
                  <a:pt x="1733" y="4471"/>
                  <a:pt x="1733" y="4529"/>
                </a:cubicBezTo>
                <a:cubicBezTo>
                  <a:pt x="1733" y="4517"/>
                  <a:pt x="1721" y="4494"/>
                  <a:pt x="1721" y="4471"/>
                </a:cubicBezTo>
                <a:cubicBezTo>
                  <a:pt x="1627" y="4166"/>
                  <a:pt x="1569" y="3850"/>
                  <a:pt x="1534" y="3523"/>
                </a:cubicBezTo>
                <a:cubicBezTo>
                  <a:pt x="1510" y="3347"/>
                  <a:pt x="1510" y="3183"/>
                  <a:pt x="1499" y="3008"/>
                </a:cubicBezTo>
                <a:cubicBezTo>
                  <a:pt x="1616" y="2996"/>
                  <a:pt x="2131" y="2926"/>
                  <a:pt x="2341" y="2797"/>
                </a:cubicBezTo>
                <a:cubicBezTo>
                  <a:pt x="2552" y="2668"/>
                  <a:pt x="2774" y="2469"/>
                  <a:pt x="2798" y="2212"/>
                </a:cubicBezTo>
                <a:cubicBezTo>
                  <a:pt x="2833" y="1966"/>
                  <a:pt x="2634" y="1744"/>
                  <a:pt x="2388" y="1732"/>
                </a:cubicBezTo>
                <a:cubicBezTo>
                  <a:pt x="2037" y="1732"/>
                  <a:pt x="1662" y="2259"/>
                  <a:pt x="1569" y="2563"/>
                </a:cubicBezTo>
                <a:cubicBezTo>
                  <a:pt x="1569" y="2586"/>
                  <a:pt x="1522" y="2750"/>
                  <a:pt x="1499" y="2879"/>
                </a:cubicBezTo>
                <a:lnTo>
                  <a:pt x="1499" y="2656"/>
                </a:lnTo>
                <a:cubicBezTo>
                  <a:pt x="1499" y="2387"/>
                  <a:pt x="1510" y="2141"/>
                  <a:pt x="1534" y="1931"/>
                </a:cubicBezTo>
                <a:cubicBezTo>
                  <a:pt x="1545" y="1802"/>
                  <a:pt x="1557" y="1685"/>
                  <a:pt x="1569" y="1580"/>
                </a:cubicBezTo>
                <a:cubicBezTo>
                  <a:pt x="1674" y="1509"/>
                  <a:pt x="2084" y="1229"/>
                  <a:pt x="2213" y="1018"/>
                </a:cubicBezTo>
                <a:cubicBezTo>
                  <a:pt x="2341" y="807"/>
                  <a:pt x="2435" y="515"/>
                  <a:pt x="2341" y="281"/>
                </a:cubicBezTo>
                <a:cubicBezTo>
                  <a:pt x="2281" y="109"/>
                  <a:pt x="2121" y="1"/>
                  <a:pt x="1948" y="1"/>
                </a:cubicBezTo>
                <a:close/>
              </a:path>
            </a:pathLst>
          </a:custGeom>
          <a:solidFill>
            <a:srgbClr val="F0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7"/>
        <p:cNvGrpSpPr/>
        <p:nvPr/>
      </p:nvGrpSpPr>
      <p:grpSpPr>
        <a:xfrm>
          <a:off x="0" y="0"/>
          <a:ext cx="0" cy="0"/>
          <a:chOff x="0" y="0"/>
          <a:chExt cx="0" cy="0"/>
        </a:xfrm>
      </p:grpSpPr>
      <p:sp>
        <p:nvSpPr>
          <p:cNvPr id="98" name="Google Shape;98;p3"/>
          <p:cNvSpPr/>
          <p:nvPr/>
        </p:nvSpPr>
        <p:spPr>
          <a:xfrm flipH="1">
            <a:off x="3474950" y="89925"/>
            <a:ext cx="4963200" cy="496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txBox="1">
            <a:spLocks noGrp="1"/>
          </p:cNvSpPr>
          <p:nvPr>
            <p:ph type="title"/>
          </p:nvPr>
        </p:nvSpPr>
        <p:spPr>
          <a:xfrm flipH="1">
            <a:off x="4528550" y="2597813"/>
            <a:ext cx="2856000" cy="53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Raleway"/>
              <a:buNone/>
              <a:defRPr sz="4500" b="1">
                <a:solidFill>
                  <a:schemeClr val="dk2"/>
                </a:solidFill>
              </a:defRPr>
            </a:lvl1pPr>
            <a:lvl2pPr lvl="1" algn="ctr" rtl="0">
              <a:spcBef>
                <a:spcPts val="0"/>
              </a:spcBef>
              <a:spcAft>
                <a:spcPts val="0"/>
              </a:spcAft>
              <a:buSzPts val="3600"/>
              <a:buFont typeface="Raleway"/>
              <a:buNone/>
              <a:defRPr sz="3600">
                <a:latin typeface="Raleway"/>
                <a:ea typeface="Raleway"/>
                <a:cs typeface="Raleway"/>
                <a:sym typeface="Raleway"/>
              </a:defRPr>
            </a:lvl2pPr>
            <a:lvl3pPr lvl="2" algn="ctr" rtl="0">
              <a:spcBef>
                <a:spcPts val="0"/>
              </a:spcBef>
              <a:spcAft>
                <a:spcPts val="0"/>
              </a:spcAft>
              <a:buSzPts val="3600"/>
              <a:buFont typeface="Raleway"/>
              <a:buNone/>
              <a:defRPr sz="3600">
                <a:latin typeface="Raleway"/>
                <a:ea typeface="Raleway"/>
                <a:cs typeface="Raleway"/>
                <a:sym typeface="Raleway"/>
              </a:defRPr>
            </a:lvl3pPr>
            <a:lvl4pPr lvl="3" algn="ctr" rtl="0">
              <a:spcBef>
                <a:spcPts val="0"/>
              </a:spcBef>
              <a:spcAft>
                <a:spcPts val="0"/>
              </a:spcAft>
              <a:buSzPts val="3600"/>
              <a:buFont typeface="Raleway"/>
              <a:buNone/>
              <a:defRPr sz="3600">
                <a:latin typeface="Raleway"/>
                <a:ea typeface="Raleway"/>
                <a:cs typeface="Raleway"/>
                <a:sym typeface="Raleway"/>
              </a:defRPr>
            </a:lvl4pPr>
            <a:lvl5pPr lvl="4" algn="ctr" rtl="0">
              <a:spcBef>
                <a:spcPts val="0"/>
              </a:spcBef>
              <a:spcAft>
                <a:spcPts val="0"/>
              </a:spcAft>
              <a:buSzPts val="3600"/>
              <a:buFont typeface="Raleway"/>
              <a:buNone/>
              <a:defRPr sz="3600">
                <a:latin typeface="Raleway"/>
                <a:ea typeface="Raleway"/>
                <a:cs typeface="Raleway"/>
                <a:sym typeface="Raleway"/>
              </a:defRPr>
            </a:lvl5pPr>
            <a:lvl6pPr lvl="5" algn="ctr" rtl="0">
              <a:spcBef>
                <a:spcPts val="0"/>
              </a:spcBef>
              <a:spcAft>
                <a:spcPts val="0"/>
              </a:spcAft>
              <a:buSzPts val="3600"/>
              <a:buFont typeface="Raleway"/>
              <a:buNone/>
              <a:defRPr sz="3600">
                <a:latin typeface="Raleway"/>
                <a:ea typeface="Raleway"/>
                <a:cs typeface="Raleway"/>
                <a:sym typeface="Raleway"/>
              </a:defRPr>
            </a:lvl6pPr>
            <a:lvl7pPr lvl="6" algn="ctr" rtl="0">
              <a:spcBef>
                <a:spcPts val="0"/>
              </a:spcBef>
              <a:spcAft>
                <a:spcPts val="0"/>
              </a:spcAft>
              <a:buSzPts val="3600"/>
              <a:buFont typeface="Raleway"/>
              <a:buNone/>
              <a:defRPr sz="3600">
                <a:latin typeface="Raleway"/>
                <a:ea typeface="Raleway"/>
                <a:cs typeface="Raleway"/>
                <a:sym typeface="Raleway"/>
              </a:defRPr>
            </a:lvl7pPr>
            <a:lvl8pPr lvl="7" algn="ctr" rtl="0">
              <a:spcBef>
                <a:spcPts val="0"/>
              </a:spcBef>
              <a:spcAft>
                <a:spcPts val="0"/>
              </a:spcAft>
              <a:buSzPts val="3600"/>
              <a:buFont typeface="Raleway"/>
              <a:buNone/>
              <a:defRPr sz="3600">
                <a:latin typeface="Raleway"/>
                <a:ea typeface="Raleway"/>
                <a:cs typeface="Raleway"/>
                <a:sym typeface="Raleway"/>
              </a:defRPr>
            </a:lvl8pPr>
            <a:lvl9pPr lvl="8" algn="ctr" rtl="0">
              <a:spcBef>
                <a:spcPts val="0"/>
              </a:spcBef>
              <a:spcAft>
                <a:spcPts val="0"/>
              </a:spcAft>
              <a:buSzPts val="3600"/>
              <a:buFont typeface="Raleway"/>
              <a:buNone/>
              <a:defRPr sz="3600">
                <a:latin typeface="Raleway"/>
                <a:ea typeface="Raleway"/>
                <a:cs typeface="Raleway"/>
                <a:sym typeface="Raleway"/>
              </a:defRPr>
            </a:lvl9pPr>
          </a:lstStyle>
          <a:p>
            <a:endParaRPr/>
          </a:p>
        </p:txBody>
      </p:sp>
      <p:sp>
        <p:nvSpPr>
          <p:cNvPr id="100" name="Google Shape;100;p3"/>
          <p:cNvSpPr txBox="1">
            <a:spLocks noGrp="1"/>
          </p:cNvSpPr>
          <p:nvPr>
            <p:ph type="title" idx="2" hasCustomPrompt="1"/>
          </p:nvPr>
        </p:nvSpPr>
        <p:spPr>
          <a:xfrm flipH="1">
            <a:off x="5197325" y="1479925"/>
            <a:ext cx="1518300" cy="8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700"/>
              <a:buNone/>
              <a:defRPr sz="7000" b="1">
                <a:solidFill>
                  <a:schemeClr val="lt2"/>
                </a:solidFill>
              </a:defRPr>
            </a:lvl1pPr>
            <a:lvl2pPr lvl="1" algn="ctr" rtl="0">
              <a:spcBef>
                <a:spcPts val="0"/>
              </a:spcBef>
              <a:spcAft>
                <a:spcPts val="0"/>
              </a:spcAft>
              <a:buSzPts val="5700"/>
              <a:buNone/>
              <a:defRPr sz="5700"/>
            </a:lvl2pPr>
            <a:lvl3pPr lvl="2" algn="ctr" rtl="0">
              <a:spcBef>
                <a:spcPts val="0"/>
              </a:spcBef>
              <a:spcAft>
                <a:spcPts val="0"/>
              </a:spcAft>
              <a:buSzPts val="5700"/>
              <a:buNone/>
              <a:defRPr sz="5700"/>
            </a:lvl3pPr>
            <a:lvl4pPr lvl="3" algn="ctr" rtl="0">
              <a:spcBef>
                <a:spcPts val="0"/>
              </a:spcBef>
              <a:spcAft>
                <a:spcPts val="0"/>
              </a:spcAft>
              <a:buSzPts val="5700"/>
              <a:buNone/>
              <a:defRPr sz="5700"/>
            </a:lvl4pPr>
            <a:lvl5pPr lvl="4" algn="ctr" rtl="0">
              <a:spcBef>
                <a:spcPts val="0"/>
              </a:spcBef>
              <a:spcAft>
                <a:spcPts val="0"/>
              </a:spcAft>
              <a:buSzPts val="5700"/>
              <a:buNone/>
              <a:defRPr sz="5700"/>
            </a:lvl5pPr>
            <a:lvl6pPr lvl="5" algn="ctr" rtl="0">
              <a:spcBef>
                <a:spcPts val="0"/>
              </a:spcBef>
              <a:spcAft>
                <a:spcPts val="0"/>
              </a:spcAft>
              <a:buSzPts val="5700"/>
              <a:buNone/>
              <a:defRPr sz="5700"/>
            </a:lvl6pPr>
            <a:lvl7pPr lvl="6" algn="ctr" rtl="0">
              <a:spcBef>
                <a:spcPts val="0"/>
              </a:spcBef>
              <a:spcAft>
                <a:spcPts val="0"/>
              </a:spcAft>
              <a:buSzPts val="5700"/>
              <a:buNone/>
              <a:defRPr sz="5700"/>
            </a:lvl7pPr>
            <a:lvl8pPr lvl="7" algn="ctr" rtl="0">
              <a:spcBef>
                <a:spcPts val="0"/>
              </a:spcBef>
              <a:spcAft>
                <a:spcPts val="0"/>
              </a:spcAft>
              <a:buSzPts val="5700"/>
              <a:buNone/>
              <a:defRPr sz="5700"/>
            </a:lvl8pPr>
            <a:lvl9pPr lvl="8" algn="ctr" rtl="0">
              <a:spcBef>
                <a:spcPts val="0"/>
              </a:spcBef>
              <a:spcAft>
                <a:spcPts val="0"/>
              </a:spcAft>
              <a:buSzPts val="5700"/>
              <a:buNone/>
              <a:defRPr sz="5700"/>
            </a:lvl9pPr>
          </a:lstStyle>
          <a:p>
            <a:r>
              <a:t>xx%</a:t>
            </a:r>
          </a:p>
        </p:txBody>
      </p:sp>
      <p:sp>
        <p:nvSpPr>
          <p:cNvPr id="101" name="Google Shape;101;p3"/>
          <p:cNvSpPr txBox="1">
            <a:spLocks noGrp="1"/>
          </p:cNvSpPr>
          <p:nvPr>
            <p:ph type="subTitle" idx="1"/>
          </p:nvPr>
        </p:nvSpPr>
        <p:spPr>
          <a:xfrm flipH="1">
            <a:off x="4528550" y="3169975"/>
            <a:ext cx="2856000" cy="57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02" name="Google Shape;102;p3"/>
          <p:cNvCxnSpPr/>
          <p:nvPr/>
        </p:nvCxnSpPr>
        <p:spPr>
          <a:xfrm>
            <a:off x="705862" y="4611900"/>
            <a:ext cx="3617400" cy="0"/>
          </a:xfrm>
          <a:prstGeom prst="straightConnector1">
            <a:avLst/>
          </a:prstGeom>
          <a:noFill/>
          <a:ln w="9525" cap="flat" cmpd="sng">
            <a:solidFill>
              <a:schemeClr val="dk2"/>
            </a:solidFill>
            <a:prstDash val="solid"/>
            <a:round/>
            <a:headEnd type="none" w="med" len="med"/>
            <a:tailEnd type="none" w="med" len="med"/>
          </a:ln>
        </p:spPr>
      </p:cxnSp>
      <p:sp>
        <p:nvSpPr>
          <p:cNvPr id="103" name="Google Shape;103;p3"/>
          <p:cNvSpPr/>
          <p:nvPr/>
        </p:nvSpPr>
        <p:spPr>
          <a:xfrm>
            <a:off x="6538163" y="4201761"/>
            <a:ext cx="146100" cy="1461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53950" y="4166948"/>
            <a:ext cx="146100" cy="1461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3"/>
          <p:cNvGrpSpPr/>
          <p:nvPr/>
        </p:nvGrpSpPr>
        <p:grpSpPr>
          <a:xfrm>
            <a:off x="577188" y="907425"/>
            <a:ext cx="429909" cy="390345"/>
            <a:chOff x="368345" y="284369"/>
            <a:chExt cx="526011" cy="477545"/>
          </a:xfrm>
        </p:grpSpPr>
        <p:sp>
          <p:nvSpPr>
            <p:cNvPr id="106" name="Google Shape;106;p3"/>
            <p:cNvSpPr/>
            <p:nvPr/>
          </p:nvSpPr>
          <p:spPr>
            <a:xfrm>
              <a:off x="368345" y="284369"/>
              <a:ext cx="486904" cy="242130"/>
            </a:xfrm>
            <a:custGeom>
              <a:avLst/>
              <a:gdLst/>
              <a:ahLst/>
              <a:cxnLst/>
              <a:rect l="l" t="t" r="r" b="b"/>
              <a:pathLst>
                <a:path w="13073" h="6501" extrusionOk="0">
                  <a:moveTo>
                    <a:pt x="12818" y="0"/>
                  </a:moveTo>
                  <a:cubicBezTo>
                    <a:pt x="9570" y="64"/>
                    <a:pt x="6323" y="223"/>
                    <a:pt x="3076" y="509"/>
                  </a:cubicBezTo>
                  <a:cubicBezTo>
                    <a:pt x="2981" y="509"/>
                    <a:pt x="2885" y="605"/>
                    <a:pt x="2885" y="700"/>
                  </a:cubicBezTo>
                  <a:cubicBezTo>
                    <a:pt x="2914" y="2390"/>
                    <a:pt x="2788" y="4053"/>
                    <a:pt x="2484" y="5691"/>
                  </a:cubicBezTo>
                  <a:lnTo>
                    <a:pt x="2484" y="5691"/>
                  </a:lnTo>
                  <a:cubicBezTo>
                    <a:pt x="2330" y="5336"/>
                    <a:pt x="2196" y="4967"/>
                    <a:pt x="2089" y="4584"/>
                  </a:cubicBezTo>
                  <a:cubicBezTo>
                    <a:pt x="1962" y="4043"/>
                    <a:pt x="1866" y="3470"/>
                    <a:pt x="1835" y="2929"/>
                  </a:cubicBezTo>
                  <a:cubicBezTo>
                    <a:pt x="1803" y="2483"/>
                    <a:pt x="1580" y="2069"/>
                    <a:pt x="1198" y="1783"/>
                  </a:cubicBezTo>
                  <a:cubicBezTo>
                    <a:pt x="1055" y="1682"/>
                    <a:pt x="885" y="1634"/>
                    <a:pt x="717" y="1634"/>
                  </a:cubicBezTo>
                  <a:cubicBezTo>
                    <a:pt x="510" y="1634"/>
                    <a:pt x="305" y="1706"/>
                    <a:pt x="147" y="1846"/>
                  </a:cubicBezTo>
                  <a:cubicBezTo>
                    <a:pt x="1" y="1993"/>
                    <a:pt x="117" y="2196"/>
                    <a:pt x="265" y="2196"/>
                  </a:cubicBezTo>
                  <a:cubicBezTo>
                    <a:pt x="310" y="2196"/>
                    <a:pt x="358" y="2177"/>
                    <a:pt x="402" y="2133"/>
                  </a:cubicBezTo>
                  <a:cubicBezTo>
                    <a:pt x="489" y="2064"/>
                    <a:pt x="582" y="2034"/>
                    <a:pt x="676" y="2034"/>
                  </a:cubicBezTo>
                  <a:cubicBezTo>
                    <a:pt x="927" y="2034"/>
                    <a:pt x="1178" y="2243"/>
                    <a:pt x="1293" y="2451"/>
                  </a:cubicBezTo>
                  <a:cubicBezTo>
                    <a:pt x="1421" y="2897"/>
                    <a:pt x="1516" y="3343"/>
                    <a:pt x="1516" y="3788"/>
                  </a:cubicBezTo>
                  <a:cubicBezTo>
                    <a:pt x="1675" y="4712"/>
                    <a:pt x="1962" y="5571"/>
                    <a:pt x="2408" y="6399"/>
                  </a:cubicBezTo>
                  <a:cubicBezTo>
                    <a:pt x="2449" y="6468"/>
                    <a:pt x="2514" y="6501"/>
                    <a:pt x="2577" y="6501"/>
                  </a:cubicBezTo>
                  <a:cubicBezTo>
                    <a:pt x="2660" y="6501"/>
                    <a:pt x="2740" y="6444"/>
                    <a:pt x="2758" y="6335"/>
                  </a:cubicBezTo>
                  <a:cubicBezTo>
                    <a:pt x="3128" y="4545"/>
                    <a:pt x="3319" y="2726"/>
                    <a:pt x="3272" y="876"/>
                  </a:cubicBezTo>
                  <a:lnTo>
                    <a:pt x="3272" y="876"/>
                  </a:lnTo>
                  <a:cubicBezTo>
                    <a:pt x="6454" y="629"/>
                    <a:pt x="9636" y="445"/>
                    <a:pt x="12818" y="414"/>
                  </a:cubicBezTo>
                  <a:cubicBezTo>
                    <a:pt x="13072" y="414"/>
                    <a:pt x="13072" y="0"/>
                    <a:pt x="128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567078" y="369583"/>
              <a:ext cx="97805" cy="110841"/>
            </a:xfrm>
            <a:custGeom>
              <a:avLst/>
              <a:gdLst/>
              <a:ahLst/>
              <a:cxnLst/>
              <a:rect l="l" t="t" r="r" b="b"/>
              <a:pathLst>
                <a:path w="2626" h="2976" extrusionOk="0">
                  <a:moveTo>
                    <a:pt x="1184" y="1"/>
                  </a:moveTo>
                  <a:cubicBezTo>
                    <a:pt x="1161" y="1"/>
                    <a:pt x="1138" y="2"/>
                    <a:pt x="1115" y="4"/>
                  </a:cubicBezTo>
                  <a:cubicBezTo>
                    <a:pt x="764" y="36"/>
                    <a:pt x="414" y="195"/>
                    <a:pt x="128" y="418"/>
                  </a:cubicBezTo>
                  <a:cubicBezTo>
                    <a:pt x="32" y="450"/>
                    <a:pt x="0" y="577"/>
                    <a:pt x="64" y="673"/>
                  </a:cubicBezTo>
                  <a:cubicBezTo>
                    <a:pt x="112" y="744"/>
                    <a:pt x="195" y="780"/>
                    <a:pt x="274" y="780"/>
                  </a:cubicBezTo>
                  <a:cubicBezTo>
                    <a:pt x="301" y="780"/>
                    <a:pt x="327" y="776"/>
                    <a:pt x="351" y="768"/>
                  </a:cubicBezTo>
                  <a:cubicBezTo>
                    <a:pt x="542" y="609"/>
                    <a:pt x="796" y="482"/>
                    <a:pt x="1051" y="418"/>
                  </a:cubicBezTo>
                  <a:cubicBezTo>
                    <a:pt x="1091" y="405"/>
                    <a:pt x="1131" y="398"/>
                    <a:pt x="1169" y="398"/>
                  </a:cubicBezTo>
                  <a:cubicBezTo>
                    <a:pt x="1316" y="398"/>
                    <a:pt x="1446" y="490"/>
                    <a:pt x="1497" y="641"/>
                  </a:cubicBezTo>
                  <a:cubicBezTo>
                    <a:pt x="1528" y="896"/>
                    <a:pt x="1433" y="1118"/>
                    <a:pt x="1242" y="1278"/>
                  </a:cubicBezTo>
                  <a:cubicBezTo>
                    <a:pt x="1019" y="1437"/>
                    <a:pt x="796" y="1596"/>
                    <a:pt x="573" y="1755"/>
                  </a:cubicBezTo>
                  <a:cubicBezTo>
                    <a:pt x="319" y="1914"/>
                    <a:pt x="128" y="2169"/>
                    <a:pt x="32" y="2487"/>
                  </a:cubicBezTo>
                  <a:cubicBezTo>
                    <a:pt x="0" y="2583"/>
                    <a:pt x="32" y="2678"/>
                    <a:pt x="128" y="2710"/>
                  </a:cubicBezTo>
                  <a:cubicBezTo>
                    <a:pt x="517" y="2887"/>
                    <a:pt x="945" y="2975"/>
                    <a:pt x="1380" y="2975"/>
                  </a:cubicBezTo>
                  <a:cubicBezTo>
                    <a:pt x="1728" y="2975"/>
                    <a:pt x="2080" y="2919"/>
                    <a:pt x="2420" y="2806"/>
                  </a:cubicBezTo>
                  <a:cubicBezTo>
                    <a:pt x="2626" y="2747"/>
                    <a:pt x="2560" y="2416"/>
                    <a:pt x="2348" y="2416"/>
                  </a:cubicBezTo>
                  <a:cubicBezTo>
                    <a:pt x="2330" y="2416"/>
                    <a:pt x="2312" y="2419"/>
                    <a:pt x="2292" y="2424"/>
                  </a:cubicBezTo>
                  <a:cubicBezTo>
                    <a:pt x="2006" y="2524"/>
                    <a:pt x="1706" y="2573"/>
                    <a:pt x="1406" y="2573"/>
                  </a:cubicBezTo>
                  <a:cubicBezTo>
                    <a:pt x="1097" y="2573"/>
                    <a:pt x="788" y="2521"/>
                    <a:pt x="489" y="2422"/>
                  </a:cubicBezTo>
                  <a:lnTo>
                    <a:pt x="489" y="2422"/>
                  </a:lnTo>
                  <a:cubicBezTo>
                    <a:pt x="594" y="2236"/>
                    <a:pt x="749" y="2078"/>
                    <a:pt x="924" y="1978"/>
                  </a:cubicBezTo>
                  <a:cubicBezTo>
                    <a:pt x="1210" y="1819"/>
                    <a:pt x="1465" y="1596"/>
                    <a:pt x="1688" y="1341"/>
                  </a:cubicBezTo>
                  <a:cubicBezTo>
                    <a:pt x="1910" y="1087"/>
                    <a:pt x="1974" y="736"/>
                    <a:pt x="1847" y="450"/>
                  </a:cubicBezTo>
                  <a:cubicBezTo>
                    <a:pt x="1729" y="184"/>
                    <a:pt x="1474" y="1"/>
                    <a:pt x="1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703428" y="454201"/>
              <a:ext cx="14265" cy="21081"/>
            </a:xfrm>
            <a:custGeom>
              <a:avLst/>
              <a:gdLst/>
              <a:ahLst/>
              <a:cxnLst/>
              <a:rect l="l" t="t" r="r" b="b"/>
              <a:pathLst>
                <a:path w="383" h="566" extrusionOk="0">
                  <a:moveTo>
                    <a:pt x="223" y="0"/>
                  </a:moveTo>
                  <a:cubicBezTo>
                    <a:pt x="215" y="0"/>
                    <a:pt x="207" y="8"/>
                    <a:pt x="191" y="24"/>
                  </a:cubicBezTo>
                  <a:lnTo>
                    <a:pt x="128" y="24"/>
                  </a:lnTo>
                  <a:cubicBezTo>
                    <a:pt x="96" y="24"/>
                    <a:pt x="64" y="24"/>
                    <a:pt x="32" y="56"/>
                  </a:cubicBezTo>
                  <a:lnTo>
                    <a:pt x="0" y="88"/>
                  </a:lnTo>
                  <a:cubicBezTo>
                    <a:pt x="0" y="120"/>
                    <a:pt x="0" y="152"/>
                    <a:pt x="0" y="215"/>
                  </a:cubicBezTo>
                  <a:lnTo>
                    <a:pt x="0" y="374"/>
                  </a:lnTo>
                  <a:cubicBezTo>
                    <a:pt x="0" y="406"/>
                    <a:pt x="0" y="406"/>
                    <a:pt x="0" y="438"/>
                  </a:cubicBezTo>
                  <a:cubicBezTo>
                    <a:pt x="0" y="470"/>
                    <a:pt x="32" y="502"/>
                    <a:pt x="32" y="502"/>
                  </a:cubicBezTo>
                  <a:cubicBezTo>
                    <a:pt x="64" y="534"/>
                    <a:pt x="96" y="534"/>
                    <a:pt x="128" y="565"/>
                  </a:cubicBezTo>
                  <a:lnTo>
                    <a:pt x="223" y="565"/>
                  </a:lnTo>
                  <a:cubicBezTo>
                    <a:pt x="287" y="534"/>
                    <a:pt x="319" y="534"/>
                    <a:pt x="319" y="502"/>
                  </a:cubicBezTo>
                  <a:lnTo>
                    <a:pt x="351" y="470"/>
                  </a:lnTo>
                  <a:cubicBezTo>
                    <a:pt x="382" y="438"/>
                    <a:pt x="382" y="406"/>
                    <a:pt x="382" y="374"/>
                  </a:cubicBezTo>
                  <a:lnTo>
                    <a:pt x="382" y="183"/>
                  </a:lnTo>
                  <a:cubicBezTo>
                    <a:pt x="382" y="152"/>
                    <a:pt x="382" y="152"/>
                    <a:pt x="351" y="120"/>
                  </a:cubicBezTo>
                  <a:cubicBezTo>
                    <a:pt x="351" y="88"/>
                    <a:pt x="351" y="56"/>
                    <a:pt x="319" y="56"/>
                  </a:cubicBezTo>
                  <a:cubicBezTo>
                    <a:pt x="319" y="24"/>
                    <a:pt x="287" y="24"/>
                    <a:pt x="255" y="24"/>
                  </a:cubicBezTo>
                  <a:cubicBezTo>
                    <a:pt x="239" y="8"/>
                    <a:pt x="231" y="0"/>
                    <a:pt x="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768643" y="361464"/>
              <a:ext cx="73559" cy="127937"/>
            </a:xfrm>
            <a:custGeom>
              <a:avLst/>
              <a:gdLst/>
              <a:ahLst/>
              <a:cxnLst/>
              <a:rect l="l" t="t" r="r" b="b"/>
              <a:pathLst>
                <a:path w="1975" h="3435" extrusionOk="0">
                  <a:moveTo>
                    <a:pt x="1016" y="385"/>
                  </a:moveTo>
                  <a:cubicBezTo>
                    <a:pt x="1286" y="385"/>
                    <a:pt x="1592" y="708"/>
                    <a:pt x="1592" y="954"/>
                  </a:cubicBezTo>
                  <a:cubicBezTo>
                    <a:pt x="1570" y="1326"/>
                    <a:pt x="1248" y="1547"/>
                    <a:pt x="904" y="1640"/>
                  </a:cubicBezTo>
                  <a:lnTo>
                    <a:pt x="904" y="1640"/>
                  </a:lnTo>
                  <a:cubicBezTo>
                    <a:pt x="857" y="1633"/>
                    <a:pt x="809" y="1630"/>
                    <a:pt x="761" y="1630"/>
                  </a:cubicBezTo>
                  <a:cubicBezTo>
                    <a:pt x="685" y="1630"/>
                    <a:pt x="608" y="1638"/>
                    <a:pt x="534" y="1655"/>
                  </a:cubicBezTo>
                  <a:lnTo>
                    <a:pt x="534" y="1655"/>
                  </a:lnTo>
                  <a:cubicBezTo>
                    <a:pt x="587" y="1274"/>
                    <a:pt x="652" y="903"/>
                    <a:pt x="717" y="533"/>
                  </a:cubicBezTo>
                  <a:lnTo>
                    <a:pt x="717" y="533"/>
                  </a:lnTo>
                  <a:cubicBezTo>
                    <a:pt x="745" y="524"/>
                    <a:pt x="772" y="506"/>
                    <a:pt x="796" y="477"/>
                  </a:cubicBezTo>
                  <a:cubicBezTo>
                    <a:pt x="861" y="412"/>
                    <a:pt x="937" y="385"/>
                    <a:pt x="1016" y="385"/>
                  </a:cubicBezTo>
                  <a:close/>
                  <a:moveTo>
                    <a:pt x="973" y="2043"/>
                  </a:moveTo>
                  <a:lnTo>
                    <a:pt x="973" y="2043"/>
                  </a:lnTo>
                  <a:cubicBezTo>
                    <a:pt x="1148" y="2091"/>
                    <a:pt x="1298" y="2209"/>
                    <a:pt x="1369" y="2387"/>
                  </a:cubicBezTo>
                  <a:cubicBezTo>
                    <a:pt x="1460" y="2721"/>
                    <a:pt x="1233" y="3026"/>
                    <a:pt x="880" y="3026"/>
                  </a:cubicBezTo>
                  <a:cubicBezTo>
                    <a:pt x="863" y="3026"/>
                    <a:pt x="846" y="3025"/>
                    <a:pt x="828" y="3024"/>
                  </a:cubicBezTo>
                  <a:cubicBezTo>
                    <a:pt x="447" y="2928"/>
                    <a:pt x="478" y="2390"/>
                    <a:pt x="478" y="2103"/>
                  </a:cubicBezTo>
                  <a:lnTo>
                    <a:pt x="478" y="2103"/>
                  </a:lnTo>
                  <a:cubicBezTo>
                    <a:pt x="506" y="2104"/>
                    <a:pt x="534" y="2105"/>
                    <a:pt x="562" y="2105"/>
                  </a:cubicBezTo>
                  <a:cubicBezTo>
                    <a:pt x="704" y="2105"/>
                    <a:pt x="841" y="2084"/>
                    <a:pt x="973" y="2043"/>
                  </a:cubicBezTo>
                  <a:close/>
                  <a:moveTo>
                    <a:pt x="1029" y="0"/>
                  </a:moveTo>
                  <a:cubicBezTo>
                    <a:pt x="863" y="0"/>
                    <a:pt x="696" y="56"/>
                    <a:pt x="550" y="184"/>
                  </a:cubicBezTo>
                  <a:lnTo>
                    <a:pt x="550" y="184"/>
                  </a:lnTo>
                  <a:cubicBezTo>
                    <a:pt x="540" y="183"/>
                    <a:pt x="530" y="182"/>
                    <a:pt x="520" y="182"/>
                  </a:cubicBezTo>
                  <a:cubicBezTo>
                    <a:pt x="437" y="182"/>
                    <a:pt x="350" y="239"/>
                    <a:pt x="350" y="318"/>
                  </a:cubicBezTo>
                  <a:lnTo>
                    <a:pt x="319" y="318"/>
                  </a:lnTo>
                  <a:cubicBezTo>
                    <a:pt x="223" y="891"/>
                    <a:pt x="128" y="1464"/>
                    <a:pt x="64" y="2037"/>
                  </a:cubicBezTo>
                  <a:cubicBezTo>
                    <a:pt x="0" y="2451"/>
                    <a:pt x="128" y="2896"/>
                    <a:pt x="382" y="3215"/>
                  </a:cubicBezTo>
                  <a:cubicBezTo>
                    <a:pt x="545" y="3362"/>
                    <a:pt x="742" y="3435"/>
                    <a:pt x="935" y="3435"/>
                  </a:cubicBezTo>
                  <a:cubicBezTo>
                    <a:pt x="1157" y="3435"/>
                    <a:pt x="1375" y="3339"/>
                    <a:pt x="1528" y="3151"/>
                  </a:cubicBezTo>
                  <a:cubicBezTo>
                    <a:pt x="1847" y="2833"/>
                    <a:pt x="1879" y="2355"/>
                    <a:pt x="1592" y="2005"/>
                  </a:cubicBezTo>
                  <a:cubicBezTo>
                    <a:pt x="1536" y="1943"/>
                    <a:pt x="1474" y="1889"/>
                    <a:pt x="1408" y="1841"/>
                  </a:cubicBezTo>
                  <a:lnTo>
                    <a:pt x="1408" y="1841"/>
                  </a:lnTo>
                  <a:cubicBezTo>
                    <a:pt x="1438" y="1822"/>
                    <a:pt x="1467" y="1803"/>
                    <a:pt x="1497" y="1782"/>
                  </a:cubicBezTo>
                  <a:cubicBezTo>
                    <a:pt x="1815" y="1591"/>
                    <a:pt x="1974" y="1241"/>
                    <a:pt x="1974" y="859"/>
                  </a:cubicBezTo>
                  <a:cubicBezTo>
                    <a:pt x="1929" y="405"/>
                    <a:pt x="1480"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380933" y="539192"/>
              <a:ext cx="513422" cy="30168"/>
            </a:xfrm>
            <a:custGeom>
              <a:avLst/>
              <a:gdLst/>
              <a:ahLst/>
              <a:cxnLst/>
              <a:rect l="l" t="t" r="r" b="b"/>
              <a:pathLst>
                <a:path w="13785" h="810" extrusionOk="0">
                  <a:moveTo>
                    <a:pt x="13557" y="1"/>
                  </a:moveTo>
                  <a:cubicBezTo>
                    <a:pt x="13549" y="1"/>
                    <a:pt x="13540" y="1"/>
                    <a:pt x="13530" y="3"/>
                  </a:cubicBezTo>
                  <a:cubicBezTo>
                    <a:pt x="10432" y="289"/>
                    <a:pt x="7335" y="421"/>
                    <a:pt x="4214" y="421"/>
                  </a:cubicBezTo>
                  <a:cubicBezTo>
                    <a:pt x="3871" y="421"/>
                    <a:pt x="3527" y="420"/>
                    <a:pt x="3184" y="416"/>
                  </a:cubicBezTo>
                  <a:cubicBezTo>
                    <a:pt x="2197" y="416"/>
                    <a:pt x="1242" y="385"/>
                    <a:pt x="255" y="353"/>
                  </a:cubicBezTo>
                  <a:cubicBezTo>
                    <a:pt x="0" y="353"/>
                    <a:pt x="0" y="735"/>
                    <a:pt x="255" y="735"/>
                  </a:cubicBezTo>
                  <a:cubicBezTo>
                    <a:pt x="1591" y="784"/>
                    <a:pt x="2923" y="809"/>
                    <a:pt x="4252" y="809"/>
                  </a:cubicBezTo>
                  <a:cubicBezTo>
                    <a:pt x="6373" y="809"/>
                    <a:pt x="8487" y="744"/>
                    <a:pt x="10601" y="607"/>
                  </a:cubicBezTo>
                  <a:cubicBezTo>
                    <a:pt x="11588" y="576"/>
                    <a:pt x="12543" y="480"/>
                    <a:pt x="13530" y="416"/>
                  </a:cubicBezTo>
                  <a:cubicBezTo>
                    <a:pt x="13775" y="386"/>
                    <a:pt x="13784" y="1"/>
                    <a:pt x="13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397060" y="628316"/>
              <a:ext cx="97731" cy="133598"/>
            </a:xfrm>
            <a:custGeom>
              <a:avLst/>
              <a:gdLst/>
              <a:ahLst/>
              <a:cxnLst/>
              <a:rect l="l" t="t" r="r" b="b"/>
              <a:pathLst>
                <a:path w="2624" h="3587" extrusionOk="0">
                  <a:moveTo>
                    <a:pt x="1427" y="1"/>
                  </a:moveTo>
                  <a:cubicBezTo>
                    <a:pt x="1236" y="1"/>
                    <a:pt x="1045" y="83"/>
                    <a:pt x="904" y="252"/>
                  </a:cubicBezTo>
                  <a:cubicBezTo>
                    <a:pt x="796" y="404"/>
                    <a:pt x="925" y="556"/>
                    <a:pt x="1068" y="556"/>
                  </a:cubicBezTo>
                  <a:cubicBezTo>
                    <a:pt x="1134" y="556"/>
                    <a:pt x="1204" y="524"/>
                    <a:pt x="1255" y="443"/>
                  </a:cubicBezTo>
                  <a:cubicBezTo>
                    <a:pt x="1298" y="400"/>
                    <a:pt x="1354" y="383"/>
                    <a:pt x="1411" y="383"/>
                  </a:cubicBezTo>
                  <a:cubicBezTo>
                    <a:pt x="1481" y="383"/>
                    <a:pt x="1552" y="408"/>
                    <a:pt x="1605" y="443"/>
                  </a:cubicBezTo>
                  <a:cubicBezTo>
                    <a:pt x="1732" y="507"/>
                    <a:pt x="1828" y="666"/>
                    <a:pt x="1796" y="857"/>
                  </a:cubicBezTo>
                  <a:cubicBezTo>
                    <a:pt x="1732" y="1080"/>
                    <a:pt x="1573" y="1271"/>
                    <a:pt x="1382" y="1398"/>
                  </a:cubicBezTo>
                  <a:cubicBezTo>
                    <a:pt x="1286" y="1462"/>
                    <a:pt x="1223" y="1525"/>
                    <a:pt x="1223" y="1653"/>
                  </a:cubicBezTo>
                  <a:cubicBezTo>
                    <a:pt x="1223" y="1748"/>
                    <a:pt x="1255" y="1844"/>
                    <a:pt x="1350" y="1907"/>
                  </a:cubicBezTo>
                  <a:cubicBezTo>
                    <a:pt x="1573" y="2098"/>
                    <a:pt x="2019" y="1971"/>
                    <a:pt x="2146" y="2257"/>
                  </a:cubicBezTo>
                  <a:cubicBezTo>
                    <a:pt x="2241" y="2544"/>
                    <a:pt x="2146" y="2830"/>
                    <a:pt x="1923" y="3021"/>
                  </a:cubicBezTo>
                  <a:cubicBezTo>
                    <a:pt x="1769" y="3140"/>
                    <a:pt x="1576" y="3183"/>
                    <a:pt x="1370" y="3183"/>
                  </a:cubicBezTo>
                  <a:cubicBezTo>
                    <a:pt x="1020" y="3183"/>
                    <a:pt x="632" y="3058"/>
                    <a:pt x="331" y="2958"/>
                  </a:cubicBezTo>
                  <a:cubicBezTo>
                    <a:pt x="314" y="2953"/>
                    <a:pt x="298" y="2951"/>
                    <a:pt x="282" y="2951"/>
                  </a:cubicBezTo>
                  <a:cubicBezTo>
                    <a:pt x="91" y="2951"/>
                    <a:pt x="1" y="3283"/>
                    <a:pt x="236" y="3372"/>
                  </a:cubicBezTo>
                  <a:cubicBezTo>
                    <a:pt x="594" y="3515"/>
                    <a:pt x="970" y="3587"/>
                    <a:pt x="1351" y="3587"/>
                  </a:cubicBezTo>
                  <a:cubicBezTo>
                    <a:pt x="1477" y="3587"/>
                    <a:pt x="1605" y="3579"/>
                    <a:pt x="1732" y="3563"/>
                  </a:cubicBezTo>
                  <a:cubicBezTo>
                    <a:pt x="2082" y="3467"/>
                    <a:pt x="2401" y="3212"/>
                    <a:pt x="2528" y="2830"/>
                  </a:cubicBezTo>
                  <a:cubicBezTo>
                    <a:pt x="2623" y="2544"/>
                    <a:pt x="2592" y="2194"/>
                    <a:pt x="2401" y="1939"/>
                  </a:cubicBezTo>
                  <a:cubicBezTo>
                    <a:pt x="2273" y="1812"/>
                    <a:pt x="2146" y="1716"/>
                    <a:pt x="1987" y="1716"/>
                  </a:cubicBezTo>
                  <a:cubicBezTo>
                    <a:pt x="1891" y="1716"/>
                    <a:pt x="1796" y="1684"/>
                    <a:pt x="1732" y="1653"/>
                  </a:cubicBezTo>
                  <a:cubicBezTo>
                    <a:pt x="1723" y="1653"/>
                    <a:pt x="1715" y="1652"/>
                    <a:pt x="1707" y="1651"/>
                  </a:cubicBezTo>
                  <a:lnTo>
                    <a:pt x="1707" y="1651"/>
                  </a:lnTo>
                  <a:cubicBezTo>
                    <a:pt x="2070" y="1314"/>
                    <a:pt x="2348" y="812"/>
                    <a:pt x="2050" y="379"/>
                  </a:cubicBezTo>
                  <a:cubicBezTo>
                    <a:pt x="1908" y="131"/>
                    <a:pt x="1668" y="1"/>
                    <a:pt x="1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573019" y="628126"/>
              <a:ext cx="16611" cy="120972"/>
            </a:xfrm>
            <a:custGeom>
              <a:avLst/>
              <a:gdLst/>
              <a:ahLst/>
              <a:cxnLst/>
              <a:rect l="l" t="t" r="r" b="b"/>
              <a:pathLst>
                <a:path w="446" h="3248" extrusionOk="0">
                  <a:moveTo>
                    <a:pt x="239" y="0"/>
                  </a:moveTo>
                  <a:cubicBezTo>
                    <a:pt x="135" y="0"/>
                    <a:pt x="32" y="64"/>
                    <a:pt x="32" y="191"/>
                  </a:cubicBezTo>
                  <a:cubicBezTo>
                    <a:pt x="32" y="1146"/>
                    <a:pt x="0" y="2101"/>
                    <a:pt x="0" y="3056"/>
                  </a:cubicBezTo>
                  <a:cubicBezTo>
                    <a:pt x="0" y="3184"/>
                    <a:pt x="96" y="3247"/>
                    <a:pt x="191" y="3247"/>
                  </a:cubicBezTo>
                  <a:cubicBezTo>
                    <a:pt x="287" y="3247"/>
                    <a:pt x="382" y="3184"/>
                    <a:pt x="382" y="3056"/>
                  </a:cubicBezTo>
                  <a:cubicBezTo>
                    <a:pt x="382" y="2101"/>
                    <a:pt x="414" y="1146"/>
                    <a:pt x="446" y="191"/>
                  </a:cubicBezTo>
                  <a:cubicBezTo>
                    <a:pt x="446" y="64"/>
                    <a:pt x="342" y="0"/>
                    <a:pt x="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32237" y="682390"/>
              <a:ext cx="108830" cy="21677"/>
            </a:xfrm>
            <a:custGeom>
              <a:avLst/>
              <a:gdLst/>
              <a:ahLst/>
              <a:cxnLst/>
              <a:rect l="l" t="t" r="r" b="b"/>
              <a:pathLst>
                <a:path w="2922" h="582" extrusionOk="0">
                  <a:moveTo>
                    <a:pt x="2612" y="1"/>
                  </a:moveTo>
                  <a:cubicBezTo>
                    <a:pt x="2595" y="1"/>
                    <a:pt x="2578" y="3"/>
                    <a:pt x="2560" y="7"/>
                  </a:cubicBezTo>
                  <a:cubicBezTo>
                    <a:pt x="2144" y="116"/>
                    <a:pt x="1718" y="173"/>
                    <a:pt x="1293" y="173"/>
                  </a:cubicBezTo>
                  <a:cubicBezTo>
                    <a:pt x="970" y="173"/>
                    <a:pt x="648" y="140"/>
                    <a:pt x="331" y="71"/>
                  </a:cubicBezTo>
                  <a:cubicBezTo>
                    <a:pt x="312" y="66"/>
                    <a:pt x="293" y="64"/>
                    <a:pt x="276" y="64"/>
                  </a:cubicBezTo>
                  <a:cubicBezTo>
                    <a:pt x="64" y="64"/>
                    <a:pt x="0" y="394"/>
                    <a:pt x="236" y="453"/>
                  </a:cubicBezTo>
                  <a:cubicBezTo>
                    <a:pt x="601" y="541"/>
                    <a:pt x="972" y="581"/>
                    <a:pt x="1345" y="581"/>
                  </a:cubicBezTo>
                  <a:cubicBezTo>
                    <a:pt x="1784" y="581"/>
                    <a:pt x="2224" y="525"/>
                    <a:pt x="2655" y="421"/>
                  </a:cubicBezTo>
                  <a:cubicBezTo>
                    <a:pt x="2921" y="362"/>
                    <a:pt x="2830" y="1"/>
                    <a:pt x="2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678512" y="647162"/>
              <a:ext cx="20224" cy="15457"/>
            </a:xfrm>
            <a:custGeom>
              <a:avLst/>
              <a:gdLst/>
              <a:ahLst/>
              <a:cxnLst/>
              <a:rect l="l" t="t" r="r" b="b"/>
              <a:pathLst>
                <a:path w="543" h="415" extrusionOk="0">
                  <a:moveTo>
                    <a:pt x="287" y="1"/>
                  </a:moveTo>
                  <a:cubicBezTo>
                    <a:pt x="1" y="1"/>
                    <a:pt x="1" y="414"/>
                    <a:pt x="287" y="414"/>
                  </a:cubicBezTo>
                  <a:cubicBezTo>
                    <a:pt x="542" y="414"/>
                    <a:pt x="542"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675868" y="639340"/>
              <a:ext cx="103094" cy="119482"/>
            </a:xfrm>
            <a:custGeom>
              <a:avLst/>
              <a:gdLst/>
              <a:ahLst/>
              <a:cxnLst/>
              <a:rect l="l" t="t" r="r" b="b"/>
              <a:pathLst>
                <a:path w="2768" h="3208" extrusionOk="0">
                  <a:moveTo>
                    <a:pt x="899" y="0"/>
                  </a:moveTo>
                  <a:cubicBezTo>
                    <a:pt x="846" y="0"/>
                    <a:pt x="792" y="6"/>
                    <a:pt x="740" y="19"/>
                  </a:cubicBezTo>
                  <a:cubicBezTo>
                    <a:pt x="422" y="19"/>
                    <a:pt x="136" y="242"/>
                    <a:pt x="40" y="529"/>
                  </a:cubicBezTo>
                  <a:cubicBezTo>
                    <a:pt x="1" y="686"/>
                    <a:pt x="132" y="795"/>
                    <a:pt x="252" y="795"/>
                  </a:cubicBezTo>
                  <a:cubicBezTo>
                    <a:pt x="327" y="795"/>
                    <a:pt x="398" y="753"/>
                    <a:pt x="422" y="656"/>
                  </a:cubicBezTo>
                  <a:cubicBezTo>
                    <a:pt x="505" y="489"/>
                    <a:pt x="662" y="395"/>
                    <a:pt x="827" y="395"/>
                  </a:cubicBezTo>
                  <a:cubicBezTo>
                    <a:pt x="851" y="395"/>
                    <a:pt x="875" y="397"/>
                    <a:pt x="900" y="402"/>
                  </a:cubicBezTo>
                  <a:cubicBezTo>
                    <a:pt x="1154" y="465"/>
                    <a:pt x="1345" y="656"/>
                    <a:pt x="1377" y="911"/>
                  </a:cubicBezTo>
                  <a:cubicBezTo>
                    <a:pt x="1473" y="1643"/>
                    <a:pt x="804" y="2121"/>
                    <a:pt x="263" y="2471"/>
                  </a:cubicBezTo>
                  <a:cubicBezTo>
                    <a:pt x="136" y="2566"/>
                    <a:pt x="136" y="2725"/>
                    <a:pt x="263" y="2821"/>
                  </a:cubicBezTo>
                  <a:cubicBezTo>
                    <a:pt x="762" y="3071"/>
                    <a:pt x="1310" y="3207"/>
                    <a:pt x="1861" y="3207"/>
                  </a:cubicBezTo>
                  <a:cubicBezTo>
                    <a:pt x="2082" y="3207"/>
                    <a:pt x="2304" y="3185"/>
                    <a:pt x="2523" y="3139"/>
                  </a:cubicBezTo>
                  <a:cubicBezTo>
                    <a:pt x="2768" y="3078"/>
                    <a:pt x="2689" y="2724"/>
                    <a:pt x="2457" y="2724"/>
                  </a:cubicBezTo>
                  <a:cubicBezTo>
                    <a:pt x="2448" y="2724"/>
                    <a:pt x="2438" y="2724"/>
                    <a:pt x="2428" y="2725"/>
                  </a:cubicBezTo>
                  <a:cubicBezTo>
                    <a:pt x="2214" y="2776"/>
                    <a:pt x="1998" y="2801"/>
                    <a:pt x="1784" y="2801"/>
                  </a:cubicBezTo>
                  <a:cubicBezTo>
                    <a:pt x="1428" y="2801"/>
                    <a:pt x="1078" y="2733"/>
                    <a:pt x="757" y="2601"/>
                  </a:cubicBezTo>
                  <a:lnTo>
                    <a:pt x="757" y="2601"/>
                  </a:lnTo>
                  <a:cubicBezTo>
                    <a:pt x="1237" y="2250"/>
                    <a:pt x="1679" y="1809"/>
                    <a:pt x="1759" y="1166"/>
                  </a:cubicBezTo>
                  <a:cubicBezTo>
                    <a:pt x="1823" y="847"/>
                    <a:pt x="1695" y="497"/>
                    <a:pt x="1473" y="274"/>
                  </a:cubicBezTo>
                  <a:cubicBezTo>
                    <a:pt x="1321" y="97"/>
                    <a:pt x="1108" y="0"/>
                    <a:pt x="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793522" y="611892"/>
              <a:ext cx="15457" cy="77693"/>
            </a:xfrm>
            <a:custGeom>
              <a:avLst/>
              <a:gdLst/>
              <a:ahLst/>
              <a:cxnLst/>
              <a:rect l="l" t="t" r="r" b="b"/>
              <a:pathLst>
                <a:path w="415" h="2086" extrusionOk="0">
                  <a:moveTo>
                    <a:pt x="224" y="0"/>
                  </a:moveTo>
                  <a:cubicBezTo>
                    <a:pt x="128" y="0"/>
                    <a:pt x="33" y="72"/>
                    <a:pt x="33" y="215"/>
                  </a:cubicBezTo>
                  <a:cubicBezTo>
                    <a:pt x="33" y="756"/>
                    <a:pt x="1" y="1330"/>
                    <a:pt x="1" y="1871"/>
                  </a:cubicBezTo>
                  <a:cubicBezTo>
                    <a:pt x="1" y="2014"/>
                    <a:pt x="96" y="2086"/>
                    <a:pt x="192" y="2086"/>
                  </a:cubicBezTo>
                  <a:cubicBezTo>
                    <a:pt x="287" y="2086"/>
                    <a:pt x="383" y="2014"/>
                    <a:pt x="383" y="1871"/>
                  </a:cubicBezTo>
                  <a:cubicBezTo>
                    <a:pt x="383" y="1330"/>
                    <a:pt x="415" y="756"/>
                    <a:pt x="415" y="215"/>
                  </a:cubicBezTo>
                  <a:cubicBezTo>
                    <a:pt x="415" y="72"/>
                    <a:pt x="319" y="0"/>
                    <a:pt x="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768643" y="645970"/>
              <a:ext cx="85403" cy="17840"/>
            </a:xfrm>
            <a:custGeom>
              <a:avLst/>
              <a:gdLst/>
              <a:ahLst/>
              <a:cxnLst/>
              <a:rect l="l" t="t" r="r" b="b"/>
              <a:pathLst>
                <a:path w="2293" h="479" extrusionOk="0">
                  <a:moveTo>
                    <a:pt x="191" y="1"/>
                  </a:moveTo>
                  <a:cubicBezTo>
                    <a:pt x="96" y="1"/>
                    <a:pt x="0" y="96"/>
                    <a:pt x="0" y="192"/>
                  </a:cubicBezTo>
                  <a:cubicBezTo>
                    <a:pt x="0" y="319"/>
                    <a:pt x="96" y="383"/>
                    <a:pt x="191" y="383"/>
                  </a:cubicBezTo>
                  <a:lnTo>
                    <a:pt x="2038" y="478"/>
                  </a:lnTo>
                  <a:cubicBezTo>
                    <a:pt x="2292" y="478"/>
                    <a:pt x="2292" y="96"/>
                    <a:pt x="2038" y="96"/>
                  </a:cubicBezTo>
                  <a:lnTo>
                    <a:pt x="1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3"/>
          <p:cNvSpPr/>
          <p:nvPr/>
        </p:nvSpPr>
        <p:spPr>
          <a:xfrm flipH="1">
            <a:off x="8894450" y="1093450"/>
            <a:ext cx="135600" cy="135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7916437" y="707063"/>
            <a:ext cx="76500" cy="76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6"/>
        <p:cNvGrpSpPr/>
        <p:nvPr/>
      </p:nvGrpSpPr>
      <p:grpSpPr>
        <a:xfrm>
          <a:off x="0" y="0"/>
          <a:ext cx="0" cy="0"/>
          <a:chOff x="0" y="0"/>
          <a:chExt cx="0" cy="0"/>
        </a:xfrm>
      </p:grpSpPr>
      <p:sp>
        <p:nvSpPr>
          <p:cNvPr id="317" name="Google Shape;317;p9"/>
          <p:cNvSpPr/>
          <p:nvPr/>
        </p:nvSpPr>
        <p:spPr>
          <a:xfrm>
            <a:off x="2091400" y="91200"/>
            <a:ext cx="4961100" cy="496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734575" y="252275"/>
            <a:ext cx="1156800" cy="11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2252500" y="3734400"/>
            <a:ext cx="1156800" cy="11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txBox="1">
            <a:spLocks noGrp="1"/>
          </p:cNvSpPr>
          <p:nvPr>
            <p:ph type="title"/>
          </p:nvPr>
        </p:nvSpPr>
        <p:spPr>
          <a:xfrm>
            <a:off x="2762300" y="1710338"/>
            <a:ext cx="3619200" cy="833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500">
                <a:solidFill>
                  <a:schemeClr val="l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21" name="Google Shape;321;p9"/>
          <p:cNvSpPr txBox="1">
            <a:spLocks noGrp="1"/>
          </p:cNvSpPr>
          <p:nvPr>
            <p:ph type="subTitle" idx="1"/>
          </p:nvPr>
        </p:nvSpPr>
        <p:spPr>
          <a:xfrm>
            <a:off x="2861400" y="2599463"/>
            <a:ext cx="3421200" cy="833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2" name="Google Shape;322;p9"/>
          <p:cNvSpPr/>
          <p:nvPr/>
        </p:nvSpPr>
        <p:spPr>
          <a:xfrm>
            <a:off x="1468300" y="3077123"/>
            <a:ext cx="146100" cy="1461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1818875" y="583650"/>
            <a:ext cx="135600" cy="135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8312600" y="3734400"/>
            <a:ext cx="135600" cy="135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8166500" y="757648"/>
            <a:ext cx="146100" cy="1461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7531125" y="2902763"/>
            <a:ext cx="76500" cy="76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9"/>
          <p:cNvGrpSpPr/>
          <p:nvPr/>
        </p:nvGrpSpPr>
        <p:grpSpPr>
          <a:xfrm>
            <a:off x="7607625" y="1622250"/>
            <a:ext cx="429909" cy="390345"/>
            <a:chOff x="368345" y="284369"/>
            <a:chExt cx="526011" cy="477545"/>
          </a:xfrm>
        </p:grpSpPr>
        <p:sp>
          <p:nvSpPr>
            <p:cNvPr id="328" name="Google Shape;328;p9"/>
            <p:cNvSpPr/>
            <p:nvPr/>
          </p:nvSpPr>
          <p:spPr>
            <a:xfrm>
              <a:off x="368345" y="284369"/>
              <a:ext cx="486904" cy="242130"/>
            </a:xfrm>
            <a:custGeom>
              <a:avLst/>
              <a:gdLst/>
              <a:ahLst/>
              <a:cxnLst/>
              <a:rect l="l" t="t" r="r" b="b"/>
              <a:pathLst>
                <a:path w="13073" h="6501" extrusionOk="0">
                  <a:moveTo>
                    <a:pt x="12818" y="0"/>
                  </a:moveTo>
                  <a:cubicBezTo>
                    <a:pt x="9570" y="64"/>
                    <a:pt x="6323" y="223"/>
                    <a:pt x="3076" y="509"/>
                  </a:cubicBezTo>
                  <a:cubicBezTo>
                    <a:pt x="2981" y="509"/>
                    <a:pt x="2885" y="605"/>
                    <a:pt x="2885" y="700"/>
                  </a:cubicBezTo>
                  <a:cubicBezTo>
                    <a:pt x="2914" y="2390"/>
                    <a:pt x="2788" y="4053"/>
                    <a:pt x="2484" y="5691"/>
                  </a:cubicBezTo>
                  <a:lnTo>
                    <a:pt x="2484" y="5691"/>
                  </a:lnTo>
                  <a:cubicBezTo>
                    <a:pt x="2330" y="5336"/>
                    <a:pt x="2196" y="4967"/>
                    <a:pt x="2089" y="4584"/>
                  </a:cubicBezTo>
                  <a:cubicBezTo>
                    <a:pt x="1962" y="4043"/>
                    <a:pt x="1866" y="3470"/>
                    <a:pt x="1835" y="2929"/>
                  </a:cubicBezTo>
                  <a:cubicBezTo>
                    <a:pt x="1803" y="2483"/>
                    <a:pt x="1580" y="2069"/>
                    <a:pt x="1198" y="1783"/>
                  </a:cubicBezTo>
                  <a:cubicBezTo>
                    <a:pt x="1055" y="1682"/>
                    <a:pt x="885" y="1634"/>
                    <a:pt x="717" y="1634"/>
                  </a:cubicBezTo>
                  <a:cubicBezTo>
                    <a:pt x="510" y="1634"/>
                    <a:pt x="305" y="1706"/>
                    <a:pt x="147" y="1846"/>
                  </a:cubicBezTo>
                  <a:cubicBezTo>
                    <a:pt x="1" y="1993"/>
                    <a:pt x="117" y="2196"/>
                    <a:pt x="265" y="2196"/>
                  </a:cubicBezTo>
                  <a:cubicBezTo>
                    <a:pt x="310" y="2196"/>
                    <a:pt x="358" y="2177"/>
                    <a:pt x="402" y="2133"/>
                  </a:cubicBezTo>
                  <a:cubicBezTo>
                    <a:pt x="489" y="2064"/>
                    <a:pt x="582" y="2034"/>
                    <a:pt x="676" y="2034"/>
                  </a:cubicBezTo>
                  <a:cubicBezTo>
                    <a:pt x="927" y="2034"/>
                    <a:pt x="1178" y="2243"/>
                    <a:pt x="1293" y="2451"/>
                  </a:cubicBezTo>
                  <a:cubicBezTo>
                    <a:pt x="1421" y="2897"/>
                    <a:pt x="1516" y="3343"/>
                    <a:pt x="1516" y="3788"/>
                  </a:cubicBezTo>
                  <a:cubicBezTo>
                    <a:pt x="1675" y="4712"/>
                    <a:pt x="1962" y="5571"/>
                    <a:pt x="2408" y="6399"/>
                  </a:cubicBezTo>
                  <a:cubicBezTo>
                    <a:pt x="2449" y="6468"/>
                    <a:pt x="2514" y="6501"/>
                    <a:pt x="2577" y="6501"/>
                  </a:cubicBezTo>
                  <a:cubicBezTo>
                    <a:pt x="2660" y="6501"/>
                    <a:pt x="2740" y="6444"/>
                    <a:pt x="2758" y="6335"/>
                  </a:cubicBezTo>
                  <a:cubicBezTo>
                    <a:pt x="3128" y="4545"/>
                    <a:pt x="3319" y="2726"/>
                    <a:pt x="3272" y="876"/>
                  </a:cubicBezTo>
                  <a:lnTo>
                    <a:pt x="3272" y="876"/>
                  </a:lnTo>
                  <a:cubicBezTo>
                    <a:pt x="6454" y="629"/>
                    <a:pt x="9636" y="445"/>
                    <a:pt x="12818" y="414"/>
                  </a:cubicBezTo>
                  <a:cubicBezTo>
                    <a:pt x="13072" y="414"/>
                    <a:pt x="13072" y="0"/>
                    <a:pt x="128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567078" y="369583"/>
              <a:ext cx="97805" cy="110841"/>
            </a:xfrm>
            <a:custGeom>
              <a:avLst/>
              <a:gdLst/>
              <a:ahLst/>
              <a:cxnLst/>
              <a:rect l="l" t="t" r="r" b="b"/>
              <a:pathLst>
                <a:path w="2626" h="2976" extrusionOk="0">
                  <a:moveTo>
                    <a:pt x="1184" y="1"/>
                  </a:moveTo>
                  <a:cubicBezTo>
                    <a:pt x="1161" y="1"/>
                    <a:pt x="1138" y="2"/>
                    <a:pt x="1115" y="4"/>
                  </a:cubicBezTo>
                  <a:cubicBezTo>
                    <a:pt x="764" y="36"/>
                    <a:pt x="414" y="195"/>
                    <a:pt x="128" y="418"/>
                  </a:cubicBezTo>
                  <a:cubicBezTo>
                    <a:pt x="32" y="450"/>
                    <a:pt x="0" y="577"/>
                    <a:pt x="64" y="673"/>
                  </a:cubicBezTo>
                  <a:cubicBezTo>
                    <a:pt x="112" y="744"/>
                    <a:pt x="195" y="780"/>
                    <a:pt x="274" y="780"/>
                  </a:cubicBezTo>
                  <a:cubicBezTo>
                    <a:pt x="301" y="780"/>
                    <a:pt x="327" y="776"/>
                    <a:pt x="351" y="768"/>
                  </a:cubicBezTo>
                  <a:cubicBezTo>
                    <a:pt x="542" y="609"/>
                    <a:pt x="796" y="482"/>
                    <a:pt x="1051" y="418"/>
                  </a:cubicBezTo>
                  <a:cubicBezTo>
                    <a:pt x="1091" y="405"/>
                    <a:pt x="1131" y="398"/>
                    <a:pt x="1169" y="398"/>
                  </a:cubicBezTo>
                  <a:cubicBezTo>
                    <a:pt x="1316" y="398"/>
                    <a:pt x="1446" y="490"/>
                    <a:pt x="1497" y="641"/>
                  </a:cubicBezTo>
                  <a:cubicBezTo>
                    <a:pt x="1528" y="896"/>
                    <a:pt x="1433" y="1118"/>
                    <a:pt x="1242" y="1278"/>
                  </a:cubicBezTo>
                  <a:cubicBezTo>
                    <a:pt x="1019" y="1437"/>
                    <a:pt x="796" y="1596"/>
                    <a:pt x="573" y="1755"/>
                  </a:cubicBezTo>
                  <a:cubicBezTo>
                    <a:pt x="319" y="1914"/>
                    <a:pt x="128" y="2169"/>
                    <a:pt x="32" y="2487"/>
                  </a:cubicBezTo>
                  <a:cubicBezTo>
                    <a:pt x="0" y="2583"/>
                    <a:pt x="32" y="2678"/>
                    <a:pt x="128" y="2710"/>
                  </a:cubicBezTo>
                  <a:cubicBezTo>
                    <a:pt x="517" y="2887"/>
                    <a:pt x="945" y="2975"/>
                    <a:pt x="1380" y="2975"/>
                  </a:cubicBezTo>
                  <a:cubicBezTo>
                    <a:pt x="1728" y="2975"/>
                    <a:pt x="2080" y="2919"/>
                    <a:pt x="2420" y="2806"/>
                  </a:cubicBezTo>
                  <a:cubicBezTo>
                    <a:pt x="2626" y="2747"/>
                    <a:pt x="2560" y="2416"/>
                    <a:pt x="2348" y="2416"/>
                  </a:cubicBezTo>
                  <a:cubicBezTo>
                    <a:pt x="2330" y="2416"/>
                    <a:pt x="2312" y="2419"/>
                    <a:pt x="2292" y="2424"/>
                  </a:cubicBezTo>
                  <a:cubicBezTo>
                    <a:pt x="2006" y="2524"/>
                    <a:pt x="1706" y="2573"/>
                    <a:pt x="1406" y="2573"/>
                  </a:cubicBezTo>
                  <a:cubicBezTo>
                    <a:pt x="1097" y="2573"/>
                    <a:pt x="788" y="2521"/>
                    <a:pt x="489" y="2422"/>
                  </a:cubicBezTo>
                  <a:lnTo>
                    <a:pt x="489" y="2422"/>
                  </a:lnTo>
                  <a:cubicBezTo>
                    <a:pt x="594" y="2236"/>
                    <a:pt x="749" y="2078"/>
                    <a:pt x="924" y="1978"/>
                  </a:cubicBezTo>
                  <a:cubicBezTo>
                    <a:pt x="1210" y="1819"/>
                    <a:pt x="1465" y="1596"/>
                    <a:pt x="1688" y="1341"/>
                  </a:cubicBezTo>
                  <a:cubicBezTo>
                    <a:pt x="1910" y="1087"/>
                    <a:pt x="1974" y="736"/>
                    <a:pt x="1847" y="450"/>
                  </a:cubicBezTo>
                  <a:cubicBezTo>
                    <a:pt x="1729" y="184"/>
                    <a:pt x="1474" y="1"/>
                    <a:pt x="1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703428" y="454201"/>
              <a:ext cx="14265" cy="21081"/>
            </a:xfrm>
            <a:custGeom>
              <a:avLst/>
              <a:gdLst/>
              <a:ahLst/>
              <a:cxnLst/>
              <a:rect l="l" t="t" r="r" b="b"/>
              <a:pathLst>
                <a:path w="383" h="566" extrusionOk="0">
                  <a:moveTo>
                    <a:pt x="223" y="0"/>
                  </a:moveTo>
                  <a:cubicBezTo>
                    <a:pt x="215" y="0"/>
                    <a:pt x="207" y="8"/>
                    <a:pt x="191" y="24"/>
                  </a:cubicBezTo>
                  <a:lnTo>
                    <a:pt x="128" y="24"/>
                  </a:lnTo>
                  <a:cubicBezTo>
                    <a:pt x="96" y="24"/>
                    <a:pt x="64" y="24"/>
                    <a:pt x="32" y="56"/>
                  </a:cubicBezTo>
                  <a:lnTo>
                    <a:pt x="0" y="88"/>
                  </a:lnTo>
                  <a:cubicBezTo>
                    <a:pt x="0" y="120"/>
                    <a:pt x="0" y="152"/>
                    <a:pt x="0" y="215"/>
                  </a:cubicBezTo>
                  <a:lnTo>
                    <a:pt x="0" y="374"/>
                  </a:lnTo>
                  <a:cubicBezTo>
                    <a:pt x="0" y="406"/>
                    <a:pt x="0" y="406"/>
                    <a:pt x="0" y="438"/>
                  </a:cubicBezTo>
                  <a:cubicBezTo>
                    <a:pt x="0" y="470"/>
                    <a:pt x="32" y="502"/>
                    <a:pt x="32" y="502"/>
                  </a:cubicBezTo>
                  <a:cubicBezTo>
                    <a:pt x="64" y="534"/>
                    <a:pt x="96" y="534"/>
                    <a:pt x="128" y="565"/>
                  </a:cubicBezTo>
                  <a:lnTo>
                    <a:pt x="223" y="565"/>
                  </a:lnTo>
                  <a:cubicBezTo>
                    <a:pt x="287" y="534"/>
                    <a:pt x="319" y="534"/>
                    <a:pt x="319" y="502"/>
                  </a:cubicBezTo>
                  <a:lnTo>
                    <a:pt x="351" y="470"/>
                  </a:lnTo>
                  <a:cubicBezTo>
                    <a:pt x="382" y="438"/>
                    <a:pt x="382" y="406"/>
                    <a:pt x="382" y="374"/>
                  </a:cubicBezTo>
                  <a:lnTo>
                    <a:pt x="382" y="183"/>
                  </a:lnTo>
                  <a:cubicBezTo>
                    <a:pt x="382" y="152"/>
                    <a:pt x="382" y="152"/>
                    <a:pt x="351" y="120"/>
                  </a:cubicBezTo>
                  <a:cubicBezTo>
                    <a:pt x="351" y="88"/>
                    <a:pt x="351" y="56"/>
                    <a:pt x="319" y="56"/>
                  </a:cubicBezTo>
                  <a:cubicBezTo>
                    <a:pt x="319" y="24"/>
                    <a:pt x="287" y="24"/>
                    <a:pt x="255" y="24"/>
                  </a:cubicBezTo>
                  <a:cubicBezTo>
                    <a:pt x="239" y="8"/>
                    <a:pt x="231" y="0"/>
                    <a:pt x="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768643" y="361464"/>
              <a:ext cx="73559" cy="127937"/>
            </a:xfrm>
            <a:custGeom>
              <a:avLst/>
              <a:gdLst/>
              <a:ahLst/>
              <a:cxnLst/>
              <a:rect l="l" t="t" r="r" b="b"/>
              <a:pathLst>
                <a:path w="1975" h="3435" extrusionOk="0">
                  <a:moveTo>
                    <a:pt x="1016" y="385"/>
                  </a:moveTo>
                  <a:cubicBezTo>
                    <a:pt x="1286" y="385"/>
                    <a:pt x="1592" y="708"/>
                    <a:pt x="1592" y="954"/>
                  </a:cubicBezTo>
                  <a:cubicBezTo>
                    <a:pt x="1570" y="1326"/>
                    <a:pt x="1248" y="1547"/>
                    <a:pt x="904" y="1640"/>
                  </a:cubicBezTo>
                  <a:lnTo>
                    <a:pt x="904" y="1640"/>
                  </a:lnTo>
                  <a:cubicBezTo>
                    <a:pt x="857" y="1633"/>
                    <a:pt x="809" y="1630"/>
                    <a:pt x="761" y="1630"/>
                  </a:cubicBezTo>
                  <a:cubicBezTo>
                    <a:pt x="685" y="1630"/>
                    <a:pt x="608" y="1638"/>
                    <a:pt x="534" y="1655"/>
                  </a:cubicBezTo>
                  <a:lnTo>
                    <a:pt x="534" y="1655"/>
                  </a:lnTo>
                  <a:cubicBezTo>
                    <a:pt x="587" y="1274"/>
                    <a:pt x="652" y="903"/>
                    <a:pt x="717" y="533"/>
                  </a:cubicBezTo>
                  <a:lnTo>
                    <a:pt x="717" y="533"/>
                  </a:lnTo>
                  <a:cubicBezTo>
                    <a:pt x="745" y="524"/>
                    <a:pt x="772" y="506"/>
                    <a:pt x="796" y="477"/>
                  </a:cubicBezTo>
                  <a:cubicBezTo>
                    <a:pt x="861" y="412"/>
                    <a:pt x="937" y="385"/>
                    <a:pt x="1016" y="385"/>
                  </a:cubicBezTo>
                  <a:close/>
                  <a:moveTo>
                    <a:pt x="973" y="2043"/>
                  </a:moveTo>
                  <a:lnTo>
                    <a:pt x="973" y="2043"/>
                  </a:lnTo>
                  <a:cubicBezTo>
                    <a:pt x="1148" y="2091"/>
                    <a:pt x="1298" y="2209"/>
                    <a:pt x="1369" y="2387"/>
                  </a:cubicBezTo>
                  <a:cubicBezTo>
                    <a:pt x="1460" y="2721"/>
                    <a:pt x="1233" y="3026"/>
                    <a:pt x="880" y="3026"/>
                  </a:cubicBezTo>
                  <a:cubicBezTo>
                    <a:pt x="863" y="3026"/>
                    <a:pt x="846" y="3025"/>
                    <a:pt x="828" y="3024"/>
                  </a:cubicBezTo>
                  <a:cubicBezTo>
                    <a:pt x="447" y="2928"/>
                    <a:pt x="478" y="2390"/>
                    <a:pt x="478" y="2103"/>
                  </a:cubicBezTo>
                  <a:lnTo>
                    <a:pt x="478" y="2103"/>
                  </a:lnTo>
                  <a:cubicBezTo>
                    <a:pt x="506" y="2104"/>
                    <a:pt x="534" y="2105"/>
                    <a:pt x="562" y="2105"/>
                  </a:cubicBezTo>
                  <a:cubicBezTo>
                    <a:pt x="704" y="2105"/>
                    <a:pt x="841" y="2084"/>
                    <a:pt x="973" y="2043"/>
                  </a:cubicBezTo>
                  <a:close/>
                  <a:moveTo>
                    <a:pt x="1029" y="0"/>
                  </a:moveTo>
                  <a:cubicBezTo>
                    <a:pt x="863" y="0"/>
                    <a:pt x="696" y="56"/>
                    <a:pt x="550" y="184"/>
                  </a:cubicBezTo>
                  <a:lnTo>
                    <a:pt x="550" y="184"/>
                  </a:lnTo>
                  <a:cubicBezTo>
                    <a:pt x="540" y="183"/>
                    <a:pt x="530" y="182"/>
                    <a:pt x="520" y="182"/>
                  </a:cubicBezTo>
                  <a:cubicBezTo>
                    <a:pt x="437" y="182"/>
                    <a:pt x="350" y="239"/>
                    <a:pt x="350" y="318"/>
                  </a:cubicBezTo>
                  <a:lnTo>
                    <a:pt x="319" y="318"/>
                  </a:lnTo>
                  <a:cubicBezTo>
                    <a:pt x="223" y="891"/>
                    <a:pt x="128" y="1464"/>
                    <a:pt x="64" y="2037"/>
                  </a:cubicBezTo>
                  <a:cubicBezTo>
                    <a:pt x="0" y="2451"/>
                    <a:pt x="128" y="2896"/>
                    <a:pt x="382" y="3215"/>
                  </a:cubicBezTo>
                  <a:cubicBezTo>
                    <a:pt x="545" y="3362"/>
                    <a:pt x="742" y="3435"/>
                    <a:pt x="935" y="3435"/>
                  </a:cubicBezTo>
                  <a:cubicBezTo>
                    <a:pt x="1157" y="3435"/>
                    <a:pt x="1375" y="3339"/>
                    <a:pt x="1528" y="3151"/>
                  </a:cubicBezTo>
                  <a:cubicBezTo>
                    <a:pt x="1847" y="2833"/>
                    <a:pt x="1879" y="2355"/>
                    <a:pt x="1592" y="2005"/>
                  </a:cubicBezTo>
                  <a:cubicBezTo>
                    <a:pt x="1536" y="1943"/>
                    <a:pt x="1474" y="1889"/>
                    <a:pt x="1408" y="1841"/>
                  </a:cubicBezTo>
                  <a:lnTo>
                    <a:pt x="1408" y="1841"/>
                  </a:lnTo>
                  <a:cubicBezTo>
                    <a:pt x="1438" y="1822"/>
                    <a:pt x="1467" y="1803"/>
                    <a:pt x="1497" y="1782"/>
                  </a:cubicBezTo>
                  <a:cubicBezTo>
                    <a:pt x="1815" y="1591"/>
                    <a:pt x="1974" y="1241"/>
                    <a:pt x="1974" y="859"/>
                  </a:cubicBezTo>
                  <a:cubicBezTo>
                    <a:pt x="1929" y="405"/>
                    <a:pt x="1480"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380933" y="539192"/>
              <a:ext cx="513422" cy="30168"/>
            </a:xfrm>
            <a:custGeom>
              <a:avLst/>
              <a:gdLst/>
              <a:ahLst/>
              <a:cxnLst/>
              <a:rect l="l" t="t" r="r" b="b"/>
              <a:pathLst>
                <a:path w="13785" h="810" extrusionOk="0">
                  <a:moveTo>
                    <a:pt x="13557" y="1"/>
                  </a:moveTo>
                  <a:cubicBezTo>
                    <a:pt x="13549" y="1"/>
                    <a:pt x="13540" y="1"/>
                    <a:pt x="13530" y="3"/>
                  </a:cubicBezTo>
                  <a:cubicBezTo>
                    <a:pt x="10432" y="289"/>
                    <a:pt x="7335" y="421"/>
                    <a:pt x="4214" y="421"/>
                  </a:cubicBezTo>
                  <a:cubicBezTo>
                    <a:pt x="3871" y="421"/>
                    <a:pt x="3527" y="420"/>
                    <a:pt x="3184" y="416"/>
                  </a:cubicBezTo>
                  <a:cubicBezTo>
                    <a:pt x="2197" y="416"/>
                    <a:pt x="1242" y="385"/>
                    <a:pt x="255" y="353"/>
                  </a:cubicBezTo>
                  <a:cubicBezTo>
                    <a:pt x="0" y="353"/>
                    <a:pt x="0" y="735"/>
                    <a:pt x="255" y="735"/>
                  </a:cubicBezTo>
                  <a:cubicBezTo>
                    <a:pt x="1591" y="784"/>
                    <a:pt x="2923" y="809"/>
                    <a:pt x="4252" y="809"/>
                  </a:cubicBezTo>
                  <a:cubicBezTo>
                    <a:pt x="6373" y="809"/>
                    <a:pt x="8487" y="744"/>
                    <a:pt x="10601" y="607"/>
                  </a:cubicBezTo>
                  <a:cubicBezTo>
                    <a:pt x="11588" y="576"/>
                    <a:pt x="12543" y="480"/>
                    <a:pt x="13530" y="416"/>
                  </a:cubicBezTo>
                  <a:cubicBezTo>
                    <a:pt x="13775" y="386"/>
                    <a:pt x="13784" y="1"/>
                    <a:pt x="13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397060" y="628316"/>
              <a:ext cx="97731" cy="133598"/>
            </a:xfrm>
            <a:custGeom>
              <a:avLst/>
              <a:gdLst/>
              <a:ahLst/>
              <a:cxnLst/>
              <a:rect l="l" t="t" r="r" b="b"/>
              <a:pathLst>
                <a:path w="2624" h="3587" extrusionOk="0">
                  <a:moveTo>
                    <a:pt x="1427" y="1"/>
                  </a:moveTo>
                  <a:cubicBezTo>
                    <a:pt x="1236" y="1"/>
                    <a:pt x="1045" y="83"/>
                    <a:pt x="904" y="252"/>
                  </a:cubicBezTo>
                  <a:cubicBezTo>
                    <a:pt x="796" y="404"/>
                    <a:pt x="925" y="556"/>
                    <a:pt x="1068" y="556"/>
                  </a:cubicBezTo>
                  <a:cubicBezTo>
                    <a:pt x="1134" y="556"/>
                    <a:pt x="1204" y="524"/>
                    <a:pt x="1255" y="443"/>
                  </a:cubicBezTo>
                  <a:cubicBezTo>
                    <a:pt x="1298" y="400"/>
                    <a:pt x="1354" y="383"/>
                    <a:pt x="1411" y="383"/>
                  </a:cubicBezTo>
                  <a:cubicBezTo>
                    <a:pt x="1481" y="383"/>
                    <a:pt x="1552" y="408"/>
                    <a:pt x="1605" y="443"/>
                  </a:cubicBezTo>
                  <a:cubicBezTo>
                    <a:pt x="1732" y="507"/>
                    <a:pt x="1828" y="666"/>
                    <a:pt x="1796" y="857"/>
                  </a:cubicBezTo>
                  <a:cubicBezTo>
                    <a:pt x="1732" y="1080"/>
                    <a:pt x="1573" y="1271"/>
                    <a:pt x="1382" y="1398"/>
                  </a:cubicBezTo>
                  <a:cubicBezTo>
                    <a:pt x="1286" y="1462"/>
                    <a:pt x="1223" y="1525"/>
                    <a:pt x="1223" y="1653"/>
                  </a:cubicBezTo>
                  <a:cubicBezTo>
                    <a:pt x="1223" y="1748"/>
                    <a:pt x="1255" y="1844"/>
                    <a:pt x="1350" y="1907"/>
                  </a:cubicBezTo>
                  <a:cubicBezTo>
                    <a:pt x="1573" y="2098"/>
                    <a:pt x="2019" y="1971"/>
                    <a:pt x="2146" y="2257"/>
                  </a:cubicBezTo>
                  <a:cubicBezTo>
                    <a:pt x="2241" y="2544"/>
                    <a:pt x="2146" y="2830"/>
                    <a:pt x="1923" y="3021"/>
                  </a:cubicBezTo>
                  <a:cubicBezTo>
                    <a:pt x="1769" y="3140"/>
                    <a:pt x="1576" y="3183"/>
                    <a:pt x="1370" y="3183"/>
                  </a:cubicBezTo>
                  <a:cubicBezTo>
                    <a:pt x="1020" y="3183"/>
                    <a:pt x="632" y="3058"/>
                    <a:pt x="331" y="2958"/>
                  </a:cubicBezTo>
                  <a:cubicBezTo>
                    <a:pt x="314" y="2953"/>
                    <a:pt x="298" y="2951"/>
                    <a:pt x="282" y="2951"/>
                  </a:cubicBezTo>
                  <a:cubicBezTo>
                    <a:pt x="91" y="2951"/>
                    <a:pt x="1" y="3283"/>
                    <a:pt x="236" y="3372"/>
                  </a:cubicBezTo>
                  <a:cubicBezTo>
                    <a:pt x="594" y="3515"/>
                    <a:pt x="970" y="3587"/>
                    <a:pt x="1351" y="3587"/>
                  </a:cubicBezTo>
                  <a:cubicBezTo>
                    <a:pt x="1477" y="3587"/>
                    <a:pt x="1605" y="3579"/>
                    <a:pt x="1732" y="3563"/>
                  </a:cubicBezTo>
                  <a:cubicBezTo>
                    <a:pt x="2082" y="3467"/>
                    <a:pt x="2401" y="3212"/>
                    <a:pt x="2528" y="2830"/>
                  </a:cubicBezTo>
                  <a:cubicBezTo>
                    <a:pt x="2623" y="2544"/>
                    <a:pt x="2592" y="2194"/>
                    <a:pt x="2401" y="1939"/>
                  </a:cubicBezTo>
                  <a:cubicBezTo>
                    <a:pt x="2273" y="1812"/>
                    <a:pt x="2146" y="1716"/>
                    <a:pt x="1987" y="1716"/>
                  </a:cubicBezTo>
                  <a:cubicBezTo>
                    <a:pt x="1891" y="1716"/>
                    <a:pt x="1796" y="1684"/>
                    <a:pt x="1732" y="1653"/>
                  </a:cubicBezTo>
                  <a:cubicBezTo>
                    <a:pt x="1723" y="1653"/>
                    <a:pt x="1715" y="1652"/>
                    <a:pt x="1707" y="1651"/>
                  </a:cubicBezTo>
                  <a:lnTo>
                    <a:pt x="1707" y="1651"/>
                  </a:lnTo>
                  <a:cubicBezTo>
                    <a:pt x="2070" y="1314"/>
                    <a:pt x="2348" y="812"/>
                    <a:pt x="2050" y="379"/>
                  </a:cubicBezTo>
                  <a:cubicBezTo>
                    <a:pt x="1908" y="131"/>
                    <a:pt x="1668" y="1"/>
                    <a:pt x="1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573019" y="628126"/>
              <a:ext cx="16611" cy="120972"/>
            </a:xfrm>
            <a:custGeom>
              <a:avLst/>
              <a:gdLst/>
              <a:ahLst/>
              <a:cxnLst/>
              <a:rect l="l" t="t" r="r" b="b"/>
              <a:pathLst>
                <a:path w="446" h="3248" extrusionOk="0">
                  <a:moveTo>
                    <a:pt x="239" y="0"/>
                  </a:moveTo>
                  <a:cubicBezTo>
                    <a:pt x="135" y="0"/>
                    <a:pt x="32" y="64"/>
                    <a:pt x="32" y="191"/>
                  </a:cubicBezTo>
                  <a:cubicBezTo>
                    <a:pt x="32" y="1146"/>
                    <a:pt x="0" y="2101"/>
                    <a:pt x="0" y="3056"/>
                  </a:cubicBezTo>
                  <a:cubicBezTo>
                    <a:pt x="0" y="3184"/>
                    <a:pt x="96" y="3247"/>
                    <a:pt x="191" y="3247"/>
                  </a:cubicBezTo>
                  <a:cubicBezTo>
                    <a:pt x="287" y="3247"/>
                    <a:pt x="382" y="3184"/>
                    <a:pt x="382" y="3056"/>
                  </a:cubicBezTo>
                  <a:cubicBezTo>
                    <a:pt x="382" y="2101"/>
                    <a:pt x="414" y="1146"/>
                    <a:pt x="446" y="191"/>
                  </a:cubicBezTo>
                  <a:cubicBezTo>
                    <a:pt x="446" y="64"/>
                    <a:pt x="342" y="0"/>
                    <a:pt x="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532237" y="682390"/>
              <a:ext cx="108830" cy="21677"/>
            </a:xfrm>
            <a:custGeom>
              <a:avLst/>
              <a:gdLst/>
              <a:ahLst/>
              <a:cxnLst/>
              <a:rect l="l" t="t" r="r" b="b"/>
              <a:pathLst>
                <a:path w="2922" h="582" extrusionOk="0">
                  <a:moveTo>
                    <a:pt x="2612" y="1"/>
                  </a:moveTo>
                  <a:cubicBezTo>
                    <a:pt x="2595" y="1"/>
                    <a:pt x="2578" y="3"/>
                    <a:pt x="2560" y="7"/>
                  </a:cubicBezTo>
                  <a:cubicBezTo>
                    <a:pt x="2144" y="116"/>
                    <a:pt x="1718" y="173"/>
                    <a:pt x="1293" y="173"/>
                  </a:cubicBezTo>
                  <a:cubicBezTo>
                    <a:pt x="970" y="173"/>
                    <a:pt x="648" y="140"/>
                    <a:pt x="331" y="71"/>
                  </a:cubicBezTo>
                  <a:cubicBezTo>
                    <a:pt x="312" y="66"/>
                    <a:pt x="293" y="64"/>
                    <a:pt x="276" y="64"/>
                  </a:cubicBezTo>
                  <a:cubicBezTo>
                    <a:pt x="64" y="64"/>
                    <a:pt x="0" y="394"/>
                    <a:pt x="236" y="453"/>
                  </a:cubicBezTo>
                  <a:cubicBezTo>
                    <a:pt x="601" y="541"/>
                    <a:pt x="972" y="581"/>
                    <a:pt x="1345" y="581"/>
                  </a:cubicBezTo>
                  <a:cubicBezTo>
                    <a:pt x="1784" y="581"/>
                    <a:pt x="2224" y="525"/>
                    <a:pt x="2655" y="421"/>
                  </a:cubicBezTo>
                  <a:cubicBezTo>
                    <a:pt x="2921" y="362"/>
                    <a:pt x="2830" y="1"/>
                    <a:pt x="2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678512" y="647162"/>
              <a:ext cx="20224" cy="15457"/>
            </a:xfrm>
            <a:custGeom>
              <a:avLst/>
              <a:gdLst/>
              <a:ahLst/>
              <a:cxnLst/>
              <a:rect l="l" t="t" r="r" b="b"/>
              <a:pathLst>
                <a:path w="543" h="415" extrusionOk="0">
                  <a:moveTo>
                    <a:pt x="287" y="1"/>
                  </a:moveTo>
                  <a:cubicBezTo>
                    <a:pt x="1" y="1"/>
                    <a:pt x="1" y="414"/>
                    <a:pt x="287" y="414"/>
                  </a:cubicBezTo>
                  <a:cubicBezTo>
                    <a:pt x="542" y="414"/>
                    <a:pt x="542"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675868" y="639340"/>
              <a:ext cx="103094" cy="119482"/>
            </a:xfrm>
            <a:custGeom>
              <a:avLst/>
              <a:gdLst/>
              <a:ahLst/>
              <a:cxnLst/>
              <a:rect l="l" t="t" r="r" b="b"/>
              <a:pathLst>
                <a:path w="2768" h="3208" extrusionOk="0">
                  <a:moveTo>
                    <a:pt x="899" y="0"/>
                  </a:moveTo>
                  <a:cubicBezTo>
                    <a:pt x="846" y="0"/>
                    <a:pt x="792" y="6"/>
                    <a:pt x="740" y="19"/>
                  </a:cubicBezTo>
                  <a:cubicBezTo>
                    <a:pt x="422" y="19"/>
                    <a:pt x="136" y="242"/>
                    <a:pt x="40" y="529"/>
                  </a:cubicBezTo>
                  <a:cubicBezTo>
                    <a:pt x="1" y="686"/>
                    <a:pt x="132" y="795"/>
                    <a:pt x="252" y="795"/>
                  </a:cubicBezTo>
                  <a:cubicBezTo>
                    <a:pt x="327" y="795"/>
                    <a:pt x="398" y="753"/>
                    <a:pt x="422" y="656"/>
                  </a:cubicBezTo>
                  <a:cubicBezTo>
                    <a:pt x="505" y="489"/>
                    <a:pt x="662" y="395"/>
                    <a:pt x="827" y="395"/>
                  </a:cubicBezTo>
                  <a:cubicBezTo>
                    <a:pt x="851" y="395"/>
                    <a:pt x="875" y="397"/>
                    <a:pt x="900" y="402"/>
                  </a:cubicBezTo>
                  <a:cubicBezTo>
                    <a:pt x="1154" y="465"/>
                    <a:pt x="1345" y="656"/>
                    <a:pt x="1377" y="911"/>
                  </a:cubicBezTo>
                  <a:cubicBezTo>
                    <a:pt x="1473" y="1643"/>
                    <a:pt x="804" y="2121"/>
                    <a:pt x="263" y="2471"/>
                  </a:cubicBezTo>
                  <a:cubicBezTo>
                    <a:pt x="136" y="2566"/>
                    <a:pt x="136" y="2725"/>
                    <a:pt x="263" y="2821"/>
                  </a:cubicBezTo>
                  <a:cubicBezTo>
                    <a:pt x="762" y="3071"/>
                    <a:pt x="1310" y="3207"/>
                    <a:pt x="1861" y="3207"/>
                  </a:cubicBezTo>
                  <a:cubicBezTo>
                    <a:pt x="2082" y="3207"/>
                    <a:pt x="2304" y="3185"/>
                    <a:pt x="2523" y="3139"/>
                  </a:cubicBezTo>
                  <a:cubicBezTo>
                    <a:pt x="2768" y="3078"/>
                    <a:pt x="2689" y="2724"/>
                    <a:pt x="2457" y="2724"/>
                  </a:cubicBezTo>
                  <a:cubicBezTo>
                    <a:pt x="2448" y="2724"/>
                    <a:pt x="2438" y="2724"/>
                    <a:pt x="2428" y="2725"/>
                  </a:cubicBezTo>
                  <a:cubicBezTo>
                    <a:pt x="2214" y="2776"/>
                    <a:pt x="1998" y="2801"/>
                    <a:pt x="1784" y="2801"/>
                  </a:cubicBezTo>
                  <a:cubicBezTo>
                    <a:pt x="1428" y="2801"/>
                    <a:pt x="1078" y="2733"/>
                    <a:pt x="757" y="2601"/>
                  </a:cubicBezTo>
                  <a:lnTo>
                    <a:pt x="757" y="2601"/>
                  </a:lnTo>
                  <a:cubicBezTo>
                    <a:pt x="1237" y="2250"/>
                    <a:pt x="1679" y="1809"/>
                    <a:pt x="1759" y="1166"/>
                  </a:cubicBezTo>
                  <a:cubicBezTo>
                    <a:pt x="1823" y="847"/>
                    <a:pt x="1695" y="497"/>
                    <a:pt x="1473" y="274"/>
                  </a:cubicBezTo>
                  <a:cubicBezTo>
                    <a:pt x="1321" y="97"/>
                    <a:pt x="1108" y="0"/>
                    <a:pt x="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793522" y="611892"/>
              <a:ext cx="15457" cy="77693"/>
            </a:xfrm>
            <a:custGeom>
              <a:avLst/>
              <a:gdLst/>
              <a:ahLst/>
              <a:cxnLst/>
              <a:rect l="l" t="t" r="r" b="b"/>
              <a:pathLst>
                <a:path w="415" h="2086" extrusionOk="0">
                  <a:moveTo>
                    <a:pt x="224" y="0"/>
                  </a:moveTo>
                  <a:cubicBezTo>
                    <a:pt x="128" y="0"/>
                    <a:pt x="33" y="72"/>
                    <a:pt x="33" y="215"/>
                  </a:cubicBezTo>
                  <a:cubicBezTo>
                    <a:pt x="33" y="756"/>
                    <a:pt x="1" y="1330"/>
                    <a:pt x="1" y="1871"/>
                  </a:cubicBezTo>
                  <a:cubicBezTo>
                    <a:pt x="1" y="2014"/>
                    <a:pt x="96" y="2086"/>
                    <a:pt x="192" y="2086"/>
                  </a:cubicBezTo>
                  <a:cubicBezTo>
                    <a:pt x="287" y="2086"/>
                    <a:pt x="383" y="2014"/>
                    <a:pt x="383" y="1871"/>
                  </a:cubicBezTo>
                  <a:cubicBezTo>
                    <a:pt x="383" y="1330"/>
                    <a:pt x="415" y="756"/>
                    <a:pt x="415" y="215"/>
                  </a:cubicBezTo>
                  <a:cubicBezTo>
                    <a:pt x="415" y="72"/>
                    <a:pt x="319" y="0"/>
                    <a:pt x="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768643" y="645970"/>
              <a:ext cx="85403" cy="17840"/>
            </a:xfrm>
            <a:custGeom>
              <a:avLst/>
              <a:gdLst/>
              <a:ahLst/>
              <a:cxnLst/>
              <a:rect l="l" t="t" r="r" b="b"/>
              <a:pathLst>
                <a:path w="2293" h="479" extrusionOk="0">
                  <a:moveTo>
                    <a:pt x="191" y="1"/>
                  </a:moveTo>
                  <a:cubicBezTo>
                    <a:pt x="96" y="1"/>
                    <a:pt x="0" y="96"/>
                    <a:pt x="0" y="192"/>
                  </a:cubicBezTo>
                  <a:cubicBezTo>
                    <a:pt x="0" y="319"/>
                    <a:pt x="96" y="383"/>
                    <a:pt x="191" y="383"/>
                  </a:cubicBezTo>
                  <a:lnTo>
                    <a:pt x="2038" y="478"/>
                  </a:lnTo>
                  <a:cubicBezTo>
                    <a:pt x="2292" y="478"/>
                    <a:pt x="2292" y="96"/>
                    <a:pt x="2038" y="96"/>
                  </a:cubicBezTo>
                  <a:lnTo>
                    <a:pt x="1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9"/>
          <p:cNvGrpSpPr/>
          <p:nvPr/>
        </p:nvGrpSpPr>
        <p:grpSpPr>
          <a:xfrm>
            <a:off x="1042281" y="1570193"/>
            <a:ext cx="776593" cy="494447"/>
            <a:chOff x="-4950448" y="506803"/>
            <a:chExt cx="499192" cy="317788"/>
          </a:xfrm>
        </p:grpSpPr>
        <p:sp>
          <p:nvSpPr>
            <p:cNvPr id="341" name="Google Shape;341;p9"/>
            <p:cNvSpPr/>
            <p:nvPr/>
          </p:nvSpPr>
          <p:spPr>
            <a:xfrm>
              <a:off x="-4916720" y="527798"/>
              <a:ext cx="55368" cy="76131"/>
            </a:xfrm>
            <a:custGeom>
              <a:avLst/>
              <a:gdLst/>
              <a:ahLst/>
              <a:cxnLst/>
              <a:rect l="l" t="t" r="r" b="b"/>
              <a:pathLst>
                <a:path w="3344" h="4598" extrusionOk="0">
                  <a:moveTo>
                    <a:pt x="2422" y="1"/>
                  </a:moveTo>
                  <a:cubicBezTo>
                    <a:pt x="2337" y="1"/>
                    <a:pt x="2255" y="49"/>
                    <a:pt x="2229" y="164"/>
                  </a:cubicBezTo>
                  <a:lnTo>
                    <a:pt x="2261" y="164"/>
                  </a:lnTo>
                  <a:cubicBezTo>
                    <a:pt x="1847" y="1565"/>
                    <a:pt x="1083" y="2870"/>
                    <a:pt x="96" y="3953"/>
                  </a:cubicBezTo>
                  <a:cubicBezTo>
                    <a:pt x="1" y="4048"/>
                    <a:pt x="1" y="4207"/>
                    <a:pt x="128" y="4271"/>
                  </a:cubicBezTo>
                  <a:cubicBezTo>
                    <a:pt x="624" y="4486"/>
                    <a:pt x="1154" y="4598"/>
                    <a:pt x="1683" y="4598"/>
                  </a:cubicBezTo>
                  <a:cubicBezTo>
                    <a:pt x="2173" y="4598"/>
                    <a:pt x="2662" y="4502"/>
                    <a:pt x="3121" y="4303"/>
                  </a:cubicBezTo>
                  <a:cubicBezTo>
                    <a:pt x="3343" y="4192"/>
                    <a:pt x="3202" y="3935"/>
                    <a:pt x="3014" y="3935"/>
                  </a:cubicBezTo>
                  <a:cubicBezTo>
                    <a:pt x="2986" y="3935"/>
                    <a:pt x="2958" y="3940"/>
                    <a:pt x="2930" y="3953"/>
                  </a:cubicBezTo>
                  <a:cubicBezTo>
                    <a:pt x="2525" y="4124"/>
                    <a:pt x="2090" y="4211"/>
                    <a:pt x="1654" y="4211"/>
                  </a:cubicBezTo>
                  <a:cubicBezTo>
                    <a:pt x="1283" y="4211"/>
                    <a:pt x="911" y="4148"/>
                    <a:pt x="558" y="4019"/>
                  </a:cubicBezTo>
                  <a:lnTo>
                    <a:pt x="558" y="4019"/>
                  </a:lnTo>
                  <a:cubicBezTo>
                    <a:pt x="1531" y="2947"/>
                    <a:pt x="2226" y="1659"/>
                    <a:pt x="2643" y="260"/>
                  </a:cubicBezTo>
                  <a:cubicBezTo>
                    <a:pt x="2681" y="107"/>
                    <a:pt x="2549" y="1"/>
                    <a:pt x="2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4874813" y="558446"/>
              <a:ext cx="12666" cy="72754"/>
            </a:xfrm>
            <a:custGeom>
              <a:avLst/>
              <a:gdLst/>
              <a:ahLst/>
              <a:cxnLst/>
              <a:rect l="l" t="t" r="r" b="b"/>
              <a:pathLst>
                <a:path w="765" h="4394" extrusionOk="0">
                  <a:moveTo>
                    <a:pt x="570" y="0"/>
                  </a:moveTo>
                  <a:cubicBezTo>
                    <a:pt x="470" y="0"/>
                    <a:pt x="367" y="64"/>
                    <a:pt x="367" y="191"/>
                  </a:cubicBezTo>
                  <a:cubicBezTo>
                    <a:pt x="240" y="1529"/>
                    <a:pt x="112" y="2866"/>
                    <a:pt x="17" y="4203"/>
                  </a:cubicBezTo>
                  <a:cubicBezTo>
                    <a:pt x="1" y="4330"/>
                    <a:pt x="88" y="4394"/>
                    <a:pt x="184" y="4394"/>
                  </a:cubicBezTo>
                  <a:cubicBezTo>
                    <a:pt x="279" y="4394"/>
                    <a:pt x="383" y="4330"/>
                    <a:pt x="399" y="4203"/>
                  </a:cubicBezTo>
                  <a:cubicBezTo>
                    <a:pt x="526" y="2866"/>
                    <a:pt x="622" y="1529"/>
                    <a:pt x="749" y="191"/>
                  </a:cubicBezTo>
                  <a:cubicBezTo>
                    <a:pt x="765" y="64"/>
                    <a:pt x="669" y="0"/>
                    <a:pt x="5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4836334" y="566874"/>
              <a:ext cx="10299" cy="47984"/>
            </a:xfrm>
            <a:custGeom>
              <a:avLst/>
              <a:gdLst/>
              <a:ahLst/>
              <a:cxnLst/>
              <a:rect l="l" t="t" r="r" b="b"/>
              <a:pathLst>
                <a:path w="622" h="2898" extrusionOk="0">
                  <a:moveTo>
                    <a:pt x="415" y="1"/>
                  </a:moveTo>
                  <a:cubicBezTo>
                    <a:pt x="311" y="1"/>
                    <a:pt x="208" y="64"/>
                    <a:pt x="208" y="192"/>
                  </a:cubicBezTo>
                  <a:cubicBezTo>
                    <a:pt x="144" y="1020"/>
                    <a:pt x="80" y="1847"/>
                    <a:pt x="17" y="2707"/>
                  </a:cubicBezTo>
                  <a:cubicBezTo>
                    <a:pt x="1" y="2834"/>
                    <a:pt x="96" y="2898"/>
                    <a:pt x="200" y="2898"/>
                  </a:cubicBezTo>
                  <a:cubicBezTo>
                    <a:pt x="303" y="2898"/>
                    <a:pt x="415" y="2834"/>
                    <a:pt x="431" y="2707"/>
                  </a:cubicBezTo>
                  <a:cubicBezTo>
                    <a:pt x="494" y="1847"/>
                    <a:pt x="558" y="1020"/>
                    <a:pt x="622" y="192"/>
                  </a:cubicBezTo>
                  <a:cubicBezTo>
                    <a:pt x="622" y="64"/>
                    <a:pt x="518"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4849778" y="586246"/>
              <a:ext cx="37453" cy="9239"/>
            </a:xfrm>
            <a:custGeom>
              <a:avLst/>
              <a:gdLst/>
              <a:ahLst/>
              <a:cxnLst/>
              <a:rect l="l" t="t" r="r" b="b"/>
              <a:pathLst>
                <a:path w="2262" h="558" extrusionOk="0">
                  <a:moveTo>
                    <a:pt x="205" y="0"/>
                  </a:moveTo>
                  <a:cubicBezTo>
                    <a:pt x="128" y="0"/>
                    <a:pt x="59" y="57"/>
                    <a:pt x="33" y="136"/>
                  </a:cubicBezTo>
                  <a:cubicBezTo>
                    <a:pt x="1" y="232"/>
                    <a:pt x="65" y="359"/>
                    <a:pt x="160" y="391"/>
                  </a:cubicBezTo>
                  <a:cubicBezTo>
                    <a:pt x="478" y="502"/>
                    <a:pt x="805" y="558"/>
                    <a:pt x="1131" y="558"/>
                  </a:cubicBezTo>
                  <a:cubicBezTo>
                    <a:pt x="1457" y="558"/>
                    <a:pt x="1784" y="502"/>
                    <a:pt x="2102" y="391"/>
                  </a:cubicBezTo>
                  <a:cubicBezTo>
                    <a:pt x="2198" y="359"/>
                    <a:pt x="2261" y="232"/>
                    <a:pt x="2261" y="136"/>
                  </a:cubicBezTo>
                  <a:cubicBezTo>
                    <a:pt x="2235" y="57"/>
                    <a:pt x="2144" y="0"/>
                    <a:pt x="2060" y="0"/>
                  </a:cubicBezTo>
                  <a:cubicBezTo>
                    <a:pt x="2041" y="0"/>
                    <a:pt x="2023" y="3"/>
                    <a:pt x="2007" y="9"/>
                  </a:cubicBezTo>
                  <a:cubicBezTo>
                    <a:pt x="1720" y="120"/>
                    <a:pt x="1426" y="176"/>
                    <a:pt x="1131" y="176"/>
                  </a:cubicBezTo>
                  <a:cubicBezTo>
                    <a:pt x="837" y="176"/>
                    <a:pt x="542" y="120"/>
                    <a:pt x="256" y="9"/>
                  </a:cubicBezTo>
                  <a:cubicBezTo>
                    <a:pt x="239" y="3"/>
                    <a:pt x="222"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4797589" y="539173"/>
              <a:ext cx="45881" cy="83384"/>
            </a:xfrm>
            <a:custGeom>
              <a:avLst/>
              <a:gdLst/>
              <a:ahLst/>
              <a:cxnLst/>
              <a:rect l="l" t="t" r="r" b="b"/>
              <a:pathLst>
                <a:path w="2771" h="5036" extrusionOk="0">
                  <a:moveTo>
                    <a:pt x="1197" y="3019"/>
                  </a:moveTo>
                  <a:cubicBezTo>
                    <a:pt x="1652" y="3019"/>
                    <a:pt x="2063" y="3320"/>
                    <a:pt x="2165" y="3807"/>
                  </a:cubicBezTo>
                  <a:cubicBezTo>
                    <a:pt x="2261" y="4125"/>
                    <a:pt x="2102" y="4443"/>
                    <a:pt x="1783" y="4603"/>
                  </a:cubicBezTo>
                  <a:cubicBezTo>
                    <a:pt x="1744" y="4614"/>
                    <a:pt x="1705" y="4620"/>
                    <a:pt x="1666" y="4620"/>
                  </a:cubicBezTo>
                  <a:cubicBezTo>
                    <a:pt x="1389" y="4620"/>
                    <a:pt x="1127" y="4344"/>
                    <a:pt x="988" y="4093"/>
                  </a:cubicBezTo>
                  <a:cubicBezTo>
                    <a:pt x="802" y="3776"/>
                    <a:pt x="695" y="3419"/>
                    <a:pt x="657" y="3049"/>
                  </a:cubicBezTo>
                  <a:lnTo>
                    <a:pt x="657" y="3049"/>
                  </a:lnTo>
                  <a:cubicBezTo>
                    <a:pt x="693" y="3075"/>
                    <a:pt x="736" y="3091"/>
                    <a:pt x="782" y="3091"/>
                  </a:cubicBezTo>
                  <a:cubicBezTo>
                    <a:pt x="808" y="3091"/>
                    <a:pt x="834" y="3086"/>
                    <a:pt x="860" y="3075"/>
                  </a:cubicBezTo>
                  <a:cubicBezTo>
                    <a:pt x="972" y="3037"/>
                    <a:pt x="1086" y="3019"/>
                    <a:pt x="1197" y="3019"/>
                  </a:cubicBezTo>
                  <a:close/>
                  <a:moveTo>
                    <a:pt x="1423" y="0"/>
                  </a:moveTo>
                  <a:cubicBezTo>
                    <a:pt x="1382" y="0"/>
                    <a:pt x="1341" y="15"/>
                    <a:pt x="1306" y="50"/>
                  </a:cubicBezTo>
                  <a:lnTo>
                    <a:pt x="1306" y="82"/>
                  </a:lnTo>
                  <a:cubicBezTo>
                    <a:pt x="287" y="1133"/>
                    <a:pt x="1" y="2661"/>
                    <a:pt x="510" y="4030"/>
                  </a:cubicBezTo>
                  <a:cubicBezTo>
                    <a:pt x="693" y="4500"/>
                    <a:pt x="1112" y="5035"/>
                    <a:pt x="1644" y="5035"/>
                  </a:cubicBezTo>
                  <a:cubicBezTo>
                    <a:pt x="1760" y="5035"/>
                    <a:pt x="1881" y="5010"/>
                    <a:pt x="2006" y="4953"/>
                  </a:cubicBezTo>
                  <a:cubicBezTo>
                    <a:pt x="2579" y="4634"/>
                    <a:pt x="2770" y="3870"/>
                    <a:pt x="2420" y="3329"/>
                  </a:cubicBezTo>
                  <a:cubicBezTo>
                    <a:pt x="2161" y="2882"/>
                    <a:pt x="1676" y="2626"/>
                    <a:pt x="1183" y="2626"/>
                  </a:cubicBezTo>
                  <a:cubicBezTo>
                    <a:pt x="1010" y="2626"/>
                    <a:pt x="835" y="2658"/>
                    <a:pt x="669" y="2724"/>
                  </a:cubicBezTo>
                  <a:cubicBezTo>
                    <a:pt x="659" y="2728"/>
                    <a:pt x="649" y="2732"/>
                    <a:pt x="641" y="2737"/>
                  </a:cubicBezTo>
                  <a:lnTo>
                    <a:pt x="641" y="2737"/>
                  </a:lnTo>
                  <a:cubicBezTo>
                    <a:pt x="639" y="1862"/>
                    <a:pt x="996" y="953"/>
                    <a:pt x="1592" y="337"/>
                  </a:cubicBezTo>
                  <a:cubicBezTo>
                    <a:pt x="1716" y="188"/>
                    <a:pt x="1570" y="0"/>
                    <a:pt x="14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4731177" y="558446"/>
              <a:ext cx="9835" cy="48199"/>
            </a:xfrm>
            <a:custGeom>
              <a:avLst/>
              <a:gdLst/>
              <a:ahLst/>
              <a:cxnLst/>
              <a:rect l="l" t="t" r="r" b="b"/>
              <a:pathLst>
                <a:path w="594" h="2911" extrusionOk="0">
                  <a:moveTo>
                    <a:pt x="287" y="0"/>
                  </a:moveTo>
                  <a:cubicBezTo>
                    <a:pt x="192" y="0"/>
                    <a:pt x="96" y="96"/>
                    <a:pt x="96" y="191"/>
                  </a:cubicBezTo>
                  <a:lnTo>
                    <a:pt x="64" y="191"/>
                  </a:lnTo>
                  <a:cubicBezTo>
                    <a:pt x="1" y="1051"/>
                    <a:pt x="33" y="1911"/>
                    <a:pt x="192" y="2770"/>
                  </a:cubicBezTo>
                  <a:cubicBezTo>
                    <a:pt x="204" y="2870"/>
                    <a:pt x="270" y="2911"/>
                    <a:pt x="344" y="2911"/>
                  </a:cubicBezTo>
                  <a:cubicBezTo>
                    <a:pt x="459" y="2911"/>
                    <a:pt x="593" y="2810"/>
                    <a:pt x="574" y="2675"/>
                  </a:cubicBezTo>
                  <a:cubicBezTo>
                    <a:pt x="415" y="1847"/>
                    <a:pt x="383" y="1019"/>
                    <a:pt x="478" y="191"/>
                  </a:cubicBezTo>
                  <a:cubicBezTo>
                    <a:pt x="478" y="96"/>
                    <a:pt x="383"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4736442" y="574226"/>
              <a:ext cx="44672" cy="10199"/>
            </a:xfrm>
            <a:custGeom>
              <a:avLst/>
              <a:gdLst/>
              <a:ahLst/>
              <a:cxnLst/>
              <a:rect l="l" t="t" r="r" b="b"/>
              <a:pathLst>
                <a:path w="2698" h="616" extrusionOk="0">
                  <a:moveTo>
                    <a:pt x="2386" y="1"/>
                  </a:moveTo>
                  <a:cubicBezTo>
                    <a:pt x="2376" y="1"/>
                    <a:pt x="2366" y="1"/>
                    <a:pt x="2356" y="2"/>
                  </a:cubicBezTo>
                  <a:cubicBezTo>
                    <a:pt x="1773" y="135"/>
                    <a:pt x="1189" y="201"/>
                    <a:pt x="605" y="201"/>
                  </a:cubicBezTo>
                  <a:cubicBezTo>
                    <a:pt x="489" y="201"/>
                    <a:pt x="372" y="199"/>
                    <a:pt x="255" y="193"/>
                  </a:cubicBezTo>
                  <a:cubicBezTo>
                    <a:pt x="0" y="193"/>
                    <a:pt x="0" y="607"/>
                    <a:pt x="255" y="607"/>
                  </a:cubicBezTo>
                  <a:cubicBezTo>
                    <a:pt x="377" y="613"/>
                    <a:pt x="500" y="615"/>
                    <a:pt x="624" y="615"/>
                  </a:cubicBezTo>
                  <a:cubicBezTo>
                    <a:pt x="1241" y="615"/>
                    <a:pt x="1873" y="549"/>
                    <a:pt x="2484" y="416"/>
                  </a:cubicBezTo>
                  <a:cubicBezTo>
                    <a:pt x="2698" y="355"/>
                    <a:pt x="2618" y="1"/>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4684253" y="515480"/>
              <a:ext cx="58233" cy="104246"/>
            </a:xfrm>
            <a:custGeom>
              <a:avLst/>
              <a:gdLst/>
              <a:ahLst/>
              <a:cxnLst/>
              <a:rect l="l" t="t" r="r" b="b"/>
              <a:pathLst>
                <a:path w="3517" h="6296" extrusionOk="0">
                  <a:moveTo>
                    <a:pt x="2912" y="0"/>
                  </a:moveTo>
                  <a:cubicBezTo>
                    <a:pt x="2886" y="0"/>
                    <a:pt x="2860" y="6"/>
                    <a:pt x="2833" y="17"/>
                  </a:cubicBezTo>
                  <a:lnTo>
                    <a:pt x="2833" y="49"/>
                  </a:lnTo>
                  <a:cubicBezTo>
                    <a:pt x="0" y="1290"/>
                    <a:pt x="223" y="5397"/>
                    <a:pt x="3215" y="6288"/>
                  </a:cubicBezTo>
                  <a:cubicBezTo>
                    <a:pt x="3232" y="6293"/>
                    <a:pt x="3249" y="6295"/>
                    <a:pt x="3264" y="6295"/>
                  </a:cubicBezTo>
                  <a:cubicBezTo>
                    <a:pt x="3451" y="6295"/>
                    <a:pt x="3517" y="5963"/>
                    <a:pt x="3311" y="5874"/>
                  </a:cubicBezTo>
                  <a:cubicBezTo>
                    <a:pt x="700" y="5079"/>
                    <a:pt x="509" y="1449"/>
                    <a:pt x="3024" y="367"/>
                  </a:cubicBezTo>
                  <a:cubicBezTo>
                    <a:pt x="3249" y="283"/>
                    <a:pt x="3102" y="0"/>
                    <a:pt x="2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621533" y="545631"/>
              <a:ext cx="46609" cy="53232"/>
            </a:xfrm>
            <a:custGeom>
              <a:avLst/>
              <a:gdLst/>
              <a:ahLst/>
              <a:cxnLst/>
              <a:rect l="l" t="t" r="r" b="b"/>
              <a:pathLst>
                <a:path w="2815" h="3215" extrusionOk="0">
                  <a:moveTo>
                    <a:pt x="669" y="1"/>
                  </a:moveTo>
                  <a:cubicBezTo>
                    <a:pt x="532" y="1"/>
                    <a:pt x="391" y="42"/>
                    <a:pt x="255" y="138"/>
                  </a:cubicBezTo>
                  <a:cubicBezTo>
                    <a:pt x="72" y="242"/>
                    <a:pt x="190" y="497"/>
                    <a:pt x="343" y="497"/>
                  </a:cubicBezTo>
                  <a:cubicBezTo>
                    <a:pt x="377" y="497"/>
                    <a:pt x="412" y="485"/>
                    <a:pt x="446" y="456"/>
                  </a:cubicBezTo>
                  <a:lnTo>
                    <a:pt x="446" y="488"/>
                  </a:lnTo>
                  <a:cubicBezTo>
                    <a:pt x="524" y="438"/>
                    <a:pt x="602" y="416"/>
                    <a:pt x="677" y="416"/>
                  </a:cubicBezTo>
                  <a:cubicBezTo>
                    <a:pt x="1032" y="416"/>
                    <a:pt x="1326" y="905"/>
                    <a:pt x="1274" y="1220"/>
                  </a:cubicBezTo>
                  <a:cubicBezTo>
                    <a:pt x="1242" y="1825"/>
                    <a:pt x="605" y="2239"/>
                    <a:pt x="128" y="2557"/>
                  </a:cubicBezTo>
                  <a:cubicBezTo>
                    <a:pt x="0" y="2653"/>
                    <a:pt x="0" y="2876"/>
                    <a:pt x="191" y="2907"/>
                  </a:cubicBezTo>
                  <a:cubicBezTo>
                    <a:pt x="689" y="3115"/>
                    <a:pt x="1214" y="3214"/>
                    <a:pt x="1740" y="3214"/>
                  </a:cubicBezTo>
                  <a:cubicBezTo>
                    <a:pt x="2021" y="3214"/>
                    <a:pt x="2302" y="3186"/>
                    <a:pt x="2579" y="3130"/>
                  </a:cubicBezTo>
                  <a:cubicBezTo>
                    <a:pt x="2814" y="3071"/>
                    <a:pt x="2724" y="2741"/>
                    <a:pt x="2508" y="2741"/>
                  </a:cubicBezTo>
                  <a:cubicBezTo>
                    <a:pt x="2490" y="2741"/>
                    <a:pt x="2471" y="2743"/>
                    <a:pt x="2452" y="2748"/>
                  </a:cubicBezTo>
                  <a:cubicBezTo>
                    <a:pt x="2224" y="2790"/>
                    <a:pt x="1990" y="2811"/>
                    <a:pt x="1754" y="2811"/>
                  </a:cubicBezTo>
                  <a:cubicBezTo>
                    <a:pt x="1395" y="2811"/>
                    <a:pt x="1031" y="2762"/>
                    <a:pt x="677" y="2660"/>
                  </a:cubicBezTo>
                  <a:lnTo>
                    <a:pt x="677" y="2660"/>
                  </a:lnTo>
                  <a:cubicBezTo>
                    <a:pt x="889" y="2497"/>
                    <a:pt x="1081" y="2304"/>
                    <a:pt x="1274" y="2112"/>
                  </a:cubicBezTo>
                  <a:cubicBezTo>
                    <a:pt x="1529" y="1825"/>
                    <a:pt x="1688" y="1475"/>
                    <a:pt x="1688" y="1061"/>
                  </a:cubicBezTo>
                  <a:cubicBezTo>
                    <a:pt x="1638" y="560"/>
                    <a:pt x="1175" y="1"/>
                    <a:pt x="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4567241" y="520496"/>
              <a:ext cx="74873" cy="84625"/>
            </a:xfrm>
            <a:custGeom>
              <a:avLst/>
              <a:gdLst/>
              <a:ahLst/>
              <a:cxnLst/>
              <a:rect l="l" t="t" r="r" b="b"/>
              <a:pathLst>
                <a:path w="4522" h="5111" extrusionOk="0">
                  <a:moveTo>
                    <a:pt x="1783" y="0"/>
                  </a:moveTo>
                  <a:cubicBezTo>
                    <a:pt x="1688" y="0"/>
                    <a:pt x="1592" y="64"/>
                    <a:pt x="1592" y="160"/>
                  </a:cubicBezTo>
                  <a:cubicBezTo>
                    <a:pt x="1407" y="1454"/>
                    <a:pt x="1222" y="2771"/>
                    <a:pt x="1037" y="4074"/>
                  </a:cubicBezTo>
                  <a:lnTo>
                    <a:pt x="1037" y="4074"/>
                  </a:lnTo>
                  <a:cubicBezTo>
                    <a:pt x="735" y="3179"/>
                    <a:pt x="537" y="2261"/>
                    <a:pt x="414" y="1306"/>
                  </a:cubicBezTo>
                  <a:cubicBezTo>
                    <a:pt x="398" y="1178"/>
                    <a:pt x="295" y="1115"/>
                    <a:pt x="199" y="1115"/>
                  </a:cubicBezTo>
                  <a:cubicBezTo>
                    <a:pt x="104" y="1115"/>
                    <a:pt x="16" y="1178"/>
                    <a:pt x="32" y="1306"/>
                  </a:cubicBezTo>
                  <a:lnTo>
                    <a:pt x="0" y="1306"/>
                  </a:lnTo>
                  <a:cubicBezTo>
                    <a:pt x="128" y="2579"/>
                    <a:pt x="446" y="3789"/>
                    <a:pt x="924" y="4967"/>
                  </a:cubicBezTo>
                  <a:cubicBezTo>
                    <a:pt x="958" y="5053"/>
                    <a:pt x="1058" y="5111"/>
                    <a:pt x="1147" y="5111"/>
                  </a:cubicBezTo>
                  <a:cubicBezTo>
                    <a:pt x="1223" y="5111"/>
                    <a:pt x="1291" y="5069"/>
                    <a:pt x="1306" y="4967"/>
                  </a:cubicBezTo>
                  <a:cubicBezTo>
                    <a:pt x="1310" y="4935"/>
                    <a:pt x="1315" y="4903"/>
                    <a:pt x="1319" y="4871"/>
                  </a:cubicBezTo>
                  <a:lnTo>
                    <a:pt x="1338" y="4871"/>
                  </a:lnTo>
                  <a:cubicBezTo>
                    <a:pt x="1333" y="4860"/>
                    <a:pt x="1328" y="4849"/>
                    <a:pt x="1324" y="4838"/>
                  </a:cubicBezTo>
                  <a:lnTo>
                    <a:pt x="1324" y="4838"/>
                  </a:lnTo>
                  <a:cubicBezTo>
                    <a:pt x="1532" y="3378"/>
                    <a:pt x="1741" y="1892"/>
                    <a:pt x="1949" y="431"/>
                  </a:cubicBezTo>
                  <a:lnTo>
                    <a:pt x="1949" y="431"/>
                  </a:lnTo>
                  <a:lnTo>
                    <a:pt x="4266" y="669"/>
                  </a:lnTo>
                  <a:cubicBezTo>
                    <a:pt x="4521" y="669"/>
                    <a:pt x="4521" y="287"/>
                    <a:pt x="4266" y="255"/>
                  </a:cubicBezTo>
                  <a:lnTo>
                    <a:pt x="17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4532156" y="550466"/>
              <a:ext cx="33976" cy="45003"/>
            </a:xfrm>
            <a:custGeom>
              <a:avLst/>
              <a:gdLst/>
              <a:ahLst/>
              <a:cxnLst/>
              <a:rect l="l" t="t" r="r" b="b"/>
              <a:pathLst>
                <a:path w="2052" h="2718" extrusionOk="0">
                  <a:moveTo>
                    <a:pt x="1316" y="0"/>
                  </a:moveTo>
                  <a:cubicBezTo>
                    <a:pt x="1296" y="0"/>
                    <a:pt x="1276" y="2"/>
                    <a:pt x="1256" y="5"/>
                  </a:cubicBezTo>
                  <a:cubicBezTo>
                    <a:pt x="1129" y="5"/>
                    <a:pt x="1001" y="37"/>
                    <a:pt x="906" y="132"/>
                  </a:cubicBezTo>
                  <a:lnTo>
                    <a:pt x="810" y="164"/>
                  </a:lnTo>
                  <a:lnTo>
                    <a:pt x="747" y="164"/>
                  </a:lnTo>
                  <a:cubicBezTo>
                    <a:pt x="713" y="145"/>
                    <a:pt x="681" y="137"/>
                    <a:pt x="650" y="137"/>
                  </a:cubicBezTo>
                  <a:cubicBezTo>
                    <a:pt x="476" y="137"/>
                    <a:pt x="366" y="406"/>
                    <a:pt x="556" y="514"/>
                  </a:cubicBezTo>
                  <a:cubicBezTo>
                    <a:pt x="627" y="543"/>
                    <a:pt x="705" y="559"/>
                    <a:pt x="784" y="559"/>
                  </a:cubicBezTo>
                  <a:cubicBezTo>
                    <a:pt x="880" y="559"/>
                    <a:pt x="977" y="535"/>
                    <a:pt x="1065" y="482"/>
                  </a:cubicBezTo>
                  <a:cubicBezTo>
                    <a:pt x="1109" y="438"/>
                    <a:pt x="1200" y="378"/>
                    <a:pt x="1272" y="378"/>
                  </a:cubicBezTo>
                  <a:cubicBezTo>
                    <a:pt x="1304" y="378"/>
                    <a:pt x="1332" y="390"/>
                    <a:pt x="1351" y="419"/>
                  </a:cubicBezTo>
                  <a:cubicBezTo>
                    <a:pt x="1606" y="673"/>
                    <a:pt x="1129" y="960"/>
                    <a:pt x="938" y="1087"/>
                  </a:cubicBezTo>
                  <a:cubicBezTo>
                    <a:pt x="778" y="1151"/>
                    <a:pt x="810" y="1374"/>
                    <a:pt x="969" y="1437"/>
                  </a:cubicBezTo>
                  <a:cubicBezTo>
                    <a:pt x="1181" y="1531"/>
                    <a:pt x="1358" y="1660"/>
                    <a:pt x="1500" y="1824"/>
                  </a:cubicBezTo>
                  <a:lnTo>
                    <a:pt x="1500" y="1824"/>
                  </a:lnTo>
                  <a:lnTo>
                    <a:pt x="237" y="2297"/>
                  </a:lnTo>
                  <a:cubicBezTo>
                    <a:pt x="1" y="2356"/>
                    <a:pt x="66" y="2718"/>
                    <a:pt x="281" y="2718"/>
                  </a:cubicBezTo>
                  <a:cubicBezTo>
                    <a:pt x="297" y="2718"/>
                    <a:pt x="315" y="2715"/>
                    <a:pt x="333" y="2711"/>
                  </a:cubicBezTo>
                  <a:lnTo>
                    <a:pt x="1861" y="2106"/>
                  </a:lnTo>
                  <a:cubicBezTo>
                    <a:pt x="1988" y="2074"/>
                    <a:pt x="2052" y="1947"/>
                    <a:pt x="1988" y="1820"/>
                  </a:cubicBezTo>
                  <a:cubicBezTo>
                    <a:pt x="1836" y="1581"/>
                    <a:pt x="1640" y="1387"/>
                    <a:pt x="1420" y="1247"/>
                  </a:cubicBezTo>
                  <a:lnTo>
                    <a:pt x="1420" y="1247"/>
                  </a:lnTo>
                  <a:cubicBezTo>
                    <a:pt x="1532" y="1161"/>
                    <a:pt x="1631" y="1065"/>
                    <a:pt x="1702" y="960"/>
                  </a:cubicBezTo>
                  <a:cubicBezTo>
                    <a:pt x="1829" y="769"/>
                    <a:pt x="1861" y="514"/>
                    <a:pt x="1765" y="291"/>
                  </a:cubicBezTo>
                  <a:cubicBezTo>
                    <a:pt x="1680" y="120"/>
                    <a:pt x="1492" y="0"/>
                    <a:pt x="1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4507651" y="506803"/>
              <a:ext cx="56395" cy="109561"/>
            </a:xfrm>
            <a:custGeom>
              <a:avLst/>
              <a:gdLst/>
              <a:ahLst/>
              <a:cxnLst/>
              <a:rect l="l" t="t" r="r" b="b"/>
              <a:pathLst>
                <a:path w="3406" h="6617" extrusionOk="0">
                  <a:moveTo>
                    <a:pt x="1434" y="0"/>
                  </a:moveTo>
                  <a:cubicBezTo>
                    <a:pt x="1290" y="0"/>
                    <a:pt x="1150" y="203"/>
                    <a:pt x="1272" y="350"/>
                  </a:cubicBezTo>
                  <a:cubicBezTo>
                    <a:pt x="2928" y="2196"/>
                    <a:pt x="2386" y="5093"/>
                    <a:pt x="190" y="6239"/>
                  </a:cubicBezTo>
                  <a:cubicBezTo>
                    <a:pt x="0" y="6348"/>
                    <a:pt x="110" y="6617"/>
                    <a:pt x="284" y="6617"/>
                  </a:cubicBezTo>
                  <a:cubicBezTo>
                    <a:pt x="315" y="6617"/>
                    <a:pt x="347" y="6609"/>
                    <a:pt x="381" y="6589"/>
                  </a:cubicBezTo>
                  <a:cubicBezTo>
                    <a:pt x="2832" y="5316"/>
                    <a:pt x="3405" y="2101"/>
                    <a:pt x="1559" y="63"/>
                  </a:cubicBezTo>
                  <a:cubicBezTo>
                    <a:pt x="1522" y="19"/>
                    <a:pt x="1478" y="0"/>
                    <a:pt x="1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4950448" y="663868"/>
              <a:ext cx="452268" cy="15829"/>
            </a:xfrm>
            <a:custGeom>
              <a:avLst/>
              <a:gdLst/>
              <a:ahLst/>
              <a:cxnLst/>
              <a:rect l="l" t="t" r="r" b="b"/>
              <a:pathLst>
                <a:path w="27315" h="956" extrusionOk="0">
                  <a:moveTo>
                    <a:pt x="27060" y="0"/>
                  </a:moveTo>
                  <a:cubicBezTo>
                    <a:pt x="23590" y="223"/>
                    <a:pt x="20120" y="351"/>
                    <a:pt x="16650" y="446"/>
                  </a:cubicBezTo>
                  <a:cubicBezTo>
                    <a:pt x="14024" y="518"/>
                    <a:pt x="11415" y="554"/>
                    <a:pt x="8784" y="554"/>
                  </a:cubicBezTo>
                  <a:cubicBezTo>
                    <a:pt x="7907" y="554"/>
                    <a:pt x="7028" y="550"/>
                    <a:pt x="6145" y="542"/>
                  </a:cubicBezTo>
                  <a:cubicBezTo>
                    <a:pt x="4203" y="510"/>
                    <a:pt x="2229" y="478"/>
                    <a:pt x="255" y="414"/>
                  </a:cubicBezTo>
                  <a:cubicBezTo>
                    <a:pt x="1" y="414"/>
                    <a:pt x="1" y="828"/>
                    <a:pt x="255" y="828"/>
                  </a:cubicBezTo>
                  <a:cubicBezTo>
                    <a:pt x="3757" y="924"/>
                    <a:pt x="7227" y="955"/>
                    <a:pt x="10697" y="955"/>
                  </a:cubicBezTo>
                  <a:cubicBezTo>
                    <a:pt x="14167" y="924"/>
                    <a:pt x="17669" y="828"/>
                    <a:pt x="21203" y="701"/>
                  </a:cubicBezTo>
                  <a:cubicBezTo>
                    <a:pt x="23144" y="605"/>
                    <a:pt x="25118" y="510"/>
                    <a:pt x="27060" y="414"/>
                  </a:cubicBezTo>
                  <a:cubicBezTo>
                    <a:pt x="27315" y="414"/>
                    <a:pt x="27315" y="0"/>
                    <a:pt x="27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4909783" y="703407"/>
              <a:ext cx="378935" cy="121184"/>
            </a:xfrm>
            <a:custGeom>
              <a:avLst/>
              <a:gdLst/>
              <a:ahLst/>
              <a:cxnLst/>
              <a:rect l="l" t="t" r="r" b="b"/>
              <a:pathLst>
                <a:path w="22886" h="7319" extrusionOk="0">
                  <a:moveTo>
                    <a:pt x="22630" y="0"/>
                  </a:moveTo>
                  <a:lnTo>
                    <a:pt x="8209" y="382"/>
                  </a:lnTo>
                  <a:lnTo>
                    <a:pt x="4134" y="509"/>
                  </a:lnTo>
                  <a:cubicBezTo>
                    <a:pt x="4071" y="509"/>
                    <a:pt x="3975" y="573"/>
                    <a:pt x="3943" y="637"/>
                  </a:cubicBezTo>
                  <a:lnTo>
                    <a:pt x="3059" y="6589"/>
                  </a:lnTo>
                  <a:lnTo>
                    <a:pt x="3059" y="6589"/>
                  </a:lnTo>
                  <a:cubicBezTo>
                    <a:pt x="2192" y="5205"/>
                    <a:pt x="1304" y="3799"/>
                    <a:pt x="441" y="2419"/>
                  </a:cubicBezTo>
                  <a:cubicBezTo>
                    <a:pt x="405" y="2364"/>
                    <a:pt x="350" y="2341"/>
                    <a:pt x="293" y="2341"/>
                  </a:cubicBezTo>
                  <a:cubicBezTo>
                    <a:pt x="152" y="2341"/>
                    <a:pt x="1" y="2484"/>
                    <a:pt x="91" y="2642"/>
                  </a:cubicBezTo>
                  <a:lnTo>
                    <a:pt x="3020" y="7227"/>
                  </a:lnTo>
                  <a:cubicBezTo>
                    <a:pt x="3065" y="7287"/>
                    <a:pt x="3146" y="7318"/>
                    <a:pt x="3218" y="7318"/>
                  </a:cubicBezTo>
                  <a:cubicBezTo>
                    <a:pt x="3299" y="7318"/>
                    <a:pt x="3370" y="7279"/>
                    <a:pt x="3370" y="7195"/>
                  </a:cubicBezTo>
                  <a:lnTo>
                    <a:pt x="4307" y="887"/>
                  </a:lnTo>
                  <a:lnTo>
                    <a:pt x="4307" y="887"/>
                  </a:lnTo>
                  <a:lnTo>
                    <a:pt x="18556" y="509"/>
                  </a:lnTo>
                  <a:lnTo>
                    <a:pt x="22630" y="382"/>
                  </a:lnTo>
                  <a:cubicBezTo>
                    <a:pt x="22885" y="382"/>
                    <a:pt x="22885" y="0"/>
                    <a:pt x="22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4756874" y="748675"/>
              <a:ext cx="59441" cy="51229"/>
            </a:xfrm>
            <a:custGeom>
              <a:avLst/>
              <a:gdLst/>
              <a:ahLst/>
              <a:cxnLst/>
              <a:rect l="l" t="t" r="r" b="b"/>
              <a:pathLst>
                <a:path w="3590" h="3094" extrusionOk="0">
                  <a:moveTo>
                    <a:pt x="1247" y="0"/>
                  </a:moveTo>
                  <a:cubicBezTo>
                    <a:pt x="1222" y="0"/>
                    <a:pt x="1196" y="2"/>
                    <a:pt x="1171" y="4"/>
                  </a:cubicBezTo>
                  <a:cubicBezTo>
                    <a:pt x="789" y="99"/>
                    <a:pt x="407" y="290"/>
                    <a:pt x="152" y="609"/>
                  </a:cubicBezTo>
                  <a:cubicBezTo>
                    <a:pt x="0" y="735"/>
                    <a:pt x="150" y="942"/>
                    <a:pt x="314" y="942"/>
                  </a:cubicBezTo>
                  <a:cubicBezTo>
                    <a:pt x="356" y="942"/>
                    <a:pt x="399" y="928"/>
                    <a:pt x="439" y="895"/>
                  </a:cubicBezTo>
                  <a:cubicBezTo>
                    <a:pt x="630" y="641"/>
                    <a:pt x="884" y="481"/>
                    <a:pt x="1171" y="418"/>
                  </a:cubicBezTo>
                  <a:cubicBezTo>
                    <a:pt x="1198" y="414"/>
                    <a:pt x="1227" y="412"/>
                    <a:pt x="1255" y="412"/>
                  </a:cubicBezTo>
                  <a:cubicBezTo>
                    <a:pt x="1460" y="412"/>
                    <a:pt x="1680" y="513"/>
                    <a:pt x="1680" y="736"/>
                  </a:cubicBezTo>
                  <a:cubicBezTo>
                    <a:pt x="1680" y="991"/>
                    <a:pt x="1330" y="1341"/>
                    <a:pt x="1171" y="1564"/>
                  </a:cubicBezTo>
                  <a:lnTo>
                    <a:pt x="407" y="2423"/>
                  </a:lnTo>
                  <a:cubicBezTo>
                    <a:pt x="311" y="2551"/>
                    <a:pt x="375" y="2773"/>
                    <a:pt x="566" y="2773"/>
                  </a:cubicBezTo>
                  <a:lnTo>
                    <a:pt x="3336" y="3092"/>
                  </a:lnTo>
                  <a:cubicBezTo>
                    <a:pt x="3345" y="3093"/>
                    <a:pt x="3354" y="3094"/>
                    <a:pt x="3363" y="3094"/>
                  </a:cubicBezTo>
                  <a:cubicBezTo>
                    <a:pt x="3590" y="3094"/>
                    <a:pt x="3581" y="2709"/>
                    <a:pt x="3336" y="2678"/>
                  </a:cubicBezTo>
                  <a:lnTo>
                    <a:pt x="935" y="2430"/>
                  </a:lnTo>
                  <a:lnTo>
                    <a:pt x="935" y="2430"/>
                  </a:lnTo>
                  <a:lnTo>
                    <a:pt x="1680" y="1564"/>
                  </a:lnTo>
                  <a:cubicBezTo>
                    <a:pt x="1903" y="1277"/>
                    <a:pt x="2190" y="863"/>
                    <a:pt x="2030" y="481"/>
                  </a:cubicBezTo>
                  <a:cubicBezTo>
                    <a:pt x="1883" y="186"/>
                    <a:pt x="1571" y="0"/>
                    <a:pt x="1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709040" y="749255"/>
              <a:ext cx="39556" cy="56262"/>
            </a:xfrm>
            <a:custGeom>
              <a:avLst/>
              <a:gdLst/>
              <a:ahLst/>
              <a:cxnLst/>
              <a:rect l="l" t="t" r="r" b="b"/>
              <a:pathLst>
                <a:path w="2389" h="3398" extrusionOk="0">
                  <a:moveTo>
                    <a:pt x="256" y="1"/>
                  </a:moveTo>
                  <a:cubicBezTo>
                    <a:pt x="1" y="1"/>
                    <a:pt x="1" y="415"/>
                    <a:pt x="256" y="415"/>
                  </a:cubicBezTo>
                  <a:lnTo>
                    <a:pt x="1889" y="442"/>
                  </a:lnTo>
                  <a:lnTo>
                    <a:pt x="1889" y="442"/>
                  </a:lnTo>
                  <a:lnTo>
                    <a:pt x="956" y="3152"/>
                  </a:lnTo>
                  <a:cubicBezTo>
                    <a:pt x="918" y="3303"/>
                    <a:pt x="1036" y="3398"/>
                    <a:pt x="1159" y="3398"/>
                  </a:cubicBezTo>
                  <a:cubicBezTo>
                    <a:pt x="1244" y="3398"/>
                    <a:pt x="1331" y="3352"/>
                    <a:pt x="1370" y="3248"/>
                  </a:cubicBezTo>
                  <a:lnTo>
                    <a:pt x="2357" y="287"/>
                  </a:lnTo>
                  <a:cubicBezTo>
                    <a:pt x="2389" y="160"/>
                    <a:pt x="2293" y="32"/>
                    <a:pt x="2166" y="32"/>
                  </a:cubicBezTo>
                  <a:lnTo>
                    <a:pt x="2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665543" y="746539"/>
              <a:ext cx="36112" cy="58746"/>
            </a:xfrm>
            <a:custGeom>
              <a:avLst/>
              <a:gdLst/>
              <a:ahLst/>
              <a:cxnLst/>
              <a:rect l="l" t="t" r="r" b="b"/>
              <a:pathLst>
                <a:path w="2181" h="3548" extrusionOk="0">
                  <a:moveTo>
                    <a:pt x="1071" y="2327"/>
                  </a:moveTo>
                  <a:cubicBezTo>
                    <a:pt x="1231" y="2327"/>
                    <a:pt x="1382" y="2370"/>
                    <a:pt x="1512" y="2489"/>
                  </a:cubicBezTo>
                  <a:cubicBezTo>
                    <a:pt x="1799" y="2711"/>
                    <a:pt x="1576" y="3062"/>
                    <a:pt x="1290" y="3157"/>
                  </a:cubicBezTo>
                  <a:cubicBezTo>
                    <a:pt x="1250" y="3169"/>
                    <a:pt x="1211" y="3174"/>
                    <a:pt x="1172" y="3174"/>
                  </a:cubicBezTo>
                  <a:cubicBezTo>
                    <a:pt x="896" y="3174"/>
                    <a:pt x="641" y="2899"/>
                    <a:pt x="557" y="2648"/>
                  </a:cubicBezTo>
                  <a:cubicBezTo>
                    <a:pt x="539" y="2583"/>
                    <a:pt x="524" y="2518"/>
                    <a:pt x="514" y="2454"/>
                  </a:cubicBezTo>
                  <a:lnTo>
                    <a:pt x="514" y="2454"/>
                  </a:lnTo>
                  <a:cubicBezTo>
                    <a:pt x="694" y="2385"/>
                    <a:pt x="888" y="2327"/>
                    <a:pt x="1071" y="2327"/>
                  </a:cubicBezTo>
                  <a:close/>
                  <a:moveTo>
                    <a:pt x="1449" y="0"/>
                  </a:moveTo>
                  <a:cubicBezTo>
                    <a:pt x="908" y="0"/>
                    <a:pt x="641" y="509"/>
                    <a:pt x="430" y="961"/>
                  </a:cubicBezTo>
                  <a:cubicBezTo>
                    <a:pt x="249" y="1345"/>
                    <a:pt x="85" y="1777"/>
                    <a:pt x="72" y="2211"/>
                  </a:cubicBezTo>
                  <a:lnTo>
                    <a:pt x="72" y="2211"/>
                  </a:lnTo>
                  <a:cubicBezTo>
                    <a:pt x="0" y="2302"/>
                    <a:pt x="15" y="2437"/>
                    <a:pt x="90" y="2509"/>
                  </a:cubicBezTo>
                  <a:lnTo>
                    <a:pt x="90" y="2509"/>
                  </a:lnTo>
                  <a:cubicBezTo>
                    <a:pt x="101" y="2587"/>
                    <a:pt x="119" y="2666"/>
                    <a:pt x="144" y="2743"/>
                  </a:cubicBezTo>
                  <a:cubicBezTo>
                    <a:pt x="260" y="3239"/>
                    <a:pt x="723" y="3547"/>
                    <a:pt x="1216" y="3547"/>
                  </a:cubicBezTo>
                  <a:cubicBezTo>
                    <a:pt x="1261" y="3547"/>
                    <a:pt x="1307" y="3545"/>
                    <a:pt x="1353" y="3539"/>
                  </a:cubicBezTo>
                  <a:cubicBezTo>
                    <a:pt x="1863" y="3444"/>
                    <a:pt x="2181" y="2902"/>
                    <a:pt x="1990" y="2425"/>
                  </a:cubicBezTo>
                  <a:cubicBezTo>
                    <a:pt x="1831" y="2138"/>
                    <a:pt x="1576" y="1979"/>
                    <a:pt x="1258" y="1947"/>
                  </a:cubicBezTo>
                  <a:cubicBezTo>
                    <a:pt x="1176" y="1934"/>
                    <a:pt x="1094" y="1927"/>
                    <a:pt x="1013" y="1927"/>
                  </a:cubicBezTo>
                  <a:cubicBezTo>
                    <a:pt x="838" y="1927"/>
                    <a:pt x="666" y="1957"/>
                    <a:pt x="503" y="2007"/>
                  </a:cubicBezTo>
                  <a:lnTo>
                    <a:pt x="503" y="2007"/>
                  </a:lnTo>
                  <a:cubicBezTo>
                    <a:pt x="529" y="1785"/>
                    <a:pt x="602" y="1571"/>
                    <a:pt x="717" y="1374"/>
                  </a:cubicBezTo>
                  <a:cubicBezTo>
                    <a:pt x="780" y="1152"/>
                    <a:pt x="908" y="929"/>
                    <a:pt x="1035" y="738"/>
                  </a:cubicBezTo>
                  <a:cubicBezTo>
                    <a:pt x="1099" y="610"/>
                    <a:pt x="1258" y="419"/>
                    <a:pt x="1449" y="419"/>
                  </a:cubicBezTo>
                  <a:cubicBezTo>
                    <a:pt x="1466" y="425"/>
                    <a:pt x="1484" y="428"/>
                    <a:pt x="1502" y="428"/>
                  </a:cubicBezTo>
                  <a:cubicBezTo>
                    <a:pt x="1586" y="428"/>
                    <a:pt x="1677" y="371"/>
                    <a:pt x="1703" y="292"/>
                  </a:cubicBezTo>
                  <a:cubicBezTo>
                    <a:pt x="1735" y="196"/>
                    <a:pt x="1672" y="69"/>
                    <a:pt x="1544" y="37"/>
                  </a:cubicBezTo>
                  <a:lnTo>
                    <a:pt x="1544" y="5"/>
                  </a:lnTo>
                  <a:cubicBezTo>
                    <a:pt x="1511" y="2"/>
                    <a:pt x="1480" y="0"/>
                    <a:pt x="14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9"/>
          <p:cNvGrpSpPr/>
          <p:nvPr/>
        </p:nvGrpSpPr>
        <p:grpSpPr>
          <a:xfrm>
            <a:off x="7083471" y="3954564"/>
            <a:ext cx="447642" cy="256218"/>
            <a:chOff x="-639309" y="2036391"/>
            <a:chExt cx="371087" cy="212400"/>
          </a:xfrm>
        </p:grpSpPr>
        <p:sp>
          <p:nvSpPr>
            <p:cNvPr id="359" name="Google Shape;359;p9"/>
            <p:cNvSpPr/>
            <p:nvPr/>
          </p:nvSpPr>
          <p:spPr>
            <a:xfrm>
              <a:off x="-573426" y="2036888"/>
              <a:ext cx="8974" cy="75916"/>
            </a:xfrm>
            <a:custGeom>
              <a:avLst/>
              <a:gdLst/>
              <a:ahLst/>
              <a:cxnLst/>
              <a:rect l="l" t="t" r="r" b="b"/>
              <a:pathLst>
                <a:path w="542" h="4585" extrusionOk="0">
                  <a:moveTo>
                    <a:pt x="271" y="0"/>
                  </a:moveTo>
                  <a:cubicBezTo>
                    <a:pt x="168" y="0"/>
                    <a:pt x="64" y="64"/>
                    <a:pt x="64" y="191"/>
                  </a:cubicBezTo>
                  <a:cubicBezTo>
                    <a:pt x="0" y="1592"/>
                    <a:pt x="32" y="2992"/>
                    <a:pt x="128" y="4393"/>
                  </a:cubicBezTo>
                  <a:cubicBezTo>
                    <a:pt x="128" y="4521"/>
                    <a:pt x="231" y="4584"/>
                    <a:pt x="335" y="4584"/>
                  </a:cubicBezTo>
                  <a:cubicBezTo>
                    <a:pt x="438" y="4584"/>
                    <a:pt x="542" y="4521"/>
                    <a:pt x="542" y="4393"/>
                  </a:cubicBezTo>
                  <a:cubicBezTo>
                    <a:pt x="414" y="2992"/>
                    <a:pt x="414" y="1592"/>
                    <a:pt x="478" y="191"/>
                  </a:cubicBezTo>
                  <a:cubicBezTo>
                    <a:pt x="478" y="64"/>
                    <a:pt x="374" y="0"/>
                    <a:pt x="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48656" y="2040315"/>
              <a:ext cx="50086" cy="58928"/>
            </a:xfrm>
            <a:custGeom>
              <a:avLst/>
              <a:gdLst/>
              <a:ahLst/>
              <a:cxnLst/>
              <a:rect l="l" t="t" r="r" b="b"/>
              <a:pathLst>
                <a:path w="3025" h="3559" extrusionOk="0">
                  <a:moveTo>
                    <a:pt x="1176" y="1"/>
                  </a:moveTo>
                  <a:cubicBezTo>
                    <a:pt x="1129" y="1"/>
                    <a:pt x="1077" y="15"/>
                    <a:pt x="1019" y="48"/>
                  </a:cubicBezTo>
                  <a:cubicBezTo>
                    <a:pt x="860" y="111"/>
                    <a:pt x="765" y="302"/>
                    <a:pt x="765" y="493"/>
                  </a:cubicBezTo>
                  <a:cubicBezTo>
                    <a:pt x="765" y="589"/>
                    <a:pt x="860" y="684"/>
                    <a:pt x="988" y="684"/>
                  </a:cubicBezTo>
                  <a:cubicBezTo>
                    <a:pt x="1083" y="684"/>
                    <a:pt x="1179" y="589"/>
                    <a:pt x="1179" y="493"/>
                  </a:cubicBezTo>
                  <a:lnTo>
                    <a:pt x="1179" y="398"/>
                  </a:lnTo>
                  <a:cubicBezTo>
                    <a:pt x="1179" y="430"/>
                    <a:pt x="1210" y="430"/>
                    <a:pt x="1242" y="462"/>
                  </a:cubicBezTo>
                  <a:lnTo>
                    <a:pt x="1592" y="716"/>
                  </a:lnTo>
                  <a:cubicBezTo>
                    <a:pt x="1783" y="875"/>
                    <a:pt x="1974" y="1066"/>
                    <a:pt x="2165" y="1257"/>
                  </a:cubicBezTo>
                  <a:cubicBezTo>
                    <a:pt x="2484" y="1671"/>
                    <a:pt x="2579" y="2212"/>
                    <a:pt x="2388" y="2690"/>
                  </a:cubicBezTo>
                  <a:cubicBezTo>
                    <a:pt x="2182" y="2956"/>
                    <a:pt x="1866" y="3139"/>
                    <a:pt x="1516" y="3139"/>
                  </a:cubicBezTo>
                  <a:cubicBezTo>
                    <a:pt x="1489" y="3139"/>
                    <a:pt x="1461" y="3138"/>
                    <a:pt x="1433" y="3136"/>
                  </a:cubicBezTo>
                  <a:cubicBezTo>
                    <a:pt x="1051" y="3104"/>
                    <a:pt x="701" y="2881"/>
                    <a:pt x="574" y="2499"/>
                  </a:cubicBezTo>
                  <a:cubicBezTo>
                    <a:pt x="383" y="2053"/>
                    <a:pt x="478" y="1544"/>
                    <a:pt x="765" y="1162"/>
                  </a:cubicBezTo>
                  <a:cubicBezTo>
                    <a:pt x="887" y="1015"/>
                    <a:pt x="765" y="812"/>
                    <a:pt x="616" y="812"/>
                  </a:cubicBezTo>
                  <a:cubicBezTo>
                    <a:pt x="570" y="812"/>
                    <a:pt x="523" y="831"/>
                    <a:pt x="478" y="875"/>
                  </a:cubicBezTo>
                  <a:lnTo>
                    <a:pt x="510" y="907"/>
                  </a:lnTo>
                  <a:cubicBezTo>
                    <a:pt x="96" y="1353"/>
                    <a:pt x="1" y="1990"/>
                    <a:pt x="160" y="2563"/>
                  </a:cubicBezTo>
                  <a:cubicBezTo>
                    <a:pt x="351" y="3104"/>
                    <a:pt x="828" y="3486"/>
                    <a:pt x="1401" y="3550"/>
                  </a:cubicBezTo>
                  <a:cubicBezTo>
                    <a:pt x="1452" y="3555"/>
                    <a:pt x="1502" y="3558"/>
                    <a:pt x="1552" y="3558"/>
                  </a:cubicBezTo>
                  <a:cubicBezTo>
                    <a:pt x="2041" y="3558"/>
                    <a:pt x="2507" y="3282"/>
                    <a:pt x="2738" y="2849"/>
                  </a:cubicBezTo>
                  <a:cubicBezTo>
                    <a:pt x="3025" y="2212"/>
                    <a:pt x="2898" y="1480"/>
                    <a:pt x="2420" y="1003"/>
                  </a:cubicBezTo>
                  <a:cubicBezTo>
                    <a:pt x="2165" y="684"/>
                    <a:pt x="1879" y="430"/>
                    <a:pt x="1561" y="207"/>
                  </a:cubicBezTo>
                  <a:cubicBezTo>
                    <a:pt x="1419" y="113"/>
                    <a:pt x="1313" y="1"/>
                    <a:pt x="1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478022" y="2042286"/>
              <a:ext cx="6342" cy="62074"/>
            </a:xfrm>
            <a:custGeom>
              <a:avLst/>
              <a:gdLst/>
              <a:ahLst/>
              <a:cxnLst/>
              <a:rect l="l" t="t" r="r" b="b"/>
              <a:pathLst>
                <a:path w="383" h="3749" extrusionOk="0">
                  <a:moveTo>
                    <a:pt x="192" y="0"/>
                  </a:moveTo>
                  <a:cubicBezTo>
                    <a:pt x="96" y="0"/>
                    <a:pt x="1" y="72"/>
                    <a:pt x="1" y="215"/>
                  </a:cubicBezTo>
                  <a:lnTo>
                    <a:pt x="1" y="3558"/>
                  </a:lnTo>
                  <a:cubicBezTo>
                    <a:pt x="1" y="3685"/>
                    <a:pt x="96" y="3749"/>
                    <a:pt x="192" y="3749"/>
                  </a:cubicBezTo>
                  <a:cubicBezTo>
                    <a:pt x="287" y="3749"/>
                    <a:pt x="383" y="3685"/>
                    <a:pt x="383" y="3558"/>
                  </a:cubicBezTo>
                  <a:lnTo>
                    <a:pt x="383" y="215"/>
                  </a:lnTo>
                  <a:cubicBezTo>
                    <a:pt x="383" y="72"/>
                    <a:pt x="287" y="0"/>
                    <a:pt x="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490871" y="2059952"/>
              <a:ext cx="44490" cy="8924"/>
            </a:xfrm>
            <a:custGeom>
              <a:avLst/>
              <a:gdLst/>
              <a:ahLst/>
              <a:cxnLst/>
              <a:rect l="l" t="t" r="r" b="b"/>
              <a:pathLst>
                <a:path w="2687" h="539" extrusionOk="0">
                  <a:moveTo>
                    <a:pt x="275" y="1"/>
                  </a:moveTo>
                  <a:cubicBezTo>
                    <a:pt x="64" y="1"/>
                    <a:pt x="0" y="331"/>
                    <a:pt x="235" y="390"/>
                  </a:cubicBezTo>
                  <a:cubicBezTo>
                    <a:pt x="693" y="489"/>
                    <a:pt x="1163" y="539"/>
                    <a:pt x="1630" y="539"/>
                  </a:cubicBezTo>
                  <a:cubicBezTo>
                    <a:pt x="1910" y="539"/>
                    <a:pt x="2189" y="521"/>
                    <a:pt x="2464" y="485"/>
                  </a:cubicBezTo>
                  <a:cubicBezTo>
                    <a:pt x="2591" y="485"/>
                    <a:pt x="2655" y="422"/>
                    <a:pt x="2687" y="294"/>
                  </a:cubicBezTo>
                  <a:cubicBezTo>
                    <a:pt x="2687" y="199"/>
                    <a:pt x="2591" y="103"/>
                    <a:pt x="2464" y="103"/>
                  </a:cubicBezTo>
                  <a:cubicBezTo>
                    <a:pt x="2201" y="139"/>
                    <a:pt x="1934" y="157"/>
                    <a:pt x="1666" y="157"/>
                  </a:cubicBezTo>
                  <a:cubicBezTo>
                    <a:pt x="1219" y="157"/>
                    <a:pt x="769" y="107"/>
                    <a:pt x="331" y="8"/>
                  </a:cubicBezTo>
                  <a:cubicBezTo>
                    <a:pt x="311" y="3"/>
                    <a:pt x="293"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421097" y="2042683"/>
              <a:ext cx="10878" cy="53613"/>
            </a:xfrm>
            <a:custGeom>
              <a:avLst/>
              <a:gdLst/>
              <a:ahLst/>
              <a:cxnLst/>
              <a:rect l="l" t="t" r="r" b="b"/>
              <a:pathLst>
                <a:path w="657" h="3238" extrusionOk="0">
                  <a:moveTo>
                    <a:pt x="315" y="0"/>
                  </a:moveTo>
                  <a:cubicBezTo>
                    <a:pt x="216" y="0"/>
                    <a:pt x="112" y="64"/>
                    <a:pt x="96" y="191"/>
                  </a:cubicBezTo>
                  <a:cubicBezTo>
                    <a:pt x="1" y="1146"/>
                    <a:pt x="64" y="2133"/>
                    <a:pt x="224" y="3088"/>
                  </a:cubicBezTo>
                  <a:cubicBezTo>
                    <a:pt x="250" y="3192"/>
                    <a:pt x="329" y="3238"/>
                    <a:pt x="412" y="3238"/>
                  </a:cubicBezTo>
                  <a:cubicBezTo>
                    <a:pt x="531" y="3238"/>
                    <a:pt x="656" y="3143"/>
                    <a:pt x="637" y="2993"/>
                  </a:cubicBezTo>
                  <a:cubicBezTo>
                    <a:pt x="446" y="2069"/>
                    <a:pt x="415" y="1114"/>
                    <a:pt x="510" y="191"/>
                  </a:cubicBezTo>
                  <a:cubicBezTo>
                    <a:pt x="510" y="64"/>
                    <a:pt x="415"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392618" y="2036391"/>
              <a:ext cx="54822" cy="73201"/>
            </a:xfrm>
            <a:custGeom>
              <a:avLst/>
              <a:gdLst/>
              <a:ahLst/>
              <a:cxnLst/>
              <a:rect l="l" t="t" r="r" b="b"/>
              <a:pathLst>
                <a:path w="3311" h="4421" extrusionOk="0">
                  <a:moveTo>
                    <a:pt x="1122" y="0"/>
                  </a:moveTo>
                  <a:cubicBezTo>
                    <a:pt x="833" y="0"/>
                    <a:pt x="544" y="11"/>
                    <a:pt x="254" y="30"/>
                  </a:cubicBezTo>
                  <a:cubicBezTo>
                    <a:pt x="9" y="61"/>
                    <a:pt x="0" y="446"/>
                    <a:pt x="227" y="446"/>
                  </a:cubicBezTo>
                  <a:cubicBezTo>
                    <a:pt x="236" y="446"/>
                    <a:pt x="245" y="445"/>
                    <a:pt x="254" y="444"/>
                  </a:cubicBezTo>
                  <a:lnTo>
                    <a:pt x="223" y="444"/>
                  </a:lnTo>
                  <a:cubicBezTo>
                    <a:pt x="529" y="413"/>
                    <a:pt x="832" y="399"/>
                    <a:pt x="1132" y="399"/>
                  </a:cubicBezTo>
                  <a:cubicBezTo>
                    <a:pt x="1686" y="399"/>
                    <a:pt x="2233" y="447"/>
                    <a:pt x="2779" y="531"/>
                  </a:cubicBezTo>
                  <a:lnTo>
                    <a:pt x="2779" y="531"/>
                  </a:lnTo>
                  <a:cubicBezTo>
                    <a:pt x="2229" y="1699"/>
                    <a:pt x="1791" y="2920"/>
                    <a:pt x="1464" y="4169"/>
                  </a:cubicBezTo>
                  <a:cubicBezTo>
                    <a:pt x="1425" y="4325"/>
                    <a:pt x="1553" y="4421"/>
                    <a:pt x="1681" y="4421"/>
                  </a:cubicBezTo>
                  <a:cubicBezTo>
                    <a:pt x="1761" y="4421"/>
                    <a:pt x="1841" y="4382"/>
                    <a:pt x="1878" y="4296"/>
                  </a:cubicBezTo>
                  <a:cubicBezTo>
                    <a:pt x="2196" y="2959"/>
                    <a:pt x="2642" y="1685"/>
                    <a:pt x="3247" y="476"/>
                  </a:cubicBezTo>
                  <a:cubicBezTo>
                    <a:pt x="3311" y="380"/>
                    <a:pt x="3247" y="221"/>
                    <a:pt x="3120" y="189"/>
                  </a:cubicBezTo>
                  <a:cubicBezTo>
                    <a:pt x="2454" y="56"/>
                    <a:pt x="178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639309" y="2131729"/>
              <a:ext cx="371087" cy="25581"/>
            </a:xfrm>
            <a:custGeom>
              <a:avLst/>
              <a:gdLst/>
              <a:ahLst/>
              <a:cxnLst/>
              <a:rect l="l" t="t" r="r" b="b"/>
              <a:pathLst>
                <a:path w="22412" h="1545" extrusionOk="0">
                  <a:moveTo>
                    <a:pt x="22184" y="1"/>
                  </a:moveTo>
                  <a:cubicBezTo>
                    <a:pt x="22176" y="1"/>
                    <a:pt x="22167" y="1"/>
                    <a:pt x="22157" y="2"/>
                  </a:cubicBezTo>
                  <a:cubicBezTo>
                    <a:pt x="19292" y="257"/>
                    <a:pt x="16427" y="512"/>
                    <a:pt x="13562" y="734"/>
                  </a:cubicBezTo>
                  <a:cubicBezTo>
                    <a:pt x="10936" y="970"/>
                    <a:pt x="8311" y="1152"/>
                    <a:pt x="5685" y="1152"/>
                  </a:cubicBezTo>
                  <a:cubicBezTo>
                    <a:pt x="5477" y="1152"/>
                    <a:pt x="5270" y="1151"/>
                    <a:pt x="5062" y="1148"/>
                  </a:cubicBezTo>
                  <a:cubicBezTo>
                    <a:pt x="3438" y="1117"/>
                    <a:pt x="1846" y="1021"/>
                    <a:pt x="255" y="798"/>
                  </a:cubicBezTo>
                  <a:cubicBezTo>
                    <a:pt x="245" y="797"/>
                    <a:pt x="236" y="796"/>
                    <a:pt x="228" y="796"/>
                  </a:cubicBezTo>
                  <a:cubicBezTo>
                    <a:pt x="0" y="796"/>
                    <a:pt x="9" y="1181"/>
                    <a:pt x="255" y="1212"/>
                  </a:cubicBezTo>
                  <a:cubicBezTo>
                    <a:pt x="2109" y="1452"/>
                    <a:pt x="3970" y="1545"/>
                    <a:pt x="5833" y="1545"/>
                  </a:cubicBezTo>
                  <a:cubicBezTo>
                    <a:pt x="9664" y="1545"/>
                    <a:pt x="13506" y="1151"/>
                    <a:pt x="17318" y="830"/>
                  </a:cubicBezTo>
                  <a:lnTo>
                    <a:pt x="22157" y="416"/>
                  </a:lnTo>
                  <a:cubicBezTo>
                    <a:pt x="22402" y="385"/>
                    <a:pt x="22411" y="1"/>
                    <a:pt x="22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52133" y="2182379"/>
              <a:ext cx="39341" cy="66412"/>
            </a:xfrm>
            <a:custGeom>
              <a:avLst/>
              <a:gdLst/>
              <a:ahLst/>
              <a:cxnLst/>
              <a:rect l="l" t="t" r="r" b="b"/>
              <a:pathLst>
                <a:path w="2376" h="4011" extrusionOk="0">
                  <a:moveTo>
                    <a:pt x="718" y="1"/>
                  </a:moveTo>
                  <a:cubicBezTo>
                    <a:pt x="507" y="1"/>
                    <a:pt x="301" y="77"/>
                    <a:pt x="147" y="254"/>
                  </a:cubicBezTo>
                  <a:cubicBezTo>
                    <a:pt x="0" y="401"/>
                    <a:pt x="135" y="604"/>
                    <a:pt x="292" y="604"/>
                  </a:cubicBezTo>
                  <a:cubicBezTo>
                    <a:pt x="340" y="604"/>
                    <a:pt x="389" y="585"/>
                    <a:pt x="434" y="541"/>
                  </a:cubicBezTo>
                  <a:cubicBezTo>
                    <a:pt x="510" y="453"/>
                    <a:pt x="617" y="414"/>
                    <a:pt x="729" y="414"/>
                  </a:cubicBezTo>
                  <a:cubicBezTo>
                    <a:pt x="944" y="414"/>
                    <a:pt x="1178" y="555"/>
                    <a:pt x="1261" y="763"/>
                  </a:cubicBezTo>
                  <a:cubicBezTo>
                    <a:pt x="1452" y="1209"/>
                    <a:pt x="1007" y="1687"/>
                    <a:pt x="625" y="1846"/>
                  </a:cubicBezTo>
                  <a:cubicBezTo>
                    <a:pt x="465" y="1910"/>
                    <a:pt x="434" y="2069"/>
                    <a:pt x="529" y="2196"/>
                  </a:cubicBezTo>
                  <a:cubicBezTo>
                    <a:pt x="752" y="2387"/>
                    <a:pt x="1007" y="2483"/>
                    <a:pt x="1293" y="2483"/>
                  </a:cubicBezTo>
                  <a:cubicBezTo>
                    <a:pt x="1484" y="2514"/>
                    <a:pt x="1898" y="2514"/>
                    <a:pt x="1962" y="2769"/>
                  </a:cubicBezTo>
                  <a:cubicBezTo>
                    <a:pt x="1993" y="2896"/>
                    <a:pt x="1866" y="3024"/>
                    <a:pt x="1771" y="3087"/>
                  </a:cubicBezTo>
                  <a:cubicBezTo>
                    <a:pt x="1675" y="3215"/>
                    <a:pt x="1548" y="3278"/>
                    <a:pt x="1389" y="3374"/>
                  </a:cubicBezTo>
                  <a:cubicBezTo>
                    <a:pt x="1134" y="3533"/>
                    <a:pt x="816" y="3629"/>
                    <a:pt x="497" y="3629"/>
                  </a:cubicBezTo>
                  <a:cubicBezTo>
                    <a:pt x="242" y="3629"/>
                    <a:pt x="242" y="4011"/>
                    <a:pt x="497" y="4011"/>
                  </a:cubicBezTo>
                  <a:cubicBezTo>
                    <a:pt x="879" y="4011"/>
                    <a:pt x="1293" y="3915"/>
                    <a:pt x="1611" y="3692"/>
                  </a:cubicBezTo>
                  <a:cubicBezTo>
                    <a:pt x="1930" y="3533"/>
                    <a:pt x="2312" y="3247"/>
                    <a:pt x="2375" y="2865"/>
                  </a:cubicBezTo>
                  <a:cubicBezTo>
                    <a:pt x="2375" y="2546"/>
                    <a:pt x="2153" y="2260"/>
                    <a:pt x="1802" y="2164"/>
                  </a:cubicBezTo>
                  <a:cubicBezTo>
                    <a:pt x="1570" y="2094"/>
                    <a:pt x="1286" y="2127"/>
                    <a:pt x="1051" y="2050"/>
                  </a:cubicBezTo>
                  <a:lnTo>
                    <a:pt x="1051" y="2050"/>
                  </a:lnTo>
                  <a:cubicBezTo>
                    <a:pt x="1542" y="1714"/>
                    <a:pt x="1899" y="1117"/>
                    <a:pt x="1611" y="541"/>
                  </a:cubicBezTo>
                  <a:cubicBezTo>
                    <a:pt x="1451" y="220"/>
                    <a:pt x="1077" y="1"/>
                    <a:pt x="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495937" y="2228226"/>
              <a:ext cx="8974" cy="6855"/>
            </a:xfrm>
            <a:custGeom>
              <a:avLst/>
              <a:gdLst/>
              <a:ahLst/>
              <a:cxnLst/>
              <a:rect l="l" t="t" r="r" b="b"/>
              <a:pathLst>
                <a:path w="542" h="414" extrusionOk="0">
                  <a:moveTo>
                    <a:pt x="287" y="0"/>
                  </a:moveTo>
                  <a:cubicBezTo>
                    <a:pt x="0" y="0"/>
                    <a:pt x="0" y="414"/>
                    <a:pt x="287" y="414"/>
                  </a:cubicBezTo>
                  <a:cubicBezTo>
                    <a:pt x="541" y="414"/>
                    <a:pt x="541"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475919" y="2175441"/>
              <a:ext cx="47669" cy="51080"/>
            </a:xfrm>
            <a:custGeom>
              <a:avLst/>
              <a:gdLst/>
              <a:ahLst/>
              <a:cxnLst/>
              <a:rect l="l" t="t" r="r" b="b"/>
              <a:pathLst>
                <a:path w="2879" h="3085" extrusionOk="0">
                  <a:moveTo>
                    <a:pt x="1421" y="1"/>
                  </a:moveTo>
                  <a:cubicBezTo>
                    <a:pt x="1359" y="1"/>
                    <a:pt x="1293" y="30"/>
                    <a:pt x="1242" y="100"/>
                  </a:cubicBezTo>
                  <a:cubicBezTo>
                    <a:pt x="733" y="960"/>
                    <a:pt x="319" y="1851"/>
                    <a:pt x="65" y="2806"/>
                  </a:cubicBezTo>
                  <a:cubicBezTo>
                    <a:pt x="1" y="2933"/>
                    <a:pt x="96" y="3061"/>
                    <a:pt x="256" y="3061"/>
                  </a:cubicBezTo>
                  <a:cubicBezTo>
                    <a:pt x="449" y="3076"/>
                    <a:pt x="642" y="3084"/>
                    <a:pt x="835" y="3084"/>
                  </a:cubicBezTo>
                  <a:cubicBezTo>
                    <a:pt x="1438" y="3084"/>
                    <a:pt x="2040" y="3007"/>
                    <a:pt x="2643" y="2838"/>
                  </a:cubicBezTo>
                  <a:cubicBezTo>
                    <a:pt x="2878" y="2779"/>
                    <a:pt x="2788" y="2449"/>
                    <a:pt x="2572" y="2449"/>
                  </a:cubicBezTo>
                  <a:cubicBezTo>
                    <a:pt x="2554" y="2449"/>
                    <a:pt x="2535" y="2451"/>
                    <a:pt x="2516" y="2456"/>
                  </a:cubicBezTo>
                  <a:cubicBezTo>
                    <a:pt x="1967" y="2599"/>
                    <a:pt x="1400" y="2671"/>
                    <a:pt x="815" y="2671"/>
                  </a:cubicBezTo>
                  <a:cubicBezTo>
                    <a:pt x="715" y="2671"/>
                    <a:pt x="616" y="2669"/>
                    <a:pt x="516" y="2665"/>
                  </a:cubicBezTo>
                  <a:lnTo>
                    <a:pt x="516" y="2665"/>
                  </a:lnTo>
                  <a:cubicBezTo>
                    <a:pt x="773" y="1826"/>
                    <a:pt x="1156" y="1019"/>
                    <a:pt x="1593" y="291"/>
                  </a:cubicBezTo>
                  <a:cubicBezTo>
                    <a:pt x="1680" y="138"/>
                    <a:pt x="1558" y="1"/>
                    <a:pt x="1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442705" y="2191998"/>
              <a:ext cx="12766" cy="56792"/>
            </a:xfrm>
            <a:custGeom>
              <a:avLst/>
              <a:gdLst/>
              <a:ahLst/>
              <a:cxnLst/>
              <a:rect l="l" t="t" r="r" b="b"/>
              <a:pathLst>
                <a:path w="771" h="3430" extrusionOk="0">
                  <a:moveTo>
                    <a:pt x="530" y="1"/>
                  </a:moveTo>
                  <a:cubicBezTo>
                    <a:pt x="445" y="1"/>
                    <a:pt x="358" y="46"/>
                    <a:pt x="319" y="151"/>
                  </a:cubicBezTo>
                  <a:lnTo>
                    <a:pt x="351" y="151"/>
                  </a:lnTo>
                  <a:cubicBezTo>
                    <a:pt x="96" y="1169"/>
                    <a:pt x="0" y="2188"/>
                    <a:pt x="32" y="3239"/>
                  </a:cubicBezTo>
                  <a:cubicBezTo>
                    <a:pt x="32" y="3366"/>
                    <a:pt x="136" y="3430"/>
                    <a:pt x="239" y="3430"/>
                  </a:cubicBezTo>
                  <a:cubicBezTo>
                    <a:pt x="343" y="3430"/>
                    <a:pt x="446" y="3366"/>
                    <a:pt x="446" y="3239"/>
                  </a:cubicBezTo>
                  <a:cubicBezTo>
                    <a:pt x="382" y="2220"/>
                    <a:pt x="478" y="1233"/>
                    <a:pt x="733" y="246"/>
                  </a:cubicBezTo>
                  <a:cubicBezTo>
                    <a:pt x="770" y="96"/>
                    <a:pt x="652" y="1"/>
                    <a:pt x="5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419508" y="2178339"/>
              <a:ext cx="38496" cy="67406"/>
            </a:xfrm>
            <a:custGeom>
              <a:avLst/>
              <a:gdLst/>
              <a:ahLst/>
              <a:cxnLst/>
              <a:rect l="l" t="t" r="r" b="b"/>
              <a:pathLst>
                <a:path w="2325" h="4071" extrusionOk="0">
                  <a:moveTo>
                    <a:pt x="550" y="1"/>
                  </a:moveTo>
                  <a:cubicBezTo>
                    <a:pt x="430" y="1"/>
                    <a:pt x="311" y="7"/>
                    <a:pt x="191" y="21"/>
                  </a:cubicBezTo>
                  <a:cubicBezTo>
                    <a:pt x="96" y="21"/>
                    <a:pt x="0" y="116"/>
                    <a:pt x="0" y="212"/>
                  </a:cubicBezTo>
                  <a:lnTo>
                    <a:pt x="0" y="1994"/>
                  </a:lnTo>
                  <a:cubicBezTo>
                    <a:pt x="0" y="2105"/>
                    <a:pt x="96" y="2192"/>
                    <a:pt x="205" y="2192"/>
                  </a:cubicBezTo>
                  <a:cubicBezTo>
                    <a:pt x="221" y="2192"/>
                    <a:pt x="238" y="2190"/>
                    <a:pt x="255" y="2185"/>
                  </a:cubicBezTo>
                  <a:cubicBezTo>
                    <a:pt x="545" y="2080"/>
                    <a:pt x="835" y="2018"/>
                    <a:pt x="1143" y="2018"/>
                  </a:cubicBezTo>
                  <a:cubicBezTo>
                    <a:pt x="1207" y="2018"/>
                    <a:pt x="1272" y="2021"/>
                    <a:pt x="1337" y="2026"/>
                  </a:cubicBezTo>
                  <a:cubicBezTo>
                    <a:pt x="1592" y="2058"/>
                    <a:pt x="1815" y="2249"/>
                    <a:pt x="1910" y="2504"/>
                  </a:cubicBezTo>
                  <a:cubicBezTo>
                    <a:pt x="1974" y="2822"/>
                    <a:pt x="1624" y="3013"/>
                    <a:pt x="1433" y="3172"/>
                  </a:cubicBezTo>
                  <a:cubicBezTo>
                    <a:pt x="1146" y="3363"/>
                    <a:pt x="828" y="3522"/>
                    <a:pt x="510" y="3650"/>
                  </a:cubicBezTo>
                  <a:cubicBezTo>
                    <a:pt x="304" y="3738"/>
                    <a:pt x="370" y="4071"/>
                    <a:pt x="582" y="4071"/>
                  </a:cubicBezTo>
                  <a:cubicBezTo>
                    <a:pt x="599" y="4071"/>
                    <a:pt x="617" y="4068"/>
                    <a:pt x="637" y="4064"/>
                  </a:cubicBezTo>
                  <a:cubicBezTo>
                    <a:pt x="1051" y="3873"/>
                    <a:pt x="1433" y="3650"/>
                    <a:pt x="1815" y="3363"/>
                  </a:cubicBezTo>
                  <a:cubicBezTo>
                    <a:pt x="2133" y="3172"/>
                    <a:pt x="2324" y="2790"/>
                    <a:pt x="2260" y="2408"/>
                  </a:cubicBezTo>
                  <a:cubicBezTo>
                    <a:pt x="2165" y="2058"/>
                    <a:pt x="1910" y="1803"/>
                    <a:pt x="1560" y="1676"/>
                  </a:cubicBezTo>
                  <a:cubicBezTo>
                    <a:pt x="1412" y="1646"/>
                    <a:pt x="1264" y="1632"/>
                    <a:pt x="1118" y="1632"/>
                  </a:cubicBezTo>
                  <a:cubicBezTo>
                    <a:pt x="879" y="1632"/>
                    <a:pt x="643" y="1670"/>
                    <a:pt x="414" y="1741"/>
                  </a:cubicBezTo>
                  <a:lnTo>
                    <a:pt x="414" y="1741"/>
                  </a:lnTo>
                  <a:lnTo>
                    <a:pt x="414" y="415"/>
                  </a:lnTo>
                  <a:lnTo>
                    <a:pt x="414" y="415"/>
                  </a:lnTo>
                  <a:cubicBezTo>
                    <a:pt x="475" y="412"/>
                    <a:pt x="536" y="411"/>
                    <a:pt x="597" y="411"/>
                  </a:cubicBezTo>
                  <a:cubicBezTo>
                    <a:pt x="1001" y="411"/>
                    <a:pt x="1401" y="482"/>
                    <a:pt x="1783" y="625"/>
                  </a:cubicBezTo>
                  <a:cubicBezTo>
                    <a:pt x="1811" y="636"/>
                    <a:pt x="1837" y="641"/>
                    <a:pt x="1861" y="641"/>
                  </a:cubicBezTo>
                  <a:cubicBezTo>
                    <a:pt x="2055" y="641"/>
                    <a:pt x="2109" y="328"/>
                    <a:pt x="1910" y="243"/>
                  </a:cubicBezTo>
                  <a:cubicBezTo>
                    <a:pt x="1457" y="92"/>
                    <a:pt x="1003" y="1"/>
                    <a:pt x="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9"/>
          <p:cNvSpPr/>
          <p:nvPr/>
        </p:nvSpPr>
        <p:spPr>
          <a:xfrm>
            <a:off x="633625" y="3963625"/>
            <a:ext cx="76500" cy="765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4"/>
        <p:cNvGrpSpPr/>
        <p:nvPr/>
      </p:nvGrpSpPr>
      <p:grpSpPr>
        <a:xfrm>
          <a:off x="0" y="0"/>
          <a:ext cx="0" cy="0"/>
          <a:chOff x="0" y="0"/>
          <a:chExt cx="0" cy="0"/>
        </a:xfrm>
      </p:grpSpPr>
      <p:sp>
        <p:nvSpPr>
          <p:cNvPr id="375" name="Google Shape;375;p11"/>
          <p:cNvSpPr/>
          <p:nvPr/>
        </p:nvSpPr>
        <p:spPr>
          <a:xfrm>
            <a:off x="1510350" y="-481350"/>
            <a:ext cx="6123300" cy="610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1"/>
          <p:cNvSpPr txBox="1">
            <a:spLocks noGrp="1"/>
          </p:cNvSpPr>
          <p:nvPr>
            <p:ph type="title" hasCustomPrompt="1"/>
          </p:nvPr>
        </p:nvSpPr>
        <p:spPr>
          <a:xfrm>
            <a:off x="1843813" y="862175"/>
            <a:ext cx="5461500" cy="114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77" name="Google Shape;377;p11"/>
          <p:cNvSpPr txBox="1">
            <a:spLocks noGrp="1"/>
          </p:cNvSpPr>
          <p:nvPr>
            <p:ph type="body" idx="1"/>
          </p:nvPr>
        </p:nvSpPr>
        <p:spPr>
          <a:xfrm>
            <a:off x="1843813" y="2045575"/>
            <a:ext cx="5461500" cy="5061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sz="16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378" name="Google Shape;378;p11"/>
          <p:cNvSpPr/>
          <p:nvPr/>
        </p:nvSpPr>
        <p:spPr>
          <a:xfrm>
            <a:off x="887550" y="2073298"/>
            <a:ext cx="146100" cy="1461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1"/>
          <p:cNvSpPr/>
          <p:nvPr/>
        </p:nvSpPr>
        <p:spPr>
          <a:xfrm>
            <a:off x="323075" y="938675"/>
            <a:ext cx="135600" cy="135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1"/>
          <p:cNvSpPr/>
          <p:nvPr/>
        </p:nvSpPr>
        <p:spPr>
          <a:xfrm>
            <a:off x="1433850" y="531600"/>
            <a:ext cx="76500" cy="765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1"/>
          <p:cNvSpPr/>
          <p:nvPr/>
        </p:nvSpPr>
        <p:spPr>
          <a:xfrm>
            <a:off x="8633100" y="3745800"/>
            <a:ext cx="135600" cy="135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1"/>
          <p:cNvSpPr/>
          <p:nvPr/>
        </p:nvSpPr>
        <p:spPr>
          <a:xfrm>
            <a:off x="8698750" y="2012748"/>
            <a:ext cx="146100" cy="1461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1"/>
          <p:cNvSpPr/>
          <p:nvPr/>
        </p:nvSpPr>
        <p:spPr>
          <a:xfrm>
            <a:off x="7685638" y="862175"/>
            <a:ext cx="76500" cy="76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 name="Google Shape;384;p11"/>
          <p:cNvGrpSpPr/>
          <p:nvPr/>
        </p:nvGrpSpPr>
        <p:grpSpPr>
          <a:xfrm>
            <a:off x="7685650" y="3475663"/>
            <a:ext cx="429909" cy="390345"/>
            <a:chOff x="368345" y="284369"/>
            <a:chExt cx="526011" cy="477545"/>
          </a:xfrm>
        </p:grpSpPr>
        <p:sp>
          <p:nvSpPr>
            <p:cNvPr id="385" name="Google Shape;385;p11"/>
            <p:cNvSpPr/>
            <p:nvPr/>
          </p:nvSpPr>
          <p:spPr>
            <a:xfrm>
              <a:off x="368345" y="284369"/>
              <a:ext cx="486904" cy="242130"/>
            </a:xfrm>
            <a:custGeom>
              <a:avLst/>
              <a:gdLst/>
              <a:ahLst/>
              <a:cxnLst/>
              <a:rect l="l" t="t" r="r" b="b"/>
              <a:pathLst>
                <a:path w="13073" h="6501" extrusionOk="0">
                  <a:moveTo>
                    <a:pt x="12818" y="0"/>
                  </a:moveTo>
                  <a:cubicBezTo>
                    <a:pt x="9570" y="64"/>
                    <a:pt x="6323" y="223"/>
                    <a:pt x="3076" y="509"/>
                  </a:cubicBezTo>
                  <a:cubicBezTo>
                    <a:pt x="2981" y="509"/>
                    <a:pt x="2885" y="605"/>
                    <a:pt x="2885" y="700"/>
                  </a:cubicBezTo>
                  <a:cubicBezTo>
                    <a:pt x="2914" y="2390"/>
                    <a:pt x="2788" y="4053"/>
                    <a:pt x="2484" y="5691"/>
                  </a:cubicBezTo>
                  <a:lnTo>
                    <a:pt x="2484" y="5691"/>
                  </a:lnTo>
                  <a:cubicBezTo>
                    <a:pt x="2330" y="5336"/>
                    <a:pt x="2196" y="4967"/>
                    <a:pt x="2089" y="4584"/>
                  </a:cubicBezTo>
                  <a:cubicBezTo>
                    <a:pt x="1962" y="4043"/>
                    <a:pt x="1866" y="3470"/>
                    <a:pt x="1835" y="2929"/>
                  </a:cubicBezTo>
                  <a:cubicBezTo>
                    <a:pt x="1803" y="2483"/>
                    <a:pt x="1580" y="2069"/>
                    <a:pt x="1198" y="1783"/>
                  </a:cubicBezTo>
                  <a:cubicBezTo>
                    <a:pt x="1055" y="1682"/>
                    <a:pt x="885" y="1634"/>
                    <a:pt x="717" y="1634"/>
                  </a:cubicBezTo>
                  <a:cubicBezTo>
                    <a:pt x="510" y="1634"/>
                    <a:pt x="305" y="1706"/>
                    <a:pt x="147" y="1846"/>
                  </a:cubicBezTo>
                  <a:cubicBezTo>
                    <a:pt x="1" y="1993"/>
                    <a:pt x="117" y="2196"/>
                    <a:pt x="265" y="2196"/>
                  </a:cubicBezTo>
                  <a:cubicBezTo>
                    <a:pt x="310" y="2196"/>
                    <a:pt x="358" y="2177"/>
                    <a:pt x="402" y="2133"/>
                  </a:cubicBezTo>
                  <a:cubicBezTo>
                    <a:pt x="489" y="2064"/>
                    <a:pt x="582" y="2034"/>
                    <a:pt x="676" y="2034"/>
                  </a:cubicBezTo>
                  <a:cubicBezTo>
                    <a:pt x="927" y="2034"/>
                    <a:pt x="1178" y="2243"/>
                    <a:pt x="1293" y="2451"/>
                  </a:cubicBezTo>
                  <a:cubicBezTo>
                    <a:pt x="1421" y="2897"/>
                    <a:pt x="1516" y="3343"/>
                    <a:pt x="1516" y="3788"/>
                  </a:cubicBezTo>
                  <a:cubicBezTo>
                    <a:pt x="1675" y="4712"/>
                    <a:pt x="1962" y="5571"/>
                    <a:pt x="2408" y="6399"/>
                  </a:cubicBezTo>
                  <a:cubicBezTo>
                    <a:pt x="2449" y="6468"/>
                    <a:pt x="2514" y="6501"/>
                    <a:pt x="2577" y="6501"/>
                  </a:cubicBezTo>
                  <a:cubicBezTo>
                    <a:pt x="2660" y="6501"/>
                    <a:pt x="2740" y="6444"/>
                    <a:pt x="2758" y="6335"/>
                  </a:cubicBezTo>
                  <a:cubicBezTo>
                    <a:pt x="3128" y="4545"/>
                    <a:pt x="3319" y="2726"/>
                    <a:pt x="3272" y="876"/>
                  </a:cubicBezTo>
                  <a:lnTo>
                    <a:pt x="3272" y="876"/>
                  </a:lnTo>
                  <a:cubicBezTo>
                    <a:pt x="6454" y="629"/>
                    <a:pt x="9636" y="445"/>
                    <a:pt x="12818" y="414"/>
                  </a:cubicBezTo>
                  <a:cubicBezTo>
                    <a:pt x="13072" y="414"/>
                    <a:pt x="13072" y="0"/>
                    <a:pt x="128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a:off x="567078" y="369583"/>
              <a:ext cx="97805" cy="110841"/>
            </a:xfrm>
            <a:custGeom>
              <a:avLst/>
              <a:gdLst/>
              <a:ahLst/>
              <a:cxnLst/>
              <a:rect l="l" t="t" r="r" b="b"/>
              <a:pathLst>
                <a:path w="2626" h="2976" extrusionOk="0">
                  <a:moveTo>
                    <a:pt x="1184" y="1"/>
                  </a:moveTo>
                  <a:cubicBezTo>
                    <a:pt x="1161" y="1"/>
                    <a:pt x="1138" y="2"/>
                    <a:pt x="1115" y="4"/>
                  </a:cubicBezTo>
                  <a:cubicBezTo>
                    <a:pt x="764" y="36"/>
                    <a:pt x="414" y="195"/>
                    <a:pt x="128" y="418"/>
                  </a:cubicBezTo>
                  <a:cubicBezTo>
                    <a:pt x="32" y="450"/>
                    <a:pt x="0" y="577"/>
                    <a:pt x="64" y="673"/>
                  </a:cubicBezTo>
                  <a:cubicBezTo>
                    <a:pt x="112" y="744"/>
                    <a:pt x="195" y="780"/>
                    <a:pt x="274" y="780"/>
                  </a:cubicBezTo>
                  <a:cubicBezTo>
                    <a:pt x="301" y="780"/>
                    <a:pt x="327" y="776"/>
                    <a:pt x="351" y="768"/>
                  </a:cubicBezTo>
                  <a:cubicBezTo>
                    <a:pt x="542" y="609"/>
                    <a:pt x="796" y="482"/>
                    <a:pt x="1051" y="418"/>
                  </a:cubicBezTo>
                  <a:cubicBezTo>
                    <a:pt x="1091" y="405"/>
                    <a:pt x="1131" y="398"/>
                    <a:pt x="1169" y="398"/>
                  </a:cubicBezTo>
                  <a:cubicBezTo>
                    <a:pt x="1316" y="398"/>
                    <a:pt x="1446" y="490"/>
                    <a:pt x="1497" y="641"/>
                  </a:cubicBezTo>
                  <a:cubicBezTo>
                    <a:pt x="1528" y="896"/>
                    <a:pt x="1433" y="1118"/>
                    <a:pt x="1242" y="1278"/>
                  </a:cubicBezTo>
                  <a:cubicBezTo>
                    <a:pt x="1019" y="1437"/>
                    <a:pt x="796" y="1596"/>
                    <a:pt x="573" y="1755"/>
                  </a:cubicBezTo>
                  <a:cubicBezTo>
                    <a:pt x="319" y="1914"/>
                    <a:pt x="128" y="2169"/>
                    <a:pt x="32" y="2487"/>
                  </a:cubicBezTo>
                  <a:cubicBezTo>
                    <a:pt x="0" y="2583"/>
                    <a:pt x="32" y="2678"/>
                    <a:pt x="128" y="2710"/>
                  </a:cubicBezTo>
                  <a:cubicBezTo>
                    <a:pt x="517" y="2887"/>
                    <a:pt x="945" y="2975"/>
                    <a:pt x="1380" y="2975"/>
                  </a:cubicBezTo>
                  <a:cubicBezTo>
                    <a:pt x="1728" y="2975"/>
                    <a:pt x="2080" y="2919"/>
                    <a:pt x="2420" y="2806"/>
                  </a:cubicBezTo>
                  <a:cubicBezTo>
                    <a:pt x="2626" y="2747"/>
                    <a:pt x="2560" y="2416"/>
                    <a:pt x="2348" y="2416"/>
                  </a:cubicBezTo>
                  <a:cubicBezTo>
                    <a:pt x="2330" y="2416"/>
                    <a:pt x="2312" y="2419"/>
                    <a:pt x="2292" y="2424"/>
                  </a:cubicBezTo>
                  <a:cubicBezTo>
                    <a:pt x="2006" y="2524"/>
                    <a:pt x="1706" y="2573"/>
                    <a:pt x="1406" y="2573"/>
                  </a:cubicBezTo>
                  <a:cubicBezTo>
                    <a:pt x="1097" y="2573"/>
                    <a:pt x="788" y="2521"/>
                    <a:pt x="489" y="2422"/>
                  </a:cubicBezTo>
                  <a:lnTo>
                    <a:pt x="489" y="2422"/>
                  </a:lnTo>
                  <a:cubicBezTo>
                    <a:pt x="594" y="2236"/>
                    <a:pt x="749" y="2078"/>
                    <a:pt x="924" y="1978"/>
                  </a:cubicBezTo>
                  <a:cubicBezTo>
                    <a:pt x="1210" y="1819"/>
                    <a:pt x="1465" y="1596"/>
                    <a:pt x="1688" y="1341"/>
                  </a:cubicBezTo>
                  <a:cubicBezTo>
                    <a:pt x="1910" y="1087"/>
                    <a:pt x="1974" y="736"/>
                    <a:pt x="1847" y="450"/>
                  </a:cubicBezTo>
                  <a:cubicBezTo>
                    <a:pt x="1729" y="184"/>
                    <a:pt x="1474" y="1"/>
                    <a:pt x="1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a:off x="703428" y="454201"/>
              <a:ext cx="14265" cy="21081"/>
            </a:xfrm>
            <a:custGeom>
              <a:avLst/>
              <a:gdLst/>
              <a:ahLst/>
              <a:cxnLst/>
              <a:rect l="l" t="t" r="r" b="b"/>
              <a:pathLst>
                <a:path w="383" h="566" extrusionOk="0">
                  <a:moveTo>
                    <a:pt x="223" y="0"/>
                  </a:moveTo>
                  <a:cubicBezTo>
                    <a:pt x="215" y="0"/>
                    <a:pt x="207" y="8"/>
                    <a:pt x="191" y="24"/>
                  </a:cubicBezTo>
                  <a:lnTo>
                    <a:pt x="128" y="24"/>
                  </a:lnTo>
                  <a:cubicBezTo>
                    <a:pt x="96" y="24"/>
                    <a:pt x="64" y="24"/>
                    <a:pt x="32" y="56"/>
                  </a:cubicBezTo>
                  <a:lnTo>
                    <a:pt x="0" y="88"/>
                  </a:lnTo>
                  <a:cubicBezTo>
                    <a:pt x="0" y="120"/>
                    <a:pt x="0" y="152"/>
                    <a:pt x="0" y="215"/>
                  </a:cubicBezTo>
                  <a:lnTo>
                    <a:pt x="0" y="374"/>
                  </a:lnTo>
                  <a:cubicBezTo>
                    <a:pt x="0" y="406"/>
                    <a:pt x="0" y="406"/>
                    <a:pt x="0" y="438"/>
                  </a:cubicBezTo>
                  <a:cubicBezTo>
                    <a:pt x="0" y="470"/>
                    <a:pt x="32" y="502"/>
                    <a:pt x="32" y="502"/>
                  </a:cubicBezTo>
                  <a:cubicBezTo>
                    <a:pt x="64" y="534"/>
                    <a:pt x="96" y="534"/>
                    <a:pt x="128" y="565"/>
                  </a:cubicBezTo>
                  <a:lnTo>
                    <a:pt x="223" y="565"/>
                  </a:lnTo>
                  <a:cubicBezTo>
                    <a:pt x="287" y="534"/>
                    <a:pt x="319" y="534"/>
                    <a:pt x="319" y="502"/>
                  </a:cubicBezTo>
                  <a:lnTo>
                    <a:pt x="351" y="470"/>
                  </a:lnTo>
                  <a:cubicBezTo>
                    <a:pt x="382" y="438"/>
                    <a:pt x="382" y="406"/>
                    <a:pt x="382" y="374"/>
                  </a:cubicBezTo>
                  <a:lnTo>
                    <a:pt x="382" y="183"/>
                  </a:lnTo>
                  <a:cubicBezTo>
                    <a:pt x="382" y="152"/>
                    <a:pt x="382" y="152"/>
                    <a:pt x="351" y="120"/>
                  </a:cubicBezTo>
                  <a:cubicBezTo>
                    <a:pt x="351" y="88"/>
                    <a:pt x="351" y="56"/>
                    <a:pt x="319" y="56"/>
                  </a:cubicBezTo>
                  <a:cubicBezTo>
                    <a:pt x="319" y="24"/>
                    <a:pt x="287" y="24"/>
                    <a:pt x="255" y="24"/>
                  </a:cubicBezTo>
                  <a:cubicBezTo>
                    <a:pt x="239" y="8"/>
                    <a:pt x="231" y="0"/>
                    <a:pt x="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a:off x="768643" y="361464"/>
              <a:ext cx="73559" cy="127937"/>
            </a:xfrm>
            <a:custGeom>
              <a:avLst/>
              <a:gdLst/>
              <a:ahLst/>
              <a:cxnLst/>
              <a:rect l="l" t="t" r="r" b="b"/>
              <a:pathLst>
                <a:path w="1975" h="3435" extrusionOk="0">
                  <a:moveTo>
                    <a:pt x="1016" y="385"/>
                  </a:moveTo>
                  <a:cubicBezTo>
                    <a:pt x="1286" y="385"/>
                    <a:pt x="1592" y="708"/>
                    <a:pt x="1592" y="954"/>
                  </a:cubicBezTo>
                  <a:cubicBezTo>
                    <a:pt x="1570" y="1326"/>
                    <a:pt x="1248" y="1547"/>
                    <a:pt x="904" y="1640"/>
                  </a:cubicBezTo>
                  <a:lnTo>
                    <a:pt x="904" y="1640"/>
                  </a:lnTo>
                  <a:cubicBezTo>
                    <a:pt x="857" y="1633"/>
                    <a:pt x="809" y="1630"/>
                    <a:pt x="761" y="1630"/>
                  </a:cubicBezTo>
                  <a:cubicBezTo>
                    <a:pt x="685" y="1630"/>
                    <a:pt x="608" y="1638"/>
                    <a:pt x="534" y="1655"/>
                  </a:cubicBezTo>
                  <a:lnTo>
                    <a:pt x="534" y="1655"/>
                  </a:lnTo>
                  <a:cubicBezTo>
                    <a:pt x="587" y="1274"/>
                    <a:pt x="652" y="903"/>
                    <a:pt x="717" y="533"/>
                  </a:cubicBezTo>
                  <a:lnTo>
                    <a:pt x="717" y="533"/>
                  </a:lnTo>
                  <a:cubicBezTo>
                    <a:pt x="745" y="524"/>
                    <a:pt x="772" y="506"/>
                    <a:pt x="796" y="477"/>
                  </a:cubicBezTo>
                  <a:cubicBezTo>
                    <a:pt x="861" y="412"/>
                    <a:pt x="937" y="385"/>
                    <a:pt x="1016" y="385"/>
                  </a:cubicBezTo>
                  <a:close/>
                  <a:moveTo>
                    <a:pt x="973" y="2043"/>
                  </a:moveTo>
                  <a:lnTo>
                    <a:pt x="973" y="2043"/>
                  </a:lnTo>
                  <a:cubicBezTo>
                    <a:pt x="1148" y="2091"/>
                    <a:pt x="1298" y="2209"/>
                    <a:pt x="1369" y="2387"/>
                  </a:cubicBezTo>
                  <a:cubicBezTo>
                    <a:pt x="1460" y="2721"/>
                    <a:pt x="1233" y="3026"/>
                    <a:pt x="880" y="3026"/>
                  </a:cubicBezTo>
                  <a:cubicBezTo>
                    <a:pt x="863" y="3026"/>
                    <a:pt x="846" y="3025"/>
                    <a:pt x="828" y="3024"/>
                  </a:cubicBezTo>
                  <a:cubicBezTo>
                    <a:pt x="447" y="2928"/>
                    <a:pt x="478" y="2390"/>
                    <a:pt x="478" y="2103"/>
                  </a:cubicBezTo>
                  <a:lnTo>
                    <a:pt x="478" y="2103"/>
                  </a:lnTo>
                  <a:cubicBezTo>
                    <a:pt x="506" y="2104"/>
                    <a:pt x="534" y="2105"/>
                    <a:pt x="562" y="2105"/>
                  </a:cubicBezTo>
                  <a:cubicBezTo>
                    <a:pt x="704" y="2105"/>
                    <a:pt x="841" y="2084"/>
                    <a:pt x="973" y="2043"/>
                  </a:cubicBezTo>
                  <a:close/>
                  <a:moveTo>
                    <a:pt x="1029" y="0"/>
                  </a:moveTo>
                  <a:cubicBezTo>
                    <a:pt x="863" y="0"/>
                    <a:pt x="696" y="56"/>
                    <a:pt x="550" y="184"/>
                  </a:cubicBezTo>
                  <a:lnTo>
                    <a:pt x="550" y="184"/>
                  </a:lnTo>
                  <a:cubicBezTo>
                    <a:pt x="540" y="183"/>
                    <a:pt x="530" y="182"/>
                    <a:pt x="520" y="182"/>
                  </a:cubicBezTo>
                  <a:cubicBezTo>
                    <a:pt x="437" y="182"/>
                    <a:pt x="350" y="239"/>
                    <a:pt x="350" y="318"/>
                  </a:cubicBezTo>
                  <a:lnTo>
                    <a:pt x="319" y="318"/>
                  </a:lnTo>
                  <a:cubicBezTo>
                    <a:pt x="223" y="891"/>
                    <a:pt x="128" y="1464"/>
                    <a:pt x="64" y="2037"/>
                  </a:cubicBezTo>
                  <a:cubicBezTo>
                    <a:pt x="0" y="2451"/>
                    <a:pt x="128" y="2896"/>
                    <a:pt x="382" y="3215"/>
                  </a:cubicBezTo>
                  <a:cubicBezTo>
                    <a:pt x="545" y="3362"/>
                    <a:pt x="742" y="3435"/>
                    <a:pt x="935" y="3435"/>
                  </a:cubicBezTo>
                  <a:cubicBezTo>
                    <a:pt x="1157" y="3435"/>
                    <a:pt x="1375" y="3339"/>
                    <a:pt x="1528" y="3151"/>
                  </a:cubicBezTo>
                  <a:cubicBezTo>
                    <a:pt x="1847" y="2833"/>
                    <a:pt x="1879" y="2355"/>
                    <a:pt x="1592" y="2005"/>
                  </a:cubicBezTo>
                  <a:cubicBezTo>
                    <a:pt x="1536" y="1943"/>
                    <a:pt x="1474" y="1889"/>
                    <a:pt x="1408" y="1841"/>
                  </a:cubicBezTo>
                  <a:lnTo>
                    <a:pt x="1408" y="1841"/>
                  </a:lnTo>
                  <a:cubicBezTo>
                    <a:pt x="1438" y="1822"/>
                    <a:pt x="1467" y="1803"/>
                    <a:pt x="1497" y="1782"/>
                  </a:cubicBezTo>
                  <a:cubicBezTo>
                    <a:pt x="1815" y="1591"/>
                    <a:pt x="1974" y="1241"/>
                    <a:pt x="1974" y="859"/>
                  </a:cubicBezTo>
                  <a:cubicBezTo>
                    <a:pt x="1929" y="405"/>
                    <a:pt x="1480"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380933" y="539192"/>
              <a:ext cx="513422" cy="30168"/>
            </a:xfrm>
            <a:custGeom>
              <a:avLst/>
              <a:gdLst/>
              <a:ahLst/>
              <a:cxnLst/>
              <a:rect l="l" t="t" r="r" b="b"/>
              <a:pathLst>
                <a:path w="13785" h="810" extrusionOk="0">
                  <a:moveTo>
                    <a:pt x="13557" y="1"/>
                  </a:moveTo>
                  <a:cubicBezTo>
                    <a:pt x="13549" y="1"/>
                    <a:pt x="13540" y="1"/>
                    <a:pt x="13530" y="3"/>
                  </a:cubicBezTo>
                  <a:cubicBezTo>
                    <a:pt x="10432" y="289"/>
                    <a:pt x="7335" y="421"/>
                    <a:pt x="4214" y="421"/>
                  </a:cubicBezTo>
                  <a:cubicBezTo>
                    <a:pt x="3871" y="421"/>
                    <a:pt x="3527" y="420"/>
                    <a:pt x="3184" y="416"/>
                  </a:cubicBezTo>
                  <a:cubicBezTo>
                    <a:pt x="2197" y="416"/>
                    <a:pt x="1242" y="385"/>
                    <a:pt x="255" y="353"/>
                  </a:cubicBezTo>
                  <a:cubicBezTo>
                    <a:pt x="0" y="353"/>
                    <a:pt x="0" y="735"/>
                    <a:pt x="255" y="735"/>
                  </a:cubicBezTo>
                  <a:cubicBezTo>
                    <a:pt x="1591" y="784"/>
                    <a:pt x="2923" y="809"/>
                    <a:pt x="4252" y="809"/>
                  </a:cubicBezTo>
                  <a:cubicBezTo>
                    <a:pt x="6373" y="809"/>
                    <a:pt x="8487" y="744"/>
                    <a:pt x="10601" y="607"/>
                  </a:cubicBezTo>
                  <a:cubicBezTo>
                    <a:pt x="11588" y="576"/>
                    <a:pt x="12543" y="480"/>
                    <a:pt x="13530" y="416"/>
                  </a:cubicBezTo>
                  <a:cubicBezTo>
                    <a:pt x="13775" y="386"/>
                    <a:pt x="13784" y="1"/>
                    <a:pt x="13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1"/>
            <p:cNvSpPr/>
            <p:nvPr/>
          </p:nvSpPr>
          <p:spPr>
            <a:xfrm>
              <a:off x="397060" y="628316"/>
              <a:ext cx="97731" cy="133598"/>
            </a:xfrm>
            <a:custGeom>
              <a:avLst/>
              <a:gdLst/>
              <a:ahLst/>
              <a:cxnLst/>
              <a:rect l="l" t="t" r="r" b="b"/>
              <a:pathLst>
                <a:path w="2624" h="3587" extrusionOk="0">
                  <a:moveTo>
                    <a:pt x="1427" y="1"/>
                  </a:moveTo>
                  <a:cubicBezTo>
                    <a:pt x="1236" y="1"/>
                    <a:pt x="1045" y="83"/>
                    <a:pt x="904" y="252"/>
                  </a:cubicBezTo>
                  <a:cubicBezTo>
                    <a:pt x="796" y="404"/>
                    <a:pt x="925" y="556"/>
                    <a:pt x="1068" y="556"/>
                  </a:cubicBezTo>
                  <a:cubicBezTo>
                    <a:pt x="1134" y="556"/>
                    <a:pt x="1204" y="524"/>
                    <a:pt x="1255" y="443"/>
                  </a:cubicBezTo>
                  <a:cubicBezTo>
                    <a:pt x="1298" y="400"/>
                    <a:pt x="1354" y="383"/>
                    <a:pt x="1411" y="383"/>
                  </a:cubicBezTo>
                  <a:cubicBezTo>
                    <a:pt x="1481" y="383"/>
                    <a:pt x="1552" y="408"/>
                    <a:pt x="1605" y="443"/>
                  </a:cubicBezTo>
                  <a:cubicBezTo>
                    <a:pt x="1732" y="507"/>
                    <a:pt x="1828" y="666"/>
                    <a:pt x="1796" y="857"/>
                  </a:cubicBezTo>
                  <a:cubicBezTo>
                    <a:pt x="1732" y="1080"/>
                    <a:pt x="1573" y="1271"/>
                    <a:pt x="1382" y="1398"/>
                  </a:cubicBezTo>
                  <a:cubicBezTo>
                    <a:pt x="1286" y="1462"/>
                    <a:pt x="1223" y="1525"/>
                    <a:pt x="1223" y="1653"/>
                  </a:cubicBezTo>
                  <a:cubicBezTo>
                    <a:pt x="1223" y="1748"/>
                    <a:pt x="1255" y="1844"/>
                    <a:pt x="1350" y="1907"/>
                  </a:cubicBezTo>
                  <a:cubicBezTo>
                    <a:pt x="1573" y="2098"/>
                    <a:pt x="2019" y="1971"/>
                    <a:pt x="2146" y="2257"/>
                  </a:cubicBezTo>
                  <a:cubicBezTo>
                    <a:pt x="2241" y="2544"/>
                    <a:pt x="2146" y="2830"/>
                    <a:pt x="1923" y="3021"/>
                  </a:cubicBezTo>
                  <a:cubicBezTo>
                    <a:pt x="1769" y="3140"/>
                    <a:pt x="1576" y="3183"/>
                    <a:pt x="1370" y="3183"/>
                  </a:cubicBezTo>
                  <a:cubicBezTo>
                    <a:pt x="1020" y="3183"/>
                    <a:pt x="632" y="3058"/>
                    <a:pt x="331" y="2958"/>
                  </a:cubicBezTo>
                  <a:cubicBezTo>
                    <a:pt x="314" y="2953"/>
                    <a:pt x="298" y="2951"/>
                    <a:pt x="282" y="2951"/>
                  </a:cubicBezTo>
                  <a:cubicBezTo>
                    <a:pt x="91" y="2951"/>
                    <a:pt x="1" y="3283"/>
                    <a:pt x="236" y="3372"/>
                  </a:cubicBezTo>
                  <a:cubicBezTo>
                    <a:pt x="594" y="3515"/>
                    <a:pt x="970" y="3587"/>
                    <a:pt x="1351" y="3587"/>
                  </a:cubicBezTo>
                  <a:cubicBezTo>
                    <a:pt x="1477" y="3587"/>
                    <a:pt x="1605" y="3579"/>
                    <a:pt x="1732" y="3563"/>
                  </a:cubicBezTo>
                  <a:cubicBezTo>
                    <a:pt x="2082" y="3467"/>
                    <a:pt x="2401" y="3212"/>
                    <a:pt x="2528" y="2830"/>
                  </a:cubicBezTo>
                  <a:cubicBezTo>
                    <a:pt x="2623" y="2544"/>
                    <a:pt x="2592" y="2194"/>
                    <a:pt x="2401" y="1939"/>
                  </a:cubicBezTo>
                  <a:cubicBezTo>
                    <a:pt x="2273" y="1812"/>
                    <a:pt x="2146" y="1716"/>
                    <a:pt x="1987" y="1716"/>
                  </a:cubicBezTo>
                  <a:cubicBezTo>
                    <a:pt x="1891" y="1716"/>
                    <a:pt x="1796" y="1684"/>
                    <a:pt x="1732" y="1653"/>
                  </a:cubicBezTo>
                  <a:cubicBezTo>
                    <a:pt x="1723" y="1653"/>
                    <a:pt x="1715" y="1652"/>
                    <a:pt x="1707" y="1651"/>
                  </a:cubicBezTo>
                  <a:lnTo>
                    <a:pt x="1707" y="1651"/>
                  </a:lnTo>
                  <a:cubicBezTo>
                    <a:pt x="2070" y="1314"/>
                    <a:pt x="2348" y="812"/>
                    <a:pt x="2050" y="379"/>
                  </a:cubicBezTo>
                  <a:cubicBezTo>
                    <a:pt x="1908" y="131"/>
                    <a:pt x="1668" y="1"/>
                    <a:pt x="1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1"/>
            <p:cNvSpPr/>
            <p:nvPr/>
          </p:nvSpPr>
          <p:spPr>
            <a:xfrm>
              <a:off x="573019" y="628126"/>
              <a:ext cx="16611" cy="120972"/>
            </a:xfrm>
            <a:custGeom>
              <a:avLst/>
              <a:gdLst/>
              <a:ahLst/>
              <a:cxnLst/>
              <a:rect l="l" t="t" r="r" b="b"/>
              <a:pathLst>
                <a:path w="446" h="3248" extrusionOk="0">
                  <a:moveTo>
                    <a:pt x="239" y="0"/>
                  </a:moveTo>
                  <a:cubicBezTo>
                    <a:pt x="135" y="0"/>
                    <a:pt x="32" y="64"/>
                    <a:pt x="32" y="191"/>
                  </a:cubicBezTo>
                  <a:cubicBezTo>
                    <a:pt x="32" y="1146"/>
                    <a:pt x="0" y="2101"/>
                    <a:pt x="0" y="3056"/>
                  </a:cubicBezTo>
                  <a:cubicBezTo>
                    <a:pt x="0" y="3184"/>
                    <a:pt x="96" y="3247"/>
                    <a:pt x="191" y="3247"/>
                  </a:cubicBezTo>
                  <a:cubicBezTo>
                    <a:pt x="287" y="3247"/>
                    <a:pt x="382" y="3184"/>
                    <a:pt x="382" y="3056"/>
                  </a:cubicBezTo>
                  <a:cubicBezTo>
                    <a:pt x="382" y="2101"/>
                    <a:pt x="414" y="1146"/>
                    <a:pt x="446" y="191"/>
                  </a:cubicBezTo>
                  <a:cubicBezTo>
                    <a:pt x="446" y="64"/>
                    <a:pt x="342" y="0"/>
                    <a:pt x="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a:off x="532237" y="682390"/>
              <a:ext cx="108830" cy="21677"/>
            </a:xfrm>
            <a:custGeom>
              <a:avLst/>
              <a:gdLst/>
              <a:ahLst/>
              <a:cxnLst/>
              <a:rect l="l" t="t" r="r" b="b"/>
              <a:pathLst>
                <a:path w="2922" h="582" extrusionOk="0">
                  <a:moveTo>
                    <a:pt x="2612" y="1"/>
                  </a:moveTo>
                  <a:cubicBezTo>
                    <a:pt x="2595" y="1"/>
                    <a:pt x="2578" y="3"/>
                    <a:pt x="2560" y="7"/>
                  </a:cubicBezTo>
                  <a:cubicBezTo>
                    <a:pt x="2144" y="116"/>
                    <a:pt x="1718" y="173"/>
                    <a:pt x="1293" y="173"/>
                  </a:cubicBezTo>
                  <a:cubicBezTo>
                    <a:pt x="970" y="173"/>
                    <a:pt x="648" y="140"/>
                    <a:pt x="331" y="71"/>
                  </a:cubicBezTo>
                  <a:cubicBezTo>
                    <a:pt x="312" y="66"/>
                    <a:pt x="293" y="64"/>
                    <a:pt x="276" y="64"/>
                  </a:cubicBezTo>
                  <a:cubicBezTo>
                    <a:pt x="64" y="64"/>
                    <a:pt x="0" y="394"/>
                    <a:pt x="236" y="453"/>
                  </a:cubicBezTo>
                  <a:cubicBezTo>
                    <a:pt x="601" y="541"/>
                    <a:pt x="972" y="581"/>
                    <a:pt x="1345" y="581"/>
                  </a:cubicBezTo>
                  <a:cubicBezTo>
                    <a:pt x="1784" y="581"/>
                    <a:pt x="2224" y="525"/>
                    <a:pt x="2655" y="421"/>
                  </a:cubicBezTo>
                  <a:cubicBezTo>
                    <a:pt x="2921" y="362"/>
                    <a:pt x="2830" y="1"/>
                    <a:pt x="2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a:off x="678512" y="647162"/>
              <a:ext cx="20224" cy="15457"/>
            </a:xfrm>
            <a:custGeom>
              <a:avLst/>
              <a:gdLst/>
              <a:ahLst/>
              <a:cxnLst/>
              <a:rect l="l" t="t" r="r" b="b"/>
              <a:pathLst>
                <a:path w="543" h="415" extrusionOk="0">
                  <a:moveTo>
                    <a:pt x="287" y="1"/>
                  </a:moveTo>
                  <a:cubicBezTo>
                    <a:pt x="1" y="1"/>
                    <a:pt x="1" y="414"/>
                    <a:pt x="287" y="414"/>
                  </a:cubicBezTo>
                  <a:cubicBezTo>
                    <a:pt x="542" y="414"/>
                    <a:pt x="542"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1"/>
            <p:cNvSpPr/>
            <p:nvPr/>
          </p:nvSpPr>
          <p:spPr>
            <a:xfrm>
              <a:off x="675868" y="639340"/>
              <a:ext cx="103094" cy="119482"/>
            </a:xfrm>
            <a:custGeom>
              <a:avLst/>
              <a:gdLst/>
              <a:ahLst/>
              <a:cxnLst/>
              <a:rect l="l" t="t" r="r" b="b"/>
              <a:pathLst>
                <a:path w="2768" h="3208" extrusionOk="0">
                  <a:moveTo>
                    <a:pt x="899" y="0"/>
                  </a:moveTo>
                  <a:cubicBezTo>
                    <a:pt x="846" y="0"/>
                    <a:pt x="792" y="6"/>
                    <a:pt x="740" y="19"/>
                  </a:cubicBezTo>
                  <a:cubicBezTo>
                    <a:pt x="422" y="19"/>
                    <a:pt x="136" y="242"/>
                    <a:pt x="40" y="529"/>
                  </a:cubicBezTo>
                  <a:cubicBezTo>
                    <a:pt x="1" y="686"/>
                    <a:pt x="132" y="795"/>
                    <a:pt x="252" y="795"/>
                  </a:cubicBezTo>
                  <a:cubicBezTo>
                    <a:pt x="327" y="795"/>
                    <a:pt x="398" y="753"/>
                    <a:pt x="422" y="656"/>
                  </a:cubicBezTo>
                  <a:cubicBezTo>
                    <a:pt x="505" y="489"/>
                    <a:pt x="662" y="395"/>
                    <a:pt x="827" y="395"/>
                  </a:cubicBezTo>
                  <a:cubicBezTo>
                    <a:pt x="851" y="395"/>
                    <a:pt x="875" y="397"/>
                    <a:pt x="900" y="402"/>
                  </a:cubicBezTo>
                  <a:cubicBezTo>
                    <a:pt x="1154" y="465"/>
                    <a:pt x="1345" y="656"/>
                    <a:pt x="1377" y="911"/>
                  </a:cubicBezTo>
                  <a:cubicBezTo>
                    <a:pt x="1473" y="1643"/>
                    <a:pt x="804" y="2121"/>
                    <a:pt x="263" y="2471"/>
                  </a:cubicBezTo>
                  <a:cubicBezTo>
                    <a:pt x="136" y="2566"/>
                    <a:pt x="136" y="2725"/>
                    <a:pt x="263" y="2821"/>
                  </a:cubicBezTo>
                  <a:cubicBezTo>
                    <a:pt x="762" y="3071"/>
                    <a:pt x="1310" y="3207"/>
                    <a:pt x="1861" y="3207"/>
                  </a:cubicBezTo>
                  <a:cubicBezTo>
                    <a:pt x="2082" y="3207"/>
                    <a:pt x="2304" y="3185"/>
                    <a:pt x="2523" y="3139"/>
                  </a:cubicBezTo>
                  <a:cubicBezTo>
                    <a:pt x="2768" y="3078"/>
                    <a:pt x="2689" y="2724"/>
                    <a:pt x="2457" y="2724"/>
                  </a:cubicBezTo>
                  <a:cubicBezTo>
                    <a:pt x="2448" y="2724"/>
                    <a:pt x="2438" y="2724"/>
                    <a:pt x="2428" y="2725"/>
                  </a:cubicBezTo>
                  <a:cubicBezTo>
                    <a:pt x="2214" y="2776"/>
                    <a:pt x="1998" y="2801"/>
                    <a:pt x="1784" y="2801"/>
                  </a:cubicBezTo>
                  <a:cubicBezTo>
                    <a:pt x="1428" y="2801"/>
                    <a:pt x="1078" y="2733"/>
                    <a:pt x="757" y="2601"/>
                  </a:cubicBezTo>
                  <a:lnTo>
                    <a:pt x="757" y="2601"/>
                  </a:lnTo>
                  <a:cubicBezTo>
                    <a:pt x="1237" y="2250"/>
                    <a:pt x="1679" y="1809"/>
                    <a:pt x="1759" y="1166"/>
                  </a:cubicBezTo>
                  <a:cubicBezTo>
                    <a:pt x="1823" y="847"/>
                    <a:pt x="1695" y="497"/>
                    <a:pt x="1473" y="274"/>
                  </a:cubicBezTo>
                  <a:cubicBezTo>
                    <a:pt x="1321" y="97"/>
                    <a:pt x="1108" y="0"/>
                    <a:pt x="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1"/>
            <p:cNvSpPr/>
            <p:nvPr/>
          </p:nvSpPr>
          <p:spPr>
            <a:xfrm>
              <a:off x="793522" y="611892"/>
              <a:ext cx="15457" cy="77693"/>
            </a:xfrm>
            <a:custGeom>
              <a:avLst/>
              <a:gdLst/>
              <a:ahLst/>
              <a:cxnLst/>
              <a:rect l="l" t="t" r="r" b="b"/>
              <a:pathLst>
                <a:path w="415" h="2086" extrusionOk="0">
                  <a:moveTo>
                    <a:pt x="224" y="0"/>
                  </a:moveTo>
                  <a:cubicBezTo>
                    <a:pt x="128" y="0"/>
                    <a:pt x="33" y="72"/>
                    <a:pt x="33" y="215"/>
                  </a:cubicBezTo>
                  <a:cubicBezTo>
                    <a:pt x="33" y="756"/>
                    <a:pt x="1" y="1330"/>
                    <a:pt x="1" y="1871"/>
                  </a:cubicBezTo>
                  <a:cubicBezTo>
                    <a:pt x="1" y="2014"/>
                    <a:pt x="96" y="2086"/>
                    <a:pt x="192" y="2086"/>
                  </a:cubicBezTo>
                  <a:cubicBezTo>
                    <a:pt x="287" y="2086"/>
                    <a:pt x="383" y="2014"/>
                    <a:pt x="383" y="1871"/>
                  </a:cubicBezTo>
                  <a:cubicBezTo>
                    <a:pt x="383" y="1330"/>
                    <a:pt x="415" y="756"/>
                    <a:pt x="415" y="215"/>
                  </a:cubicBezTo>
                  <a:cubicBezTo>
                    <a:pt x="415" y="72"/>
                    <a:pt x="319" y="0"/>
                    <a:pt x="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1"/>
            <p:cNvSpPr/>
            <p:nvPr/>
          </p:nvSpPr>
          <p:spPr>
            <a:xfrm>
              <a:off x="768643" y="645970"/>
              <a:ext cx="85403" cy="17840"/>
            </a:xfrm>
            <a:custGeom>
              <a:avLst/>
              <a:gdLst/>
              <a:ahLst/>
              <a:cxnLst/>
              <a:rect l="l" t="t" r="r" b="b"/>
              <a:pathLst>
                <a:path w="2293" h="479" extrusionOk="0">
                  <a:moveTo>
                    <a:pt x="191" y="1"/>
                  </a:moveTo>
                  <a:cubicBezTo>
                    <a:pt x="96" y="1"/>
                    <a:pt x="0" y="96"/>
                    <a:pt x="0" y="192"/>
                  </a:cubicBezTo>
                  <a:cubicBezTo>
                    <a:pt x="0" y="319"/>
                    <a:pt x="96" y="383"/>
                    <a:pt x="191" y="383"/>
                  </a:cubicBezTo>
                  <a:lnTo>
                    <a:pt x="2038" y="478"/>
                  </a:lnTo>
                  <a:cubicBezTo>
                    <a:pt x="2292" y="478"/>
                    <a:pt x="2292" y="96"/>
                    <a:pt x="2038" y="96"/>
                  </a:cubicBezTo>
                  <a:lnTo>
                    <a:pt x="1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11"/>
          <p:cNvGrpSpPr/>
          <p:nvPr/>
        </p:nvGrpSpPr>
        <p:grpSpPr>
          <a:xfrm>
            <a:off x="8477071" y="682464"/>
            <a:ext cx="447642" cy="256218"/>
            <a:chOff x="-639309" y="2036391"/>
            <a:chExt cx="371087" cy="212400"/>
          </a:xfrm>
        </p:grpSpPr>
        <p:sp>
          <p:nvSpPr>
            <p:cNvPr id="398" name="Google Shape;398;p11"/>
            <p:cNvSpPr/>
            <p:nvPr/>
          </p:nvSpPr>
          <p:spPr>
            <a:xfrm>
              <a:off x="-573426" y="2036888"/>
              <a:ext cx="8974" cy="75916"/>
            </a:xfrm>
            <a:custGeom>
              <a:avLst/>
              <a:gdLst/>
              <a:ahLst/>
              <a:cxnLst/>
              <a:rect l="l" t="t" r="r" b="b"/>
              <a:pathLst>
                <a:path w="542" h="4585" extrusionOk="0">
                  <a:moveTo>
                    <a:pt x="271" y="0"/>
                  </a:moveTo>
                  <a:cubicBezTo>
                    <a:pt x="168" y="0"/>
                    <a:pt x="64" y="64"/>
                    <a:pt x="64" y="191"/>
                  </a:cubicBezTo>
                  <a:cubicBezTo>
                    <a:pt x="0" y="1592"/>
                    <a:pt x="32" y="2992"/>
                    <a:pt x="128" y="4393"/>
                  </a:cubicBezTo>
                  <a:cubicBezTo>
                    <a:pt x="128" y="4521"/>
                    <a:pt x="231" y="4584"/>
                    <a:pt x="335" y="4584"/>
                  </a:cubicBezTo>
                  <a:cubicBezTo>
                    <a:pt x="438" y="4584"/>
                    <a:pt x="542" y="4521"/>
                    <a:pt x="542" y="4393"/>
                  </a:cubicBezTo>
                  <a:cubicBezTo>
                    <a:pt x="414" y="2992"/>
                    <a:pt x="414" y="1592"/>
                    <a:pt x="478" y="191"/>
                  </a:cubicBezTo>
                  <a:cubicBezTo>
                    <a:pt x="478" y="64"/>
                    <a:pt x="374" y="0"/>
                    <a:pt x="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1"/>
            <p:cNvSpPr/>
            <p:nvPr/>
          </p:nvSpPr>
          <p:spPr>
            <a:xfrm>
              <a:off x="-548656" y="2040315"/>
              <a:ext cx="50086" cy="58928"/>
            </a:xfrm>
            <a:custGeom>
              <a:avLst/>
              <a:gdLst/>
              <a:ahLst/>
              <a:cxnLst/>
              <a:rect l="l" t="t" r="r" b="b"/>
              <a:pathLst>
                <a:path w="3025" h="3559" extrusionOk="0">
                  <a:moveTo>
                    <a:pt x="1176" y="1"/>
                  </a:moveTo>
                  <a:cubicBezTo>
                    <a:pt x="1129" y="1"/>
                    <a:pt x="1077" y="15"/>
                    <a:pt x="1019" y="48"/>
                  </a:cubicBezTo>
                  <a:cubicBezTo>
                    <a:pt x="860" y="111"/>
                    <a:pt x="765" y="302"/>
                    <a:pt x="765" y="493"/>
                  </a:cubicBezTo>
                  <a:cubicBezTo>
                    <a:pt x="765" y="589"/>
                    <a:pt x="860" y="684"/>
                    <a:pt x="988" y="684"/>
                  </a:cubicBezTo>
                  <a:cubicBezTo>
                    <a:pt x="1083" y="684"/>
                    <a:pt x="1179" y="589"/>
                    <a:pt x="1179" y="493"/>
                  </a:cubicBezTo>
                  <a:lnTo>
                    <a:pt x="1179" y="398"/>
                  </a:lnTo>
                  <a:cubicBezTo>
                    <a:pt x="1179" y="430"/>
                    <a:pt x="1210" y="430"/>
                    <a:pt x="1242" y="462"/>
                  </a:cubicBezTo>
                  <a:lnTo>
                    <a:pt x="1592" y="716"/>
                  </a:lnTo>
                  <a:cubicBezTo>
                    <a:pt x="1783" y="875"/>
                    <a:pt x="1974" y="1066"/>
                    <a:pt x="2165" y="1257"/>
                  </a:cubicBezTo>
                  <a:cubicBezTo>
                    <a:pt x="2484" y="1671"/>
                    <a:pt x="2579" y="2212"/>
                    <a:pt x="2388" y="2690"/>
                  </a:cubicBezTo>
                  <a:cubicBezTo>
                    <a:pt x="2182" y="2956"/>
                    <a:pt x="1866" y="3139"/>
                    <a:pt x="1516" y="3139"/>
                  </a:cubicBezTo>
                  <a:cubicBezTo>
                    <a:pt x="1489" y="3139"/>
                    <a:pt x="1461" y="3138"/>
                    <a:pt x="1433" y="3136"/>
                  </a:cubicBezTo>
                  <a:cubicBezTo>
                    <a:pt x="1051" y="3104"/>
                    <a:pt x="701" y="2881"/>
                    <a:pt x="574" y="2499"/>
                  </a:cubicBezTo>
                  <a:cubicBezTo>
                    <a:pt x="383" y="2053"/>
                    <a:pt x="478" y="1544"/>
                    <a:pt x="765" y="1162"/>
                  </a:cubicBezTo>
                  <a:cubicBezTo>
                    <a:pt x="887" y="1015"/>
                    <a:pt x="765" y="812"/>
                    <a:pt x="616" y="812"/>
                  </a:cubicBezTo>
                  <a:cubicBezTo>
                    <a:pt x="570" y="812"/>
                    <a:pt x="523" y="831"/>
                    <a:pt x="478" y="875"/>
                  </a:cubicBezTo>
                  <a:lnTo>
                    <a:pt x="510" y="907"/>
                  </a:lnTo>
                  <a:cubicBezTo>
                    <a:pt x="96" y="1353"/>
                    <a:pt x="1" y="1990"/>
                    <a:pt x="160" y="2563"/>
                  </a:cubicBezTo>
                  <a:cubicBezTo>
                    <a:pt x="351" y="3104"/>
                    <a:pt x="828" y="3486"/>
                    <a:pt x="1401" y="3550"/>
                  </a:cubicBezTo>
                  <a:cubicBezTo>
                    <a:pt x="1452" y="3555"/>
                    <a:pt x="1502" y="3558"/>
                    <a:pt x="1552" y="3558"/>
                  </a:cubicBezTo>
                  <a:cubicBezTo>
                    <a:pt x="2041" y="3558"/>
                    <a:pt x="2507" y="3282"/>
                    <a:pt x="2738" y="2849"/>
                  </a:cubicBezTo>
                  <a:cubicBezTo>
                    <a:pt x="3025" y="2212"/>
                    <a:pt x="2898" y="1480"/>
                    <a:pt x="2420" y="1003"/>
                  </a:cubicBezTo>
                  <a:cubicBezTo>
                    <a:pt x="2165" y="684"/>
                    <a:pt x="1879" y="430"/>
                    <a:pt x="1561" y="207"/>
                  </a:cubicBezTo>
                  <a:cubicBezTo>
                    <a:pt x="1419" y="113"/>
                    <a:pt x="1313" y="1"/>
                    <a:pt x="1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1"/>
            <p:cNvSpPr/>
            <p:nvPr/>
          </p:nvSpPr>
          <p:spPr>
            <a:xfrm>
              <a:off x="-478022" y="2042286"/>
              <a:ext cx="6342" cy="62074"/>
            </a:xfrm>
            <a:custGeom>
              <a:avLst/>
              <a:gdLst/>
              <a:ahLst/>
              <a:cxnLst/>
              <a:rect l="l" t="t" r="r" b="b"/>
              <a:pathLst>
                <a:path w="383" h="3749" extrusionOk="0">
                  <a:moveTo>
                    <a:pt x="192" y="0"/>
                  </a:moveTo>
                  <a:cubicBezTo>
                    <a:pt x="96" y="0"/>
                    <a:pt x="1" y="72"/>
                    <a:pt x="1" y="215"/>
                  </a:cubicBezTo>
                  <a:lnTo>
                    <a:pt x="1" y="3558"/>
                  </a:lnTo>
                  <a:cubicBezTo>
                    <a:pt x="1" y="3685"/>
                    <a:pt x="96" y="3749"/>
                    <a:pt x="192" y="3749"/>
                  </a:cubicBezTo>
                  <a:cubicBezTo>
                    <a:pt x="287" y="3749"/>
                    <a:pt x="383" y="3685"/>
                    <a:pt x="383" y="3558"/>
                  </a:cubicBezTo>
                  <a:lnTo>
                    <a:pt x="383" y="215"/>
                  </a:lnTo>
                  <a:cubicBezTo>
                    <a:pt x="383" y="72"/>
                    <a:pt x="287" y="0"/>
                    <a:pt x="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1"/>
            <p:cNvSpPr/>
            <p:nvPr/>
          </p:nvSpPr>
          <p:spPr>
            <a:xfrm>
              <a:off x="-490871" y="2059952"/>
              <a:ext cx="44490" cy="8924"/>
            </a:xfrm>
            <a:custGeom>
              <a:avLst/>
              <a:gdLst/>
              <a:ahLst/>
              <a:cxnLst/>
              <a:rect l="l" t="t" r="r" b="b"/>
              <a:pathLst>
                <a:path w="2687" h="539" extrusionOk="0">
                  <a:moveTo>
                    <a:pt x="275" y="1"/>
                  </a:moveTo>
                  <a:cubicBezTo>
                    <a:pt x="64" y="1"/>
                    <a:pt x="0" y="331"/>
                    <a:pt x="235" y="390"/>
                  </a:cubicBezTo>
                  <a:cubicBezTo>
                    <a:pt x="693" y="489"/>
                    <a:pt x="1163" y="539"/>
                    <a:pt x="1630" y="539"/>
                  </a:cubicBezTo>
                  <a:cubicBezTo>
                    <a:pt x="1910" y="539"/>
                    <a:pt x="2189" y="521"/>
                    <a:pt x="2464" y="485"/>
                  </a:cubicBezTo>
                  <a:cubicBezTo>
                    <a:pt x="2591" y="485"/>
                    <a:pt x="2655" y="422"/>
                    <a:pt x="2687" y="294"/>
                  </a:cubicBezTo>
                  <a:cubicBezTo>
                    <a:pt x="2687" y="199"/>
                    <a:pt x="2591" y="103"/>
                    <a:pt x="2464" y="103"/>
                  </a:cubicBezTo>
                  <a:cubicBezTo>
                    <a:pt x="2201" y="139"/>
                    <a:pt x="1934" y="157"/>
                    <a:pt x="1666" y="157"/>
                  </a:cubicBezTo>
                  <a:cubicBezTo>
                    <a:pt x="1219" y="157"/>
                    <a:pt x="769" y="107"/>
                    <a:pt x="331" y="8"/>
                  </a:cubicBezTo>
                  <a:cubicBezTo>
                    <a:pt x="311" y="3"/>
                    <a:pt x="293"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1"/>
            <p:cNvSpPr/>
            <p:nvPr/>
          </p:nvSpPr>
          <p:spPr>
            <a:xfrm>
              <a:off x="-421097" y="2042683"/>
              <a:ext cx="10878" cy="53613"/>
            </a:xfrm>
            <a:custGeom>
              <a:avLst/>
              <a:gdLst/>
              <a:ahLst/>
              <a:cxnLst/>
              <a:rect l="l" t="t" r="r" b="b"/>
              <a:pathLst>
                <a:path w="657" h="3238" extrusionOk="0">
                  <a:moveTo>
                    <a:pt x="315" y="0"/>
                  </a:moveTo>
                  <a:cubicBezTo>
                    <a:pt x="216" y="0"/>
                    <a:pt x="112" y="64"/>
                    <a:pt x="96" y="191"/>
                  </a:cubicBezTo>
                  <a:cubicBezTo>
                    <a:pt x="1" y="1146"/>
                    <a:pt x="64" y="2133"/>
                    <a:pt x="224" y="3088"/>
                  </a:cubicBezTo>
                  <a:cubicBezTo>
                    <a:pt x="250" y="3192"/>
                    <a:pt x="329" y="3238"/>
                    <a:pt x="412" y="3238"/>
                  </a:cubicBezTo>
                  <a:cubicBezTo>
                    <a:pt x="531" y="3238"/>
                    <a:pt x="656" y="3143"/>
                    <a:pt x="637" y="2993"/>
                  </a:cubicBezTo>
                  <a:cubicBezTo>
                    <a:pt x="446" y="2069"/>
                    <a:pt x="415" y="1114"/>
                    <a:pt x="510" y="191"/>
                  </a:cubicBezTo>
                  <a:cubicBezTo>
                    <a:pt x="510" y="64"/>
                    <a:pt x="415"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1"/>
            <p:cNvSpPr/>
            <p:nvPr/>
          </p:nvSpPr>
          <p:spPr>
            <a:xfrm>
              <a:off x="-392618" y="2036391"/>
              <a:ext cx="54822" cy="73201"/>
            </a:xfrm>
            <a:custGeom>
              <a:avLst/>
              <a:gdLst/>
              <a:ahLst/>
              <a:cxnLst/>
              <a:rect l="l" t="t" r="r" b="b"/>
              <a:pathLst>
                <a:path w="3311" h="4421" extrusionOk="0">
                  <a:moveTo>
                    <a:pt x="1122" y="0"/>
                  </a:moveTo>
                  <a:cubicBezTo>
                    <a:pt x="833" y="0"/>
                    <a:pt x="544" y="11"/>
                    <a:pt x="254" y="30"/>
                  </a:cubicBezTo>
                  <a:cubicBezTo>
                    <a:pt x="9" y="61"/>
                    <a:pt x="0" y="446"/>
                    <a:pt x="227" y="446"/>
                  </a:cubicBezTo>
                  <a:cubicBezTo>
                    <a:pt x="236" y="446"/>
                    <a:pt x="245" y="445"/>
                    <a:pt x="254" y="444"/>
                  </a:cubicBezTo>
                  <a:lnTo>
                    <a:pt x="223" y="444"/>
                  </a:lnTo>
                  <a:cubicBezTo>
                    <a:pt x="529" y="413"/>
                    <a:pt x="832" y="399"/>
                    <a:pt x="1132" y="399"/>
                  </a:cubicBezTo>
                  <a:cubicBezTo>
                    <a:pt x="1686" y="399"/>
                    <a:pt x="2233" y="447"/>
                    <a:pt x="2779" y="531"/>
                  </a:cubicBezTo>
                  <a:lnTo>
                    <a:pt x="2779" y="531"/>
                  </a:lnTo>
                  <a:cubicBezTo>
                    <a:pt x="2229" y="1699"/>
                    <a:pt x="1791" y="2920"/>
                    <a:pt x="1464" y="4169"/>
                  </a:cubicBezTo>
                  <a:cubicBezTo>
                    <a:pt x="1425" y="4325"/>
                    <a:pt x="1553" y="4421"/>
                    <a:pt x="1681" y="4421"/>
                  </a:cubicBezTo>
                  <a:cubicBezTo>
                    <a:pt x="1761" y="4421"/>
                    <a:pt x="1841" y="4382"/>
                    <a:pt x="1878" y="4296"/>
                  </a:cubicBezTo>
                  <a:cubicBezTo>
                    <a:pt x="2196" y="2959"/>
                    <a:pt x="2642" y="1685"/>
                    <a:pt x="3247" y="476"/>
                  </a:cubicBezTo>
                  <a:cubicBezTo>
                    <a:pt x="3311" y="380"/>
                    <a:pt x="3247" y="221"/>
                    <a:pt x="3120" y="189"/>
                  </a:cubicBezTo>
                  <a:cubicBezTo>
                    <a:pt x="2454" y="56"/>
                    <a:pt x="178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1"/>
            <p:cNvSpPr/>
            <p:nvPr/>
          </p:nvSpPr>
          <p:spPr>
            <a:xfrm>
              <a:off x="-639309" y="2131729"/>
              <a:ext cx="371087" cy="25581"/>
            </a:xfrm>
            <a:custGeom>
              <a:avLst/>
              <a:gdLst/>
              <a:ahLst/>
              <a:cxnLst/>
              <a:rect l="l" t="t" r="r" b="b"/>
              <a:pathLst>
                <a:path w="22412" h="1545" extrusionOk="0">
                  <a:moveTo>
                    <a:pt x="22184" y="1"/>
                  </a:moveTo>
                  <a:cubicBezTo>
                    <a:pt x="22176" y="1"/>
                    <a:pt x="22167" y="1"/>
                    <a:pt x="22157" y="2"/>
                  </a:cubicBezTo>
                  <a:cubicBezTo>
                    <a:pt x="19292" y="257"/>
                    <a:pt x="16427" y="512"/>
                    <a:pt x="13562" y="734"/>
                  </a:cubicBezTo>
                  <a:cubicBezTo>
                    <a:pt x="10936" y="970"/>
                    <a:pt x="8311" y="1152"/>
                    <a:pt x="5685" y="1152"/>
                  </a:cubicBezTo>
                  <a:cubicBezTo>
                    <a:pt x="5477" y="1152"/>
                    <a:pt x="5270" y="1151"/>
                    <a:pt x="5062" y="1148"/>
                  </a:cubicBezTo>
                  <a:cubicBezTo>
                    <a:pt x="3438" y="1117"/>
                    <a:pt x="1846" y="1021"/>
                    <a:pt x="255" y="798"/>
                  </a:cubicBezTo>
                  <a:cubicBezTo>
                    <a:pt x="245" y="797"/>
                    <a:pt x="236" y="796"/>
                    <a:pt x="228" y="796"/>
                  </a:cubicBezTo>
                  <a:cubicBezTo>
                    <a:pt x="0" y="796"/>
                    <a:pt x="9" y="1181"/>
                    <a:pt x="255" y="1212"/>
                  </a:cubicBezTo>
                  <a:cubicBezTo>
                    <a:pt x="2109" y="1452"/>
                    <a:pt x="3970" y="1545"/>
                    <a:pt x="5833" y="1545"/>
                  </a:cubicBezTo>
                  <a:cubicBezTo>
                    <a:pt x="9664" y="1545"/>
                    <a:pt x="13506" y="1151"/>
                    <a:pt x="17318" y="830"/>
                  </a:cubicBezTo>
                  <a:lnTo>
                    <a:pt x="22157" y="416"/>
                  </a:lnTo>
                  <a:cubicBezTo>
                    <a:pt x="22402" y="385"/>
                    <a:pt x="22411" y="1"/>
                    <a:pt x="22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1"/>
            <p:cNvSpPr/>
            <p:nvPr/>
          </p:nvSpPr>
          <p:spPr>
            <a:xfrm>
              <a:off x="-552133" y="2182379"/>
              <a:ext cx="39341" cy="66412"/>
            </a:xfrm>
            <a:custGeom>
              <a:avLst/>
              <a:gdLst/>
              <a:ahLst/>
              <a:cxnLst/>
              <a:rect l="l" t="t" r="r" b="b"/>
              <a:pathLst>
                <a:path w="2376" h="4011" extrusionOk="0">
                  <a:moveTo>
                    <a:pt x="718" y="1"/>
                  </a:moveTo>
                  <a:cubicBezTo>
                    <a:pt x="507" y="1"/>
                    <a:pt x="301" y="77"/>
                    <a:pt x="147" y="254"/>
                  </a:cubicBezTo>
                  <a:cubicBezTo>
                    <a:pt x="0" y="401"/>
                    <a:pt x="135" y="604"/>
                    <a:pt x="292" y="604"/>
                  </a:cubicBezTo>
                  <a:cubicBezTo>
                    <a:pt x="340" y="604"/>
                    <a:pt x="389" y="585"/>
                    <a:pt x="434" y="541"/>
                  </a:cubicBezTo>
                  <a:cubicBezTo>
                    <a:pt x="510" y="453"/>
                    <a:pt x="617" y="414"/>
                    <a:pt x="729" y="414"/>
                  </a:cubicBezTo>
                  <a:cubicBezTo>
                    <a:pt x="944" y="414"/>
                    <a:pt x="1178" y="555"/>
                    <a:pt x="1261" y="763"/>
                  </a:cubicBezTo>
                  <a:cubicBezTo>
                    <a:pt x="1452" y="1209"/>
                    <a:pt x="1007" y="1687"/>
                    <a:pt x="625" y="1846"/>
                  </a:cubicBezTo>
                  <a:cubicBezTo>
                    <a:pt x="465" y="1910"/>
                    <a:pt x="434" y="2069"/>
                    <a:pt x="529" y="2196"/>
                  </a:cubicBezTo>
                  <a:cubicBezTo>
                    <a:pt x="752" y="2387"/>
                    <a:pt x="1007" y="2483"/>
                    <a:pt x="1293" y="2483"/>
                  </a:cubicBezTo>
                  <a:cubicBezTo>
                    <a:pt x="1484" y="2514"/>
                    <a:pt x="1898" y="2514"/>
                    <a:pt x="1962" y="2769"/>
                  </a:cubicBezTo>
                  <a:cubicBezTo>
                    <a:pt x="1993" y="2896"/>
                    <a:pt x="1866" y="3024"/>
                    <a:pt x="1771" y="3087"/>
                  </a:cubicBezTo>
                  <a:cubicBezTo>
                    <a:pt x="1675" y="3215"/>
                    <a:pt x="1548" y="3278"/>
                    <a:pt x="1389" y="3374"/>
                  </a:cubicBezTo>
                  <a:cubicBezTo>
                    <a:pt x="1134" y="3533"/>
                    <a:pt x="816" y="3629"/>
                    <a:pt x="497" y="3629"/>
                  </a:cubicBezTo>
                  <a:cubicBezTo>
                    <a:pt x="242" y="3629"/>
                    <a:pt x="242" y="4011"/>
                    <a:pt x="497" y="4011"/>
                  </a:cubicBezTo>
                  <a:cubicBezTo>
                    <a:pt x="879" y="4011"/>
                    <a:pt x="1293" y="3915"/>
                    <a:pt x="1611" y="3692"/>
                  </a:cubicBezTo>
                  <a:cubicBezTo>
                    <a:pt x="1930" y="3533"/>
                    <a:pt x="2312" y="3247"/>
                    <a:pt x="2375" y="2865"/>
                  </a:cubicBezTo>
                  <a:cubicBezTo>
                    <a:pt x="2375" y="2546"/>
                    <a:pt x="2153" y="2260"/>
                    <a:pt x="1802" y="2164"/>
                  </a:cubicBezTo>
                  <a:cubicBezTo>
                    <a:pt x="1570" y="2094"/>
                    <a:pt x="1286" y="2127"/>
                    <a:pt x="1051" y="2050"/>
                  </a:cubicBezTo>
                  <a:lnTo>
                    <a:pt x="1051" y="2050"/>
                  </a:lnTo>
                  <a:cubicBezTo>
                    <a:pt x="1542" y="1714"/>
                    <a:pt x="1899" y="1117"/>
                    <a:pt x="1611" y="541"/>
                  </a:cubicBezTo>
                  <a:cubicBezTo>
                    <a:pt x="1451" y="220"/>
                    <a:pt x="1077" y="1"/>
                    <a:pt x="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1"/>
            <p:cNvSpPr/>
            <p:nvPr/>
          </p:nvSpPr>
          <p:spPr>
            <a:xfrm>
              <a:off x="-495937" y="2228226"/>
              <a:ext cx="8974" cy="6855"/>
            </a:xfrm>
            <a:custGeom>
              <a:avLst/>
              <a:gdLst/>
              <a:ahLst/>
              <a:cxnLst/>
              <a:rect l="l" t="t" r="r" b="b"/>
              <a:pathLst>
                <a:path w="542" h="414" extrusionOk="0">
                  <a:moveTo>
                    <a:pt x="287" y="0"/>
                  </a:moveTo>
                  <a:cubicBezTo>
                    <a:pt x="0" y="0"/>
                    <a:pt x="0" y="414"/>
                    <a:pt x="287" y="414"/>
                  </a:cubicBezTo>
                  <a:cubicBezTo>
                    <a:pt x="541" y="414"/>
                    <a:pt x="541"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1"/>
            <p:cNvSpPr/>
            <p:nvPr/>
          </p:nvSpPr>
          <p:spPr>
            <a:xfrm>
              <a:off x="-475919" y="2175441"/>
              <a:ext cx="47669" cy="51080"/>
            </a:xfrm>
            <a:custGeom>
              <a:avLst/>
              <a:gdLst/>
              <a:ahLst/>
              <a:cxnLst/>
              <a:rect l="l" t="t" r="r" b="b"/>
              <a:pathLst>
                <a:path w="2879" h="3085" extrusionOk="0">
                  <a:moveTo>
                    <a:pt x="1421" y="1"/>
                  </a:moveTo>
                  <a:cubicBezTo>
                    <a:pt x="1359" y="1"/>
                    <a:pt x="1293" y="30"/>
                    <a:pt x="1242" y="100"/>
                  </a:cubicBezTo>
                  <a:cubicBezTo>
                    <a:pt x="733" y="960"/>
                    <a:pt x="319" y="1851"/>
                    <a:pt x="65" y="2806"/>
                  </a:cubicBezTo>
                  <a:cubicBezTo>
                    <a:pt x="1" y="2933"/>
                    <a:pt x="96" y="3061"/>
                    <a:pt x="256" y="3061"/>
                  </a:cubicBezTo>
                  <a:cubicBezTo>
                    <a:pt x="449" y="3076"/>
                    <a:pt x="642" y="3084"/>
                    <a:pt x="835" y="3084"/>
                  </a:cubicBezTo>
                  <a:cubicBezTo>
                    <a:pt x="1438" y="3084"/>
                    <a:pt x="2040" y="3007"/>
                    <a:pt x="2643" y="2838"/>
                  </a:cubicBezTo>
                  <a:cubicBezTo>
                    <a:pt x="2878" y="2779"/>
                    <a:pt x="2788" y="2449"/>
                    <a:pt x="2572" y="2449"/>
                  </a:cubicBezTo>
                  <a:cubicBezTo>
                    <a:pt x="2554" y="2449"/>
                    <a:pt x="2535" y="2451"/>
                    <a:pt x="2516" y="2456"/>
                  </a:cubicBezTo>
                  <a:cubicBezTo>
                    <a:pt x="1967" y="2599"/>
                    <a:pt x="1400" y="2671"/>
                    <a:pt x="815" y="2671"/>
                  </a:cubicBezTo>
                  <a:cubicBezTo>
                    <a:pt x="715" y="2671"/>
                    <a:pt x="616" y="2669"/>
                    <a:pt x="516" y="2665"/>
                  </a:cubicBezTo>
                  <a:lnTo>
                    <a:pt x="516" y="2665"/>
                  </a:lnTo>
                  <a:cubicBezTo>
                    <a:pt x="773" y="1826"/>
                    <a:pt x="1156" y="1019"/>
                    <a:pt x="1593" y="291"/>
                  </a:cubicBezTo>
                  <a:cubicBezTo>
                    <a:pt x="1680" y="138"/>
                    <a:pt x="1558" y="1"/>
                    <a:pt x="1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1"/>
            <p:cNvSpPr/>
            <p:nvPr/>
          </p:nvSpPr>
          <p:spPr>
            <a:xfrm>
              <a:off x="-442705" y="2191998"/>
              <a:ext cx="12766" cy="56792"/>
            </a:xfrm>
            <a:custGeom>
              <a:avLst/>
              <a:gdLst/>
              <a:ahLst/>
              <a:cxnLst/>
              <a:rect l="l" t="t" r="r" b="b"/>
              <a:pathLst>
                <a:path w="771" h="3430" extrusionOk="0">
                  <a:moveTo>
                    <a:pt x="530" y="1"/>
                  </a:moveTo>
                  <a:cubicBezTo>
                    <a:pt x="445" y="1"/>
                    <a:pt x="358" y="46"/>
                    <a:pt x="319" y="151"/>
                  </a:cubicBezTo>
                  <a:lnTo>
                    <a:pt x="351" y="151"/>
                  </a:lnTo>
                  <a:cubicBezTo>
                    <a:pt x="96" y="1169"/>
                    <a:pt x="0" y="2188"/>
                    <a:pt x="32" y="3239"/>
                  </a:cubicBezTo>
                  <a:cubicBezTo>
                    <a:pt x="32" y="3366"/>
                    <a:pt x="136" y="3430"/>
                    <a:pt x="239" y="3430"/>
                  </a:cubicBezTo>
                  <a:cubicBezTo>
                    <a:pt x="343" y="3430"/>
                    <a:pt x="446" y="3366"/>
                    <a:pt x="446" y="3239"/>
                  </a:cubicBezTo>
                  <a:cubicBezTo>
                    <a:pt x="382" y="2220"/>
                    <a:pt x="478" y="1233"/>
                    <a:pt x="733" y="246"/>
                  </a:cubicBezTo>
                  <a:cubicBezTo>
                    <a:pt x="770" y="96"/>
                    <a:pt x="652" y="1"/>
                    <a:pt x="5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1"/>
            <p:cNvSpPr/>
            <p:nvPr/>
          </p:nvSpPr>
          <p:spPr>
            <a:xfrm>
              <a:off x="-419508" y="2178339"/>
              <a:ext cx="38496" cy="67406"/>
            </a:xfrm>
            <a:custGeom>
              <a:avLst/>
              <a:gdLst/>
              <a:ahLst/>
              <a:cxnLst/>
              <a:rect l="l" t="t" r="r" b="b"/>
              <a:pathLst>
                <a:path w="2325" h="4071" extrusionOk="0">
                  <a:moveTo>
                    <a:pt x="550" y="1"/>
                  </a:moveTo>
                  <a:cubicBezTo>
                    <a:pt x="430" y="1"/>
                    <a:pt x="311" y="7"/>
                    <a:pt x="191" y="21"/>
                  </a:cubicBezTo>
                  <a:cubicBezTo>
                    <a:pt x="96" y="21"/>
                    <a:pt x="0" y="116"/>
                    <a:pt x="0" y="212"/>
                  </a:cubicBezTo>
                  <a:lnTo>
                    <a:pt x="0" y="1994"/>
                  </a:lnTo>
                  <a:cubicBezTo>
                    <a:pt x="0" y="2105"/>
                    <a:pt x="96" y="2192"/>
                    <a:pt x="205" y="2192"/>
                  </a:cubicBezTo>
                  <a:cubicBezTo>
                    <a:pt x="221" y="2192"/>
                    <a:pt x="238" y="2190"/>
                    <a:pt x="255" y="2185"/>
                  </a:cubicBezTo>
                  <a:cubicBezTo>
                    <a:pt x="545" y="2080"/>
                    <a:pt x="835" y="2018"/>
                    <a:pt x="1143" y="2018"/>
                  </a:cubicBezTo>
                  <a:cubicBezTo>
                    <a:pt x="1207" y="2018"/>
                    <a:pt x="1272" y="2021"/>
                    <a:pt x="1337" y="2026"/>
                  </a:cubicBezTo>
                  <a:cubicBezTo>
                    <a:pt x="1592" y="2058"/>
                    <a:pt x="1815" y="2249"/>
                    <a:pt x="1910" y="2504"/>
                  </a:cubicBezTo>
                  <a:cubicBezTo>
                    <a:pt x="1974" y="2822"/>
                    <a:pt x="1624" y="3013"/>
                    <a:pt x="1433" y="3172"/>
                  </a:cubicBezTo>
                  <a:cubicBezTo>
                    <a:pt x="1146" y="3363"/>
                    <a:pt x="828" y="3522"/>
                    <a:pt x="510" y="3650"/>
                  </a:cubicBezTo>
                  <a:cubicBezTo>
                    <a:pt x="304" y="3738"/>
                    <a:pt x="370" y="4071"/>
                    <a:pt x="582" y="4071"/>
                  </a:cubicBezTo>
                  <a:cubicBezTo>
                    <a:pt x="599" y="4071"/>
                    <a:pt x="617" y="4068"/>
                    <a:pt x="637" y="4064"/>
                  </a:cubicBezTo>
                  <a:cubicBezTo>
                    <a:pt x="1051" y="3873"/>
                    <a:pt x="1433" y="3650"/>
                    <a:pt x="1815" y="3363"/>
                  </a:cubicBezTo>
                  <a:cubicBezTo>
                    <a:pt x="2133" y="3172"/>
                    <a:pt x="2324" y="2790"/>
                    <a:pt x="2260" y="2408"/>
                  </a:cubicBezTo>
                  <a:cubicBezTo>
                    <a:pt x="2165" y="2058"/>
                    <a:pt x="1910" y="1803"/>
                    <a:pt x="1560" y="1676"/>
                  </a:cubicBezTo>
                  <a:cubicBezTo>
                    <a:pt x="1412" y="1646"/>
                    <a:pt x="1264" y="1632"/>
                    <a:pt x="1118" y="1632"/>
                  </a:cubicBezTo>
                  <a:cubicBezTo>
                    <a:pt x="879" y="1632"/>
                    <a:pt x="643" y="1670"/>
                    <a:pt x="414" y="1741"/>
                  </a:cubicBezTo>
                  <a:lnTo>
                    <a:pt x="414" y="1741"/>
                  </a:lnTo>
                  <a:lnTo>
                    <a:pt x="414" y="415"/>
                  </a:lnTo>
                  <a:lnTo>
                    <a:pt x="414" y="415"/>
                  </a:lnTo>
                  <a:cubicBezTo>
                    <a:pt x="475" y="412"/>
                    <a:pt x="536" y="411"/>
                    <a:pt x="597" y="411"/>
                  </a:cubicBezTo>
                  <a:cubicBezTo>
                    <a:pt x="1001" y="411"/>
                    <a:pt x="1401" y="482"/>
                    <a:pt x="1783" y="625"/>
                  </a:cubicBezTo>
                  <a:cubicBezTo>
                    <a:pt x="1811" y="636"/>
                    <a:pt x="1837" y="641"/>
                    <a:pt x="1861" y="641"/>
                  </a:cubicBezTo>
                  <a:cubicBezTo>
                    <a:pt x="2055" y="641"/>
                    <a:pt x="2109" y="328"/>
                    <a:pt x="1910" y="243"/>
                  </a:cubicBezTo>
                  <a:cubicBezTo>
                    <a:pt x="1457" y="92"/>
                    <a:pt x="1003" y="1"/>
                    <a:pt x="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11"/>
          <p:cNvGrpSpPr/>
          <p:nvPr/>
        </p:nvGrpSpPr>
        <p:grpSpPr>
          <a:xfrm>
            <a:off x="366131" y="3338443"/>
            <a:ext cx="776593" cy="494447"/>
            <a:chOff x="-4950448" y="506803"/>
            <a:chExt cx="499192" cy="317788"/>
          </a:xfrm>
        </p:grpSpPr>
        <p:sp>
          <p:nvSpPr>
            <p:cNvPr id="411" name="Google Shape;411;p11"/>
            <p:cNvSpPr/>
            <p:nvPr/>
          </p:nvSpPr>
          <p:spPr>
            <a:xfrm>
              <a:off x="-4916720" y="527798"/>
              <a:ext cx="55368" cy="76131"/>
            </a:xfrm>
            <a:custGeom>
              <a:avLst/>
              <a:gdLst/>
              <a:ahLst/>
              <a:cxnLst/>
              <a:rect l="l" t="t" r="r" b="b"/>
              <a:pathLst>
                <a:path w="3344" h="4598" extrusionOk="0">
                  <a:moveTo>
                    <a:pt x="2422" y="1"/>
                  </a:moveTo>
                  <a:cubicBezTo>
                    <a:pt x="2337" y="1"/>
                    <a:pt x="2255" y="49"/>
                    <a:pt x="2229" y="164"/>
                  </a:cubicBezTo>
                  <a:lnTo>
                    <a:pt x="2261" y="164"/>
                  </a:lnTo>
                  <a:cubicBezTo>
                    <a:pt x="1847" y="1565"/>
                    <a:pt x="1083" y="2870"/>
                    <a:pt x="96" y="3953"/>
                  </a:cubicBezTo>
                  <a:cubicBezTo>
                    <a:pt x="1" y="4048"/>
                    <a:pt x="1" y="4207"/>
                    <a:pt x="128" y="4271"/>
                  </a:cubicBezTo>
                  <a:cubicBezTo>
                    <a:pt x="624" y="4486"/>
                    <a:pt x="1154" y="4598"/>
                    <a:pt x="1683" y="4598"/>
                  </a:cubicBezTo>
                  <a:cubicBezTo>
                    <a:pt x="2173" y="4598"/>
                    <a:pt x="2662" y="4502"/>
                    <a:pt x="3121" y="4303"/>
                  </a:cubicBezTo>
                  <a:cubicBezTo>
                    <a:pt x="3343" y="4192"/>
                    <a:pt x="3202" y="3935"/>
                    <a:pt x="3014" y="3935"/>
                  </a:cubicBezTo>
                  <a:cubicBezTo>
                    <a:pt x="2986" y="3935"/>
                    <a:pt x="2958" y="3940"/>
                    <a:pt x="2930" y="3953"/>
                  </a:cubicBezTo>
                  <a:cubicBezTo>
                    <a:pt x="2525" y="4124"/>
                    <a:pt x="2090" y="4211"/>
                    <a:pt x="1654" y="4211"/>
                  </a:cubicBezTo>
                  <a:cubicBezTo>
                    <a:pt x="1283" y="4211"/>
                    <a:pt x="911" y="4148"/>
                    <a:pt x="558" y="4019"/>
                  </a:cubicBezTo>
                  <a:lnTo>
                    <a:pt x="558" y="4019"/>
                  </a:lnTo>
                  <a:cubicBezTo>
                    <a:pt x="1531" y="2947"/>
                    <a:pt x="2226" y="1659"/>
                    <a:pt x="2643" y="260"/>
                  </a:cubicBezTo>
                  <a:cubicBezTo>
                    <a:pt x="2681" y="107"/>
                    <a:pt x="2549" y="1"/>
                    <a:pt x="2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1"/>
            <p:cNvSpPr/>
            <p:nvPr/>
          </p:nvSpPr>
          <p:spPr>
            <a:xfrm>
              <a:off x="-4874813" y="558446"/>
              <a:ext cx="12666" cy="72754"/>
            </a:xfrm>
            <a:custGeom>
              <a:avLst/>
              <a:gdLst/>
              <a:ahLst/>
              <a:cxnLst/>
              <a:rect l="l" t="t" r="r" b="b"/>
              <a:pathLst>
                <a:path w="765" h="4394" extrusionOk="0">
                  <a:moveTo>
                    <a:pt x="570" y="0"/>
                  </a:moveTo>
                  <a:cubicBezTo>
                    <a:pt x="470" y="0"/>
                    <a:pt x="367" y="64"/>
                    <a:pt x="367" y="191"/>
                  </a:cubicBezTo>
                  <a:cubicBezTo>
                    <a:pt x="240" y="1529"/>
                    <a:pt x="112" y="2866"/>
                    <a:pt x="17" y="4203"/>
                  </a:cubicBezTo>
                  <a:cubicBezTo>
                    <a:pt x="1" y="4330"/>
                    <a:pt x="88" y="4394"/>
                    <a:pt x="184" y="4394"/>
                  </a:cubicBezTo>
                  <a:cubicBezTo>
                    <a:pt x="279" y="4394"/>
                    <a:pt x="383" y="4330"/>
                    <a:pt x="399" y="4203"/>
                  </a:cubicBezTo>
                  <a:cubicBezTo>
                    <a:pt x="526" y="2866"/>
                    <a:pt x="622" y="1529"/>
                    <a:pt x="749" y="191"/>
                  </a:cubicBezTo>
                  <a:cubicBezTo>
                    <a:pt x="765" y="64"/>
                    <a:pt x="669" y="0"/>
                    <a:pt x="5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1"/>
            <p:cNvSpPr/>
            <p:nvPr/>
          </p:nvSpPr>
          <p:spPr>
            <a:xfrm>
              <a:off x="-4836334" y="566874"/>
              <a:ext cx="10299" cy="47984"/>
            </a:xfrm>
            <a:custGeom>
              <a:avLst/>
              <a:gdLst/>
              <a:ahLst/>
              <a:cxnLst/>
              <a:rect l="l" t="t" r="r" b="b"/>
              <a:pathLst>
                <a:path w="622" h="2898" extrusionOk="0">
                  <a:moveTo>
                    <a:pt x="415" y="1"/>
                  </a:moveTo>
                  <a:cubicBezTo>
                    <a:pt x="311" y="1"/>
                    <a:pt x="208" y="64"/>
                    <a:pt x="208" y="192"/>
                  </a:cubicBezTo>
                  <a:cubicBezTo>
                    <a:pt x="144" y="1020"/>
                    <a:pt x="80" y="1847"/>
                    <a:pt x="17" y="2707"/>
                  </a:cubicBezTo>
                  <a:cubicBezTo>
                    <a:pt x="1" y="2834"/>
                    <a:pt x="96" y="2898"/>
                    <a:pt x="200" y="2898"/>
                  </a:cubicBezTo>
                  <a:cubicBezTo>
                    <a:pt x="303" y="2898"/>
                    <a:pt x="415" y="2834"/>
                    <a:pt x="431" y="2707"/>
                  </a:cubicBezTo>
                  <a:cubicBezTo>
                    <a:pt x="494" y="1847"/>
                    <a:pt x="558" y="1020"/>
                    <a:pt x="622" y="192"/>
                  </a:cubicBezTo>
                  <a:cubicBezTo>
                    <a:pt x="622" y="64"/>
                    <a:pt x="518"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a:off x="-4849778" y="586246"/>
              <a:ext cx="37453" cy="9239"/>
            </a:xfrm>
            <a:custGeom>
              <a:avLst/>
              <a:gdLst/>
              <a:ahLst/>
              <a:cxnLst/>
              <a:rect l="l" t="t" r="r" b="b"/>
              <a:pathLst>
                <a:path w="2262" h="558" extrusionOk="0">
                  <a:moveTo>
                    <a:pt x="205" y="0"/>
                  </a:moveTo>
                  <a:cubicBezTo>
                    <a:pt x="128" y="0"/>
                    <a:pt x="59" y="57"/>
                    <a:pt x="33" y="136"/>
                  </a:cubicBezTo>
                  <a:cubicBezTo>
                    <a:pt x="1" y="232"/>
                    <a:pt x="65" y="359"/>
                    <a:pt x="160" y="391"/>
                  </a:cubicBezTo>
                  <a:cubicBezTo>
                    <a:pt x="478" y="502"/>
                    <a:pt x="805" y="558"/>
                    <a:pt x="1131" y="558"/>
                  </a:cubicBezTo>
                  <a:cubicBezTo>
                    <a:pt x="1457" y="558"/>
                    <a:pt x="1784" y="502"/>
                    <a:pt x="2102" y="391"/>
                  </a:cubicBezTo>
                  <a:cubicBezTo>
                    <a:pt x="2198" y="359"/>
                    <a:pt x="2261" y="232"/>
                    <a:pt x="2261" y="136"/>
                  </a:cubicBezTo>
                  <a:cubicBezTo>
                    <a:pt x="2235" y="57"/>
                    <a:pt x="2144" y="0"/>
                    <a:pt x="2060" y="0"/>
                  </a:cubicBezTo>
                  <a:cubicBezTo>
                    <a:pt x="2041" y="0"/>
                    <a:pt x="2023" y="3"/>
                    <a:pt x="2007" y="9"/>
                  </a:cubicBezTo>
                  <a:cubicBezTo>
                    <a:pt x="1720" y="120"/>
                    <a:pt x="1426" y="176"/>
                    <a:pt x="1131" y="176"/>
                  </a:cubicBezTo>
                  <a:cubicBezTo>
                    <a:pt x="837" y="176"/>
                    <a:pt x="542" y="120"/>
                    <a:pt x="256" y="9"/>
                  </a:cubicBezTo>
                  <a:cubicBezTo>
                    <a:pt x="239" y="3"/>
                    <a:pt x="222"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a:off x="-4797589" y="539173"/>
              <a:ext cx="45881" cy="83384"/>
            </a:xfrm>
            <a:custGeom>
              <a:avLst/>
              <a:gdLst/>
              <a:ahLst/>
              <a:cxnLst/>
              <a:rect l="l" t="t" r="r" b="b"/>
              <a:pathLst>
                <a:path w="2771" h="5036" extrusionOk="0">
                  <a:moveTo>
                    <a:pt x="1197" y="3019"/>
                  </a:moveTo>
                  <a:cubicBezTo>
                    <a:pt x="1652" y="3019"/>
                    <a:pt x="2063" y="3320"/>
                    <a:pt x="2165" y="3807"/>
                  </a:cubicBezTo>
                  <a:cubicBezTo>
                    <a:pt x="2261" y="4125"/>
                    <a:pt x="2102" y="4443"/>
                    <a:pt x="1783" y="4603"/>
                  </a:cubicBezTo>
                  <a:cubicBezTo>
                    <a:pt x="1744" y="4614"/>
                    <a:pt x="1705" y="4620"/>
                    <a:pt x="1666" y="4620"/>
                  </a:cubicBezTo>
                  <a:cubicBezTo>
                    <a:pt x="1389" y="4620"/>
                    <a:pt x="1127" y="4344"/>
                    <a:pt x="988" y="4093"/>
                  </a:cubicBezTo>
                  <a:cubicBezTo>
                    <a:pt x="802" y="3776"/>
                    <a:pt x="695" y="3419"/>
                    <a:pt x="657" y="3049"/>
                  </a:cubicBezTo>
                  <a:lnTo>
                    <a:pt x="657" y="3049"/>
                  </a:lnTo>
                  <a:cubicBezTo>
                    <a:pt x="693" y="3075"/>
                    <a:pt x="736" y="3091"/>
                    <a:pt x="782" y="3091"/>
                  </a:cubicBezTo>
                  <a:cubicBezTo>
                    <a:pt x="808" y="3091"/>
                    <a:pt x="834" y="3086"/>
                    <a:pt x="860" y="3075"/>
                  </a:cubicBezTo>
                  <a:cubicBezTo>
                    <a:pt x="972" y="3037"/>
                    <a:pt x="1086" y="3019"/>
                    <a:pt x="1197" y="3019"/>
                  </a:cubicBezTo>
                  <a:close/>
                  <a:moveTo>
                    <a:pt x="1423" y="0"/>
                  </a:moveTo>
                  <a:cubicBezTo>
                    <a:pt x="1382" y="0"/>
                    <a:pt x="1341" y="15"/>
                    <a:pt x="1306" y="50"/>
                  </a:cubicBezTo>
                  <a:lnTo>
                    <a:pt x="1306" y="82"/>
                  </a:lnTo>
                  <a:cubicBezTo>
                    <a:pt x="287" y="1133"/>
                    <a:pt x="1" y="2661"/>
                    <a:pt x="510" y="4030"/>
                  </a:cubicBezTo>
                  <a:cubicBezTo>
                    <a:pt x="693" y="4500"/>
                    <a:pt x="1112" y="5035"/>
                    <a:pt x="1644" y="5035"/>
                  </a:cubicBezTo>
                  <a:cubicBezTo>
                    <a:pt x="1760" y="5035"/>
                    <a:pt x="1881" y="5010"/>
                    <a:pt x="2006" y="4953"/>
                  </a:cubicBezTo>
                  <a:cubicBezTo>
                    <a:pt x="2579" y="4634"/>
                    <a:pt x="2770" y="3870"/>
                    <a:pt x="2420" y="3329"/>
                  </a:cubicBezTo>
                  <a:cubicBezTo>
                    <a:pt x="2161" y="2882"/>
                    <a:pt x="1676" y="2626"/>
                    <a:pt x="1183" y="2626"/>
                  </a:cubicBezTo>
                  <a:cubicBezTo>
                    <a:pt x="1010" y="2626"/>
                    <a:pt x="835" y="2658"/>
                    <a:pt x="669" y="2724"/>
                  </a:cubicBezTo>
                  <a:cubicBezTo>
                    <a:pt x="659" y="2728"/>
                    <a:pt x="649" y="2732"/>
                    <a:pt x="641" y="2737"/>
                  </a:cubicBezTo>
                  <a:lnTo>
                    <a:pt x="641" y="2737"/>
                  </a:lnTo>
                  <a:cubicBezTo>
                    <a:pt x="639" y="1862"/>
                    <a:pt x="996" y="953"/>
                    <a:pt x="1592" y="337"/>
                  </a:cubicBezTo>
                  <a:cubicBezTo>
                    <a:pt x="1716" y="188"/>
                    <a:pt x="1570" y="0"/>
                    <a:pt x="14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1"/>
            <p:cNvSpPr/>
            <p:nvPr/>
          </p:nvSpPr>
          <p:spPr>
            <a:xfrm>
              <a:off x="-4731177" y="558446"/>
              <a:ext cx="9835" cy="48199"/>
            </a:xfrm>
            <a:custGeom>
              <a:avLst/>
              <a:gdLst/>
              <a:ahLst/>
              <a:cxnLst/>
              <a:rect l="l" t="t" r="r" b="b"/>
              <a:pathLst>
                <a:path w="594" h="2911" extrusionOk="0">
                  <a:moveTo>
                    <a:pt x="287" y="0"/>
                  </a:moveTo>
                  <a:cubicBezTo>
                    <a:pt x="192" y="0"/>
                    <a:pt x="96" y="96"/>
                    <a:pt x="96" y="191"/>
                  </a:cubicBezTo>
                  <a:lnTo>
                    <a:pt x="64" y="191"/>
                  </a:lnTo>
                  <a:cubicBezTo>
                    <a:pt x="1" y="1051"/>
                    <a:pt x="33" y="1911"/>
                    <a:pt x="192" y="2770"/>
                  </a:cubicBezTo>
                  <a:cubicBezTo>
                    <a:pt x="204" y="2870"/>
                    <a:pt x="270" y="2911"/>
                    <a:pt x="344" y="2911"/>
                  </a:cubicBezTo>
                  <a:cubicBezTo>
                    <a:pt x="459" y="2911"/>
                    <a:pt x="593" y="2810"/>
                    <a:pt x="574" y="2675"/>
                  </a:cubicBezTo>
                  <a:cubicBezTo>
                    <a:pt x="415" y="1847"/>
                    <a:pt x="383" y="1019"/>
                    <a:pt x="478" y="191"/>
                  </a:cubicBezTo>
                  <a:cubicBezTo>
                    <a:pt x="478" y="96"/>
                    <a:pt x="383"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1"/>
            <p:cNvSpPr/>
            <p:nvPr/>
          </p:nvSpPr>
          <p:spPr>
            <a:xfrm>
              <a:off x="-4736442" y="574226"/>
              <a:ext cx="44672" cy="10199"/>
            </a:xfrm>
            <a:custGeom>
              <a:avLst/>
              <a:gdLst/>
              <a:ahLst/>
              <a:cxnLst/>
              <a:rect l="l" t="t" r="r" b="b"/>
              <a:pathLst>
                <a:path w="2698" h="616" extrusionOk="0">
                  <a:moveTo>
                    <a:pt x="2386" y="1"/>
                  </a:moveTo>
                  <a:cubicBezTo>
                    <a:pt x="2376" y="1"/>
                    <a:pt x="2366" y="1"/>
                    <a:pt x="2356" y="2"/>
                  </a:cubicBezTo>
                  <a:cubicBezTo>
                    <a:pt x="1773" y="135"/>
                    <a:pt x="1189" y="201"/>
                    <a:pt x="605" y="201"/>
                  </a:cubicBezTo>
                  <a:cubicBezTo>
                    <a:pt x="489" y="201"/>
                    <a:pt x="372" y="199"/>
                    <a:pt x="255" y="193"/>
                  </a:cubicBezTo>
                  <a:cubicBezTo>
                    <a:pt x="0" y="193"/>
                    <a:pt x="0" y="607"/>
                    <a:pt x="255" y="607"/>
                  </a:cubicBezTo>
                  <a:cubicBezTo>
                    <a:pt x="377" y="613"/>
                    <a:pt x="500" y="615"/>
                    <a:pt x="624" y="615"/>
                  </a:cubicBezTo>
                  <a:cubicBezTo>
                    <a:pt x="1241" y="615"/>
                    <a:pt x="1873" y="549"/>
                    <a:pt x="2484" y="416"/>
                  </a:cubicBezTo>
                  <a:cubicBezTo>
                    <a:pt x="2698" y="355"/>
                    <a:pt x="2618" y="1"/>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a:off x="-4684253" y="515480"/>
              <a:ext cx="58233" cy="104246"/>
            </a:xfrm>
            <a:custGeom>
              <a:avLst/>
              <a:gdLst/>
              <a:ahLst/>
              <a:cxnLst/>
              <a:rect l="l" t="t" r="r" b="b"/>
              <a:pathLst>
                <a:path w="3517" h="6296" extrusionOk="0">
                  <a:moveTo>
                    <a:pt x="2912" y="0"/>
                  </a:moveTo>
                  <a:cubicBezTo>
                    <a:pt x="2886" y="0"/>
                    <a:pt x="2860" y="6"/>
                    <a:pt x="2833" y="17"/>
                  </a:cubicBezTo>
                  <a:lnTo>
                    <a:pt x="2833" y="49"/>
                  </a:lnTo>
                  <a:cubicBezTo>
                    <a:pt x="0" y="1290"/>
                    <a:pt x="223" y="5397"/>
                    <a:pt x="3215" y="6288"/>
                  </a:cubicBezTo>
                  <a:cubicBezTo>
                    <a:pt x="3232" y="6293"/>
                    <a:pt x="3249" y="6295"/>
                    <a:pt x="3264" y="6295"/>
                  </a:cubicBezTo>
                  <a:cubicBezTo>
                    <a:pt x="3451" y="6295"/>
                    <a:pt x="3517" y="5963"/>
                    <a:pt x="3311" y="5874"/>
                  </a:cubicBezTo>
                  <a:cubicBezTo>
                    <a:pt x="700" y="5079"/>
                    <a:pt x="509" y="1449"/>
                    <a:pt x="3024" y="367"/>
                  </a:cubicBezTo>
                  <a:cubicBezTo>
                    <a:pt x="3249" y="283"/>
                    <a:pt x="3102" y="0"/>
                    <a:pt x="29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a:off x="-4621533" y="545631"/>
              <a:ext cx="46609" cy="53232"/>
            </a:xfrm>
            <a:custGeom>
              <a:avLst/>
              <a:gdLst/>
              <a:ahLst/>
              <a:cxnLst/>
              <a:rect l="l" t="t" r="r" b="b"/>
              <a:pathLst>
                <a:path w="2815" h="3215" extrusionOk="0">
                  <a:moveTo>
                    <a:pt x="669" y="1"/>
                  </a:moveTo>
                  <a:cubicBezTo>
                    <a:pt x="532" y="1"/>
                    <a:pt x="391" y="42"/>
                    <a:pt x="255" y="138"/>
                  </a:cubicBezTo>
                  <a:cubicBezTo>
                    <a:pt x="72" y="242"/>
                    <a:pt x="190" y="497"/>
                    <a:pt x="343" y="497"/>
                  </a:cubicBezTo>
                  <a:cubicBezTo>
                    <a:pt x="377" y="497"/>
                    <a:pt x="412" y="485"/>
                    <a:pt x="446" y="456"/>
                  </a:cubicBezTo>
                  <a:lnTo>
                    <a:pt x="446" y="488"/>
                  </a:lnTo>
                  <a:cubicBezTo>
                    <a:pt x="524" y="438"/>
                    <a:pt x="602" y="416"/>
                    <a:pt x="677" y="416"/>
                  </a:cubicBezTo>
                  <a:cubicBezTo>
                    <a:pt x="1032" y="416"/>
                    <a:pt x="1326" y="905"/>
                    <a:pt x="1274" y="1220"/>
                  </a:cubicBezTo>
                  <a:cubicBezTo>
                    <a:pt x="1242" y="1825"/>
                    <a:pt x="605" y="2239"/>
                    <a:pt x="128" y="2557"/>
                  </a:cubicBezTo>
                  <a:cubicBezTo>
                    <a:pt x="0" y="2653"/>
                    <a:pt x="0" y="2876"/>
                    <a:pt x="191" y="2907"/>
                  </a:cubicBezTo>
                  <a:cubicBezTo>
                    <a:pt x="689" y="3115"/>
                    <a:pt x="1214" y="3214"/>
                    <a:pt x="1740" y="3214"/>
                  </a:cubicBezTo>
                  <a:cubicBezTo>
                    <a:pt x="2021" y="3214"/>
                    <a:pt x="2302" y="3186"/>
                    <a:pt x="2579" y="3130"/>
                  </a:cubicBezTo>
                  <a:cubicBezTo>
                    <a:pt x="2814" y="3071"/>
                    <a:pt x="2724" y="2741"/>
                    <a:pt x="2508" y="2741"/>
                  </a:cubicBezTo>
                  <a:cubicBezTo>
                    <a:pt x="2490" y="2741"/>
                    <a:pt x="2471" y="2743"/>
                    <a:pt x="2452" y="2748"/>
                  </a:cubicBezTo>
                  <a:cubicBezTo>
                    <a:pt x="2224" y="2790"/>
                    <a:pt x="1990" y="2811"/>
                    <a:pt x="1754" y="2811"/>
                  </a:cubicBezTo>
                  <a:cubicBezTo>
                    <a:pt x="1395" y="2811"/>
                    <a:pt x="1031" y="2762"/>
                    <a:pt x="677" y="2660"/>
                  </a:cubicBezTo>
                  <a:lnTo>
                    <a:pt x="677" y="2660"/>
                  </a:lnTo>
                  <a:cubicBezTo>
                    <a:pt x="889" y="2497"/>
                    <a:pt x="1081" y="2304"/>
                    <a:pt x="1274" y="2112"/>
                  </a:cubicBezTo>
                  <a:cubicBezTo>
                    <a:pt x="1529" y="1825"/>
                    <a:pt x="1688" y="1475"/>
                    <a:pt x="1688" y="1061"/>
                  </a:cubicBezTo>
                  <a:cubicBezTo>
                    <a:pt x="1638" y="560"/>
                    <a:pt x="1175" y="1"/>
                    <a:pt x="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1"/>
            <p:cNvSpPr/>
            <p:nvPr/>
          </p:nvSpPr>
          <p:spPr>
            <a:xfrm>
              <a:off x="-4567241" y="520496"/>
              <a:ext cx="74873" cy="84625"/>
            </a:xfrm>
            <a:custGeom>
              <a:avLst/>
              <a:gdLst/>
              <a:ahLst/>
              <a:cxnLst/>
              <a:rect l="l" t="t" r="r" b="b"/>
              <a:pathLst>
                <a:path w="4522" h="5111" extrusionOk="0">
                  <a:moveTo>
                    <a:pt x="1783" y="0"/>
                  </a:moveTo>
                  <a:cubicBezTo>
                    <a:pt x="1688" y="0"/>
                    <a:pt x="1592" y="64"/>
                    <a:pt x="1592" y="160"/>
                  </a:cubicBezTo>
                  <a:cubicBezTo>
                    <a:pt x="1407" y="1454"/>
                    <a:pt x="1222" y="2771"/>
                    <a:pt x="1037" y="4074"/>
                  </a:cubicBezTo>
                  <a:lnTo>
                    <a:pt x="1037" y="4074"/>
                  </a:lnTo>
                  <a:cubicBezTo>
                    <a:pt x="735" y="3179"/>
                    <a:pt x="537" y="2261"/>
                    <a:pt x="414" y="1306"/>
                  </a:cubicBezTo>
                  <a:cubicBezTo>
                    <a:pt x="398" y="1178"/>
                    <a:pt x="295" y="1115"/>
                    <a:pt x="199" y="1115"/>
                  </a:cubicBezTo>
                  <a:cubicBezTo>
                    <a:pt x="104" y="1115"/>
                    <a:pt x="16" y="1178"/>
                    <a:pt x="32" y="1306"/>
                  </a:cubicBezTo>
                  <a:lnTo>
                    <a:pt x="0" y="1306"/>
                  </a:lnTo>
                  <a:cubicBezTo>
                    <a:pt x="128" y="2579"/>
                    <a:pt x="446" y="3789"/>
                    <a:pt x="924" y="4967"/>
                  </a:cubicBezTo>
                  <a:cubicBezTo>
                    <a:pt x="958" y="5053"/>
                    <a:pt x="1058" y="5111"/>
                    <a:pt x="1147" y="5111"/>
                  </a:cubicBezTo>
                  <a:cubicBezTo>
                    <a:pt x="1223" y="5111"/>
                    <a:pt x="1291" y="5069"/>
                    <a:pt x="1306" y="4967"/>
                  </a:cubicBezTo>
                  <a:cubicBezTo>
                    <a:pt x="1310" y="4935"/>
                    <a:pt x="1315" y="4903"/>
                    <a:pt x="1319" y="4871"/>
                  </a:cubicBezTo>
                  <a:lnTo>
                    <a:pt x="1338" y="4871"/>
                  </a:lnTo>
                  <a:cubicBezTo>
                    <a:pt x="1333" y="4860"/>
                    <a:pt x="1328" y="4849"/>
                    <a:pt x="1324" y="4838"/>
                  </a:cubicBezTo>
                  <a:lnTo>
                    <a:pt x="1324" y="4838"/>
                  </a:lnTo>
                  <a:cubicBezTo>
                    <a:pt x="1532" y="3378"/>
                    <a:pt x="1741" y="1892"/>
                    <a:pt x="1949" y="431"/>
                  </a:cubicBezTo>
                  <a:lnTo>
                    <a:pt x="1949" y="431"/>
                  </a:lnTo>
                  <a:lnTo>
                    <a:pt x="4266" y="669"/>
                  </a:lnTo>
                  <a:cubicBezTo>
                    <a:pt x="4521" y="669"/>
                    <a:pt x="4521" y="287"/>
                    <a:pt x="4266" y="255"/>
                  </a:cubicBezTo>
                  <a:lnTo>
                    <a:pt x="17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a:off x="-4532156" y="550466"/>
              <a:ext cx="33976" cy="45003"/>
            </a:xfrm>
            <a:custGeom>
              <a:avLst/>
              <a:gdLst/>
              <a:ahLst/>
              <a:cxnLst/>
              <a:rect l="l" t="t" r="r" b="b"/>
              <a:pathLst>
                <a:path w="2052" h="2718" extrusionOk="0">
                  <a:moveTo>
                    <a:pt x="1316" y="0"/>
                  </a:moveTo>
                  <a:cubicBezTo>
                    <a:pt x="1296" y="0"/>
                    <a:pt x="1276" y="2"/>
                    <a:pt x="1256" y="5"/>
                  </a:cubicBezTo>
                  <a:cubicBezTo>
                    <a:pt x="1129" y="5"/>
                    <a:pt x="1001" y="37"/>
                    <a:pt x="906" y="132"/>
                  </a:cubicBezTo>
                  <a:lnTo>
                    <a:pt x="810" y="164"/>
                  </a:lnTo>
                  <a:lnTo>
                    <a:pt x="747" y="164"/>
                  </a:lnTo>
                  <a:cubicBezTo>
                    <a:pt x="713" y="145"/>
                    <a:pt x="681" y="137"/>
                    <a:pt x="650" y="137"/>
                  </a:cubicBezTo>
                  <a:cubicBezTo>
                    <a:pt x="476" y="137"/>
                    <a:pt x="366" y="406"/>
                    <a:pt x="556" y="514"/>
                  </a:cubicBezTo>
                  <a:cubicBezTo>
                    <a:pt x="627" y="543"/>
                    <a:pt x="705" y="559"/>
                    <a:pt x="784" y="559"/>
                  </a:cubicBezTo>
                  <a:cubicBezTo>
                    <a:pt x="880" y="559"/>
                    <a:pt x="977" y="535"/>
                    <a:pt x="1065" y="482"/>
                  </a:cubicBezTo>
                  <a:cubicBezTo>
                    <a:pt x="1109" y="438"/>
                    <a:pt x="1200" y="378"/>
                    <a:pt x="1272" y="378"/>
                  </a:cubicBezTo>
                  <a:cubicBezTo>
                    <a:pt x="1304" y="378"/>
                    <a:pt x="1332" y="390"/>
                    <a:pt x="1351" y="419"/>
                  </a:cubicBezTo>
                  <a:cubicBezTo>
                    <a:pt x="1606" y="673"/>
                    <a:pt x="1129" y="960"/>
                    <a:pt x="938" y="1087"/>
                  </a:cubicBezTo>
                  <a:cubicBezTo>
                    <a:pt x="778" y="1151"/>
                    <a:pt x="810" y="1374"/>
                    <a:pt x="969" y="1437"/>
                  </a:cubicBezTo>
                  <a:cubicBezTo>
                    <a:pt x="1181" y="1531"/>
                    <a:pt x="1358" y="1660"/>
                    <a:pt x="1500" y="1824"/>
                  </a:cubicBezTo>
                  <a:lnTo>
                    <a:pt x="1500" y="1824"/>
                  </a:lnTo>
                  <a:lnTo>
                    <a:pt x="237" y="2297"/>
                  </a:lnTo>
                  <a:cubicBezTo>
                    <a:pt x="1" y="2356"/>
                    <a:pt x="66" y="2718"/>
                    <a:pt x="281" y="2718"/>
                  </a:cubicBezTo>
                  <a:cubicBezTo>
                    <a:pt x="297" y="2718"/>
                    <a:pt x="315" y="2715"/>
                    <a:pt x="333" y="2711"/>
                  </a:cubicBezTo>
                  <a:lnTo>
                    <a:pt x="1861" y="2106"/>
                  </a:lnTo>
                  <a:cubicBezTo>
                    <a:pt x="1988" y="2074"/>
                    <a:pt x="2052" y="1947"/>
                    <a:pt x="1988" y="1820"/>
                  </a:cubicBezTo>
                  <a:cubicBezTo>
                    <a:pt x="1836" y="1581"/>
                    <a:pt x="1640" y="1387"/>
                    <a:pt x="1420" y="1247"/>
                  </a:cubicBezTo>
                  <a:lnTo>
                    <a:pt x="1420" y="1247"/>
                  </a:lnTo>
                  <a:cubicBezTo>
                    <a:pt x="1532" y="1161"/>
                    <a:pt x="1631" y="1065"/>
                    <a:pt x="1702" y="960"/>
                  </a:cubicBezTo>
                  <a:cubicBezTo>
                    <a:pt x="1829" y="769"/>
                    <a:pt x="1861" y="514"/>
                    <a:pt x="1765" y="291"/>
                  </a:cubicBezTo>
                  <a:cubicBezTo>
                    <a:pt x="1680" y="120"/>
                    <a:pt x="1492" y="0"/>
                    <a:pt x="1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a:off x="-4507651" y="506803"/>
              <a:ext cx="56395" cy="109561"/>
            </a:xfrm>
            <a:custGeom>
              <a:avLst/>
              <a:gdLst/>
              <a:ahLst/>
              <a:cxnLst/>
              <a:rect l="l" t="t" r="r" b="b"/>
              <a:pathLst>
                <a:path w="3406" h="6617" extrusionOk="0">
                  <a:moveTo>
                    <a:pt x="1434" y="0"/>
                  </a:moveTo>
                  <a:cubicBezTo>
                    <a:pt x="1290" y="0"/>
                    <a:pt x="1150" y="203"/>
                    <a:pt x="1272" y="350"/>
                  </a:cubicBezTo>
                  <a:cubicBezTo>
                    <a:pt x="2928" y="2196"/>
                    <a:pt x="2386" y="5093"/>
                    <a:pt x="190" y="6239"/>
                  </a:cubicBezTo>
                  <a:cubicBezTo>
                    <a:pt x="0" y="6348"/>
                    <a:pt x="110" y="6617"/>
                    <a:pt x="284" y="6617"/>
                  </a:cubicBezTo>
                  <a:cubicBezTo>
                    <a:pt x="315" y="6617"/>
                    <a:pt x="347" y="6609"/>
                    <a:pt x="381" y="6589"/>
                  </a:cubicBezTo>
                  <a:cubicBezTo>
                    <a:pt x="2832" y="5316"/>
                    <a:pt x="3405" y="2101"/>
                    <a:pt x="1559" y="63"/>
                  </a:cubicBezTo>
                  <a:cubicBezTo>
                    <a:pt x="1522" y="19"/>
                    <a:pt x="1478" y="0"/>
                    <a:pt x="1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1"/>
            <p:cNvSpPr/>
            <p:nvPr/>
          </p:nvSpPr>
          <p:spPr>
            <a:xfrm>
              <a:off x="-4950448" y="663868"/>
              <a:ext cx="452268" cy="15829"/>
            </a:xfrm>
            <a:custGeom>
              <a:avLst/>
              <a:gdLst/>
              <a:ahLst/>
              <a:cxnLst/>
              <a:rect l="l" t="t" r="r" b="b"/>
              <a:pathLst>
                <a:path w="27315" h="956" extrusionOk="0">
                  <a:moveTo>
                    <a:pt x="27060" y="0"/>
                  </a:moveTo>
                  <a:cubicBezTo>
                    <a:pt x="23590" y="223"/>
                    <a:pt x="20120" y="351"/>
                    <a:pt x="16650" y="446"/>
                  </a:cubicBezTo>
                  <a:cubicBezTo>
                    <a:pt x="14024" y="518"/>
                    <a:pt x="11415" y="554"/>
                    <a:pt x="8784" y="554"/>
                  </a:cubicBezTo>
                  <a:cubicBezTo>
                    <a:pt x="7907" y="554"/>
                    <a:pt x="7028" y="550"/>
                    <a:pt x="6145" y="542"/>
                  </a:cubicBezTo>
                  <a:cubicBezTo>
                    <a:pt x="4203" y="510"/>
                    <a:pt x="2229" y="478"/>
                    <a:pt x="255" y="414"/>
                  </a:cubicBezTo>
                  <a:cubicBezTo>
                    <a:pt x="1" y="414"/>
                    <a:pt x="1" y="828"/>
                    <a:pt x="255" y="828"/>
                  </a:cubicBezTo>
                  <a:cubicBezTo>
                    <a:pt x="3757" y="924"/>
                    <a:pt x="7227" y="955"/>
                    <a:pt x="10697" y="955"/>
                  </a:cubicBezTo>
                  <a:cubicBezTo>
                    <a:pt x="14167" y="924"/>
                    <a:pt x="17669" y="828"/>
                    <a:pt x="21203" y="701"/>
                  </a:cubicBezTo>
                  <a:cubicBezTo>
                    <a:pt x="23144" y="605"/>
                    <a:pt x="25118" y="510"/>
                    <a:pt x="27060" y="414"/>
                  </a:cubicBezTo>
                  <a:cubicBezTo>
                    <a:pt x="27315" y="414"/>
                    <a:pt x="27315" y="0"/>
                    <a:pt x="27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1"/>
            <p:cNvSpPr/>
            <p:nvPr/>
          </p:nvSpPr>
          <p:spPr>
            <a:xfrm>
              <a:off x="-4909783" y="703407"/>
              <a:ext cx="378935" cy="121184"/>
            </a:xfrm>
            <a:custGeom>
              <a:avLst/>
              <a:gdLst/>
              <a:ahLst/>
              <a:cxnLst/>
              <a:rect l="l" t="t" r="r" b="b"/>
              <a:pathLst>
                <a:path w="22886" h="7319" extrusionOk="0">
                  <a:moveTo>
                    <a:pt x="22630" y="0"/>
                  </a:moveTo>
                  <a:lnTo>
                    <a:pt x="8209" y="382"/>
                  </a:lnTo>
                  <a:lnTo>
                    <a:pt x="4134" y="509"/>
                  </a:lnTo>
                  <a:cubicBezTo>
                    <a:pt x="4071" y="509"/>
                    <a:pt x="3975" y="573"/>
                    <a:pt x="3943" y="637"/>
                  </a:cubicBezTo>
                  <a:lnTo>
                    <a:pt x="3059" y="6589"/>
                  </a:lnTo>
                  <a:lnTo>
                    <a:pt x="3059" y="6589"/>
                  </a:lnTo>
                  <a:cubicBezTo>
                    <a:pt x="2192" y="5205"/>
                    <a:pt x="1304" y="3799"/>
                    <a:pt x="441" y="2419"/>
                  </a:cubicBezTo>
                  <a:cubicBezTo>
                    <a:pt x="405" y="2364"/>
                    <a:pt x="350" y="2341"/>
                    <a:pt x="293" y="2341"/>
                  </a:cubicBezTo>
                  <a:cubicBezTo>
                    <a:pt x="152" y="2341"/>
                    <a:pt x="1" y="2484"/>
                    <a:pt x="91" y="2642"/>
                  </a:cubicBezTo>
                  <a:lnTo>
                    <a:pt x="3020" y="7227"/>
                  </a:lnTo>
                  <a:cubicBezTo>
                    <a:pt x="3065" y="7287"/>
                    <a:pt x="3146" y="7318"/>
                    <a:pt x="3218" y="7318"/>
                  </a:cubicBezTo>
                  <a:cubicBezTo>
                    <a:pt x="3299" y="7318"/>
                    <a:pt x="3370" y="7279"/>
                    <a:pt x="3370" y="7195"/>
                  </a:cubicBezTo>
                  <a:lnTo>
                    <a:pt x="4307" y="887"/>
                  </a:lnTo>
                  <a:lnTo>
                    <a:pt x="4307" y="887"/>
                  </a:lnTo>
                  <a:lnTo>
                    <a:pt x="18556" y="509"/>
                  </a:lnTo>
                  <a:lnTo>
                    <a:pt x="22630" y="382"/>
                  </a:lnTo>
                  <a:cubicBezTo>
                    <a:pt x="22885" y="382"/>
                    <a:pt x="22885" y="0"/>
                    <a:pt x="22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a:off x="-4756874" y="748675"/>
              <a:ext cx="59441" cy="51229"/>
            </a:xfrm>
            <a:custGeom>
              <a:avLst/>
              <a:gdLst/>
              <a:ahLst/>
              <a:cxnLst/>
              <a:rect l="l" t="t" r="r" b="b"/>
              <a:pathLst>
                <a:path w="3590" h="3094" extrusionOk="0">
                  <a:moveTo>
                    <a:pt x="1247" y="0"/>
                  </a:moveTo>
                  <a:cubicBezTo>
                    <a:pt x="1222" y="0"/>
                    <a:pt x="1196" y="2"/>
                    <a:pt x="1171" y="4"/>
                  </a:cubicBezTo>
                  <a:cubicBezTo>
                    <a:pt x="789" y="99"/>
                    <a:pt x="407" y="290"/>
                    <a:pt x="152" y="609"/>
                  </a:cubicBezTo>
                  <a:cubicBezTo>
                    <a:pt x="0" y="735"/>
                    <a:pt x="150" y="942"/>
                    <a:pt x="314" y="942"/>
                  </a:cubicBezTo>
                  <a:cubicBezTo>
                    <a:pt x="356" y="942"/>
                    <a:pt x="399" y="928"/>
                    <a:pt x="439" y="895"/>
                  </a:cubicBezTo>
                  <a:cubicBezTo>
                    <a:pt x="630" y="641"/>
                    <a:pt x="884" y="481"/>
                    <a:pt x="1171" y="418"/>
                  </a:cubicBezTo>
                  <a:cubicBezTo>
                    <a:pt x="1198" y="414"/>
                    <a:pt x="1227" y="412"/>
                    <a:pt x="1255" y="412"/>
                  </a:cubicBezTo>
                  <a:cubicBezTo>
                    <a:pt x="1460" y="412"/>
                    <a:pt x="1680" y="513"/>
                    <a:pt x="1680" y="736"/>
                  </a:cubicBezTo>
                  <a:cubicBezTo>
                    <a:pt x="1680" y="991"/>
                    <a:pt x="1330" y="1341"/>
                    <a:pt x="1171" y="1564"/>
                  </a:cubicBezTo>
                  <a:lnTo>
                    <a:pt x="407" y="2423"/>
                  </a:lnTo>
                  <a:cubicBezTo>
                    <a:pt x="311" y="2551"/>
                    <a:pt x="375" y="2773"/>
                    <a:pt x="566" y="2773"/>
                  </a:cubicBezTo>
                  <a:lnTo>
                    <a:pt x="3336" y="3092"/>
                  </a:lnTo>
                  <a:cubicBezTo>
                    <a:pt x="3345" y="3093"/>
                    <a:pt x="3354" y="3094"/>
                    <a:pt x="3363" y="3094"/>
                  </a:cubicBezTo>
                  <a:cubicBezTo>
                    <a:pt x="3590" y="3094"/>
                    <a:pt x="3581" y="2709"/>
                    <a:pt x="3336" y="2678"/>
                  </a:cubicBezTo>
                  <a:lnTo>
                    <a:pt x="935" y="2430"/>
                  </a:lnTo>
                  <a:lnTo>
                    <a:pt x="935" y="2430"/>
                  </a:lnTo>
                  <a:lnTo>
                    <a:pt x="1680" y="1564"/>
                  </a:lnTo>
                  <a:cubicBezTo>
                    <a:pt x="1903" y="1277"/>
                    <a:pt x="2190" y="863"/>
                    <a:pt x="2030" y="481"/>
                  </a:cubicBezTo>
                  <a:cubicBezTo>
                    <a:pt x="1883" y="186"/>
                    <a:pt x="1571" y="0"/>
                    <a:pt x="1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a:off x="-4709040" y="749255"/>
              <a:ext cx="39556" cy="56262"/>
            </a:xfrm>
            <a:custGeom>
              <a:avLst/>
              <a:gdLst/>
              <a:ahLst/>
              <a:cxnLst/>
              <a:rect l="l" t="t" r="r" b="b"/>
              <a:pathLst>
                <a:path w="2389" h="3398" extrusionOk="0">
                  <a:moveTo>
                    <a:pt x="256" y="1"/>
                  </a:moveTo>
                  <a:cubicBezTo>
                    <a:pt x="1" y="1"/>
                    <a:pt x="1" y="415"/>
                    <a:pt x="256" y="415"/>
                  </a:cubicBezTo>
                  <a:lnTo>
                    <a:pt x="1889" y="442"/>
                  </a:lnTo>
                  <a:lnTo>
                    <a:pt x="1889" y="442"/>
                  </a:lnTo>
                  <a:lnTo>
                    <a:pt x="956" y="3152"/>
                  </a:lnTo>
                  <a:cubicBezTo>
                    <a:pt x="918" y="3303"/>
                    <a:pt x="1036" y="3398"/>
                    <a:pt x="1159" y="3398"/>
                  </a:cubicBezTo>
                  <a:cubicBezTo>
                    <a:pt x="1244" y="3398"/>
                    <a:pt x="1331" y="3352"/>
                    <a:pt x="1370" y="3248"/>
                  </a:cubicBezTo>
                  <a:lnTo>
                    <a:pt x="2357" y="287"/>
                  </a:lnTo>
                  <a:cubicBezTo>
                    <a:pt x="2389" y="160"/>
                    <a:pt x="2293" y="32"/>
                    <a:pt x="2166" y="32"/>
                  </a:cubicBezTo>
                  <a:lnTo>
                    <a:pt x="2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4665543" y="746539"/>
              <a:ext cx="36112" cy="58746"/>
            </a:xfrm>
            <a:custGeom>
              <a:avLst/>
              <a:gdLst/>
              <a:ahLst/>
              <a:cxnLst/>
              <a:rect l="l" t="t" r="r" b="b"/>
              <a:pathLst>
                <a:path w="2181" h="3548" extrusionOk="0">
                  <a:moveTo>
                    <a:pt x="1071" y="2327"/>
                  </a:moveTo>
                  <a:cubicBezTo>
                    <a:pt x="1231" y="2327"/>
                    <a:pt x="1382" y="2370"/>
                    <a:pt x="1512" y="2489"/>
                  </a:cubicBezTo>
                  <a:cubicBezTo>
                    <a:pt x="1799" y="2711"/>
                    <a:pt x="1576" y="3062"/>
                    <a:pt x="1290" y="3157"/>
                  </a:cubicBezTo>
                  <a:cubicBezTo>
                    <a:pt x="1250" y="3169"/>
                    <a:pt x="1211" y="3174"/>
                    <a:pt x="1172" y="3174"/>
                  </a:cubicBezTo>
                  <a:cubicBezTo>
                    <a:pt x="896" y="3174"/>
                    <a:pt x="641" y="2899"/>
                    <a:pt x="557" y="2648"/>
                  </a:cubicBezTo>
                  <a:cubicBezTo>
                    <a:pt x="539" y="2583"/>
                    <a:pt x="524" y="2518"/>
                    <a:pt x="514" y="2454"/>
                  </a:cubicBezTo>
                  <a:lnTo>
                    <a:pt x="514" y="2454"/>
                  </a:lnTo>
                  <a:cubicBezTo>
                    <a:pt x="694" y="2385"/>
                    <a:pt x="888" y="2327"/>
                    <a:pt x="1071" y="2327"/>
                  </a:cubicBezTo>
                  <a:close/>
                  <a:moveTo>
                    <a:pt x="1449" y="0"/>
                  </a:moveTo>
                  <a:cubicBezTo>
                    <a:pt x="908" y="0"/>
                    <a:pt x="641" y="509"/>
                    <a:pt x="430" y="961"/>
                  </a:cubicBezTo>
                  <a:cubicBezTo>
                    <a:pt x="249" y="1345"/>
                    <a:pt x="85" y="1777"/>
                    <a:pt x="72" y="2211"/>
                  </a:cubicBezTo>
                  <a:lnTo>
                    <a:pt x="72" y="2211"/>
                  </a:lnTo>
                  <a:cubicBezTo>
                    <a:pt x="0" y="2302"/>
                    <a:pt x="15" y="2437"/>
                    <a:pt x="90" y="2509"/>
                  </a:cubicBezTo>
                  <a:lnTo>
                    <a:pt x="90" y="2509"/>
                  </a:lnTo>
                  <a:cubicBezTo>
                    <a:pt x="101" y="2587"/>
                    <a:pt x="119" y="2666"/>
                    <a:pt x="144" y="2743"/>
                  </a:cubicBezTo>
                  <a:cubicBezTo>
                    <a:pt x="260" y="3239"/>
                    <a:pt x="723" y="3547"/>
                    <a:pt x="1216" y="3547"/>
                  </a:cubicBezTo>
                  <a:cubicBezTo>
                    <a:pt x="1261" y="3547"/>
                    <a:pt x="1307" y="3545"/>
                    <a:pt x="1353" y="3539"/>
                  </a:cubicBezTo>
                  <a:cubicBezTo>
                    <a:pt x="1863" y="3444"/>
                    <a:pt x="2181" y="2902"/>
                    <a:pt x="1990" y="2425"/>
                  </a:cubicBezTo>
                  <a:cubicBezTo>
                    <a:pt x="1831" y="2138"/>
                    <a:pt x="1576" y="1979"/>
                    <a:pt x="1258" y="1947"/>
                  </a:cubicBezTo>
                  <a:cubicBezTo>
                    <a:pt x="1176" y="1934"/>
                    <a:pt x="1094" y="1927"/>
                    <a:pt x="1013" y="1927"/>
                  </a:cubicBezTo>
                  <a:cubicBezTo>
                    <a:pt x="838" y="1927"/>
                    <a:pt x="666" y="1957"/>
                    <a:pt x="503" y="2007"/>
                  </a:cubicBezTo>
                  <a:lnTo>
                    <a:pt x="503" y="2007"/>
                  </a:lnTo>
                  <a:cubicBezTo>
                    <a:pt x="529" y="1785"/>
                    <a:pt x="602" y="1571"/>
                    <a:pt x="717" y="1374"/>
                  </a:cubicBezTo>
                  <a:cubicBezTo>
                    <a:pt x="780" y="1152"/>
                    <a:pt x="908" y="929"/>
                    <a:pt x="1035" y="738"/>
                  </a:cubicBezTo>
                  <a:cubicBezTo>
                    <a:pt x="1099" y="610"/>
                    <a:pt x="1258" y="419"/>
                    <a:pt x="1449" y="419"/>
                  </a:cubicBezTo>
                  <a:cubicBezTo>
                    <a:pt x="1466" y="425"/>
                    <a:pt x="1484" y="428"/>
                    <a:pt x="1502" y="428"/>
                  </a:cubicBezTo>
                  <a:cubicBezTo>
                    <a:pt x="1586" y="428"/>
                    <a:pt x="1677" y="371"/>
                    <a:pt x="1703" y="292"/>
                  </a:cubicBezTo>
                  <a:cubicBezTo>
                    <a:pt x="1735" y="196"/>
                    <a:pt x="1672" y="69"/>
                    <a:pt x="1544" y="37"/>
                  </a:cubicBezTo>
                  <a:lnTo>
                    <a:pt x="1544" y="5"/>
                  </a:lnTo>
                  <a:cubicBezTo>
                    <a:pt x="1511" y="2"/>
                    <a:pt x="1480" y="0"/>
                    <a:pt x="14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2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CUSTOM_3">
    <p:spTree>
      <p:nvGrpSpPr>
        <p:cNvPr id="1" name="Shape 505"/>
        <p:cNvGrpSpPr/>
        <p:nvPr/>
      </p:nvGrpSpPr>
      <p:grpSpPr>
        <a:xfrm>
          <a:off x="0" y="0"/>
          <a:ext cx="0" cy="0"/>
          <a:chOff x="0" y="0"/>
          <a:chExt cx="0" cy="0"/>
        </a:xfrm>
      </p:grpSpPr>
      <p:sp>
        <p:nvSpPr>
          <p:cNvPr id="506" name="Google Shape;506;p15"/>
          <p:cNvSpPr/>
          <p:nvPr/>
        </p:nvSpPr>
        <p:spPr>
          <a:xfrm>
            <a:off x="854500" y="-1128600"/>
            <a:ext cx="7435200" cy="741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txBox="1">
            <a:spLocks noGrp="1"/>
          </p:cNvSpPr>
          <p:nvPr>
            <p:ph type="title"/>
          </p:nvPr>
        </p:nvSpPr>
        <p:spPr>
          <a:xfrm>
            <a:off x="2804350" y="531600"/>
            <a:ext cx="35355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8" name="Google Shape;508;p15"/>
          <p:cNvSpPr/>
          <p:nvPr/>
        </p:nvSpPr>
        <p:spPr>
          <a:xfrm>
            <a:off x="7824066" y="3856150"/>
            <a:ext cx="626873" cy="755788"/>
          </a:xfrm>
          <a:custGeom>
            <a:avLst/>
            <a:gdLst/>
            <a:ahLst/>
            <a:cxnLst/>
            <a:rect l="l" t="t" r="r" b="b"/>
            <a:pathLst>
              <a:path w="15357" h="18514" extrusionOk="0">
                <a:moveTo>
                  <a:pt x="3248" y="0"/>
                </a:moveTo>
                <a:cubicBezTo>
                  <a:pt x="3146" y="0"/>
                  <a:pt x="3040" y="22"/>
                  <a:pt x="2939" y="68"/>
                </a:cubicBezTo>
                <a:cubicBezTo>
                  <a:pt x="2412" y="349"/>
                  <a:pt x="2271" y="1414"/>
                  <a:pt x="2353" y="1941"/>
                </a:cubicBezTo>
                <a:cubicBezTo>
                  <a:pt x="2353" y="1987"/>
                  <a:pt x="2561" y="2667"/>
                  <a:pt x="2575" y="2667"/>
                </a:cubicBezTo>
                <a:cubicBezTo>
                  <a:pt x="2576" y="2667"/>
                  <a:pt x="2576" y="2666"/>
                  <a:pt x="2576" y="2666"/>
                </a:cubicBezTo>
                <a:lnTo>
                  <a:pt x="2587" y="2666"/>
                </a:lnTo>
                <a:cubicBezTo>
                  <a:pt x="2564" y="2842"/>
                  <a:pt x="2541" y="3017"/>
                  <a:pt x="2517" y="3216"/>
                </a:cubicBezTo>
                <a:cubicBezTo>
                  <a:pt x="2482" y="3579"/>
                  <a:pt x="2447" y="4001"/>
                  <a:pt x="2435" y="4445"/>
                </a:cubicBezTo>
                <a:cubicBezTo>
                  <a:pt x="2412" y="4937"/>
                  <a:pt x="2424" y="5429"/>
                  <a:pt x="2470" y="5908"/>
                </a:cubicBezTo>
                <a:cubicBezTo>
                  <a:pt x="2506" y="6458"/>
                  <a:pt x="2599" y="6997"/>
                  <a:pt x="2740" y="7524"/>
                </a:cubicBezTo>
                <a:cubicBezTo>
                  <a:pt x="2740" y="7524"/>
                  <a:pt x="2740" y="7535"/>
                  <a:pt x="2740" y="7535"/>
                </a:cubicBezTo>
                <a:cubicBezTo>
                  <a:pt x="2646" y="7395"/>
                  <a:pt x="2365" y="6985"/>
                  <a:pt x="2342" y="6950"/>
                </a:cubicBezTo>
                <a:cubicBezTo>
                  <a:pt x="2047" y="6616"/>
                  <a:pt x="1356" y="6158"/>
                  <a:pt x="817" y="6158"/>
                </a:cubicBezTo>
                <a:cubicBezTo>
                  <a:pt x="714" y="6158"/>
                  <a:pt x="616" y="6175"/>
                  <a:pt x="528" y="6213"/>
                </a:cubicBezTo>
                <a:cubicBezTo>
                  <a:pt x="153" y="6388"/>
                  <a:pt x="1" y="6856"/>
                  <a:pt x="223" y="7219"/>
                </a:cubicBezTo>
                <a:cubicBezTo>
                  <a:pt x="422" y="7605"/>
                  <a:pt x="902" y="7793"/>
                  <a:pt x="1300" y="7851"/>
                </a:cubicBezTo>
                <a:cubicBezTo>
                  <a:pt x="1342" y="7857"/>
                  <a:pt x="1390" y="7860"/>
                  <a:pt x="1440" y="7860"/>
                </a:cubicBezTo>
                <a:cubicBezTo>
                  <a:pt x="1910" y="7860"/>
                  <a:pt x="2688" y="7638"/>
                  <a:pt x="2751" y="7617"/>
                </a:cubicBezTo>
                <a:cubicBezTo>
                  <a:pt x="2903" y="8156"/>
                  <a:pt x="3091" y="8682"/>
                  <a:pt x="3325" y="9197"/>
                </a:cubicBezTo>
                <a:cubicBezTo>
                  <a:pt x="3454" y="9490"/>
                  <a:pt x="3582" y="9782"/>
                  <a:pt x="3734" y="10075"/>
                </a:cubicBezTo>
                <a:cubicBezTo>
                  <a:pt x="3641" y="9958"/>
                  <a:pt x="3571" y="9841"/>
                  <a:pt x="3559" y="9829"/>
                </a:cubicBezTo>
                <a:cubicBezTo>
                  <a:pt x="3266" y="9497"/>
                  <a:pt x="2580" y="9034"/>
                  <a:pt x="2042" y="9034"/>
                </a:cubicBezTo>
                <a:cubicBezTo>
                  <a:pt x="1936" y="9034"/>
                  <a:pt x="1835" y="9051"/>
                  <a:pt x="1745" y="9092"/>
                </a:cubicBezTo>
                <a:cubicBezTo>
                  <a:pt x="1359" y="9256"/>
                  <a:pt x="1218" y="9724"/>
                  <a:pt x="1429" y="10087"/>
                </a:cubicBezTo>
                <a:cubicBezTo>
                  <a:pt x="1639" y="10461"/>
                  <a:pt x="2119" y="10637"/>
                  <a:pt x="2517" y="10695"/>
                </a:cubicBezTo>
                <a:cubicBezTo>
                  <a:pt x="2564" y="10702"/>
                  <a:pt x="2616" y="10706"/>
                  <a:pt x="2673" y="10706"/>
                </a:cubicBezTo>
                <a:cubicBezTo>
                  <a:pt x="3091" y="10706"/>
                  <a:pt x="3748" y="10536"/>
                  <a:pt x="3933" y="10485"/>
                </a:cubicBezTo>
                <a:lnTo>
                  <a:pt x="4097" y="10824"/>
                </a:lnTo>
                <a:cubicBezTo>
                  <a:pt x="4367" y="11363"/>
                  <a:pt x="4636" y="11901"/>
                  <a:pt x="4893" y="12428"/>
                </a:cubicBezTo>
                <a:cubicBezTo>
                  <a:pt x="4975" y="12615"/>
                  <a:pt x="5057" y="12802"/>
                  <a:pt x="5139" y="12989"/>
                </a:cubicBezTo>
                <a:cubicBezTo>
                  <a:pt x="5069" y="12884"/>
                  <a:pt x="4999" y="12790"/>
                  <a:pt x="4999" y="12779"/>
                </a:cubicBezTo>
                <a:cubicBezTo>
                  <a:pt x="4704" y="12435"/>
                  <a:pt x="4013" y="11975"/>
                  <a:pt x="3473" y="11975"/>
                </a:cubicBezTo>
                <a:cubicBezTo>
                  <a:pt x="3370" y="11975"/>
                  <a:pt x="3273" y="11992"/>
                  <a:pt x="3184" y="12030"/>
                </a:cubicBezTo>
                <a:cubicBezTo>
                  <a:pt x="2798" y="12205"/>
                  <a:pt x="2658" y="12673"/>
                  <a:pt x="2868" y="13036"/>
                </a:cubicBezTo>
                <a:cubicBezTo>
                  <a:pt x="3079" y="13411"/>
                  <a:pt x="3559" y="13586"/>
                  <a:pt x="3957" y="13645"/>
                </a:cubicBezTo>
                <a:cubicBezTo>
                  <a:pt x="4008" y="13653"/>
                  <a:pt x="4065" y="13656"/>
                  <a:pt x="4126" y="13656"/>
                </a:cubicBezTo>
                <a:cubicBezTo>
                  <a:pt x="4529" y="13656"/>
                  <a:pt x="5113" y="13507"/>
                  <a:pt x="5326" y="13446"/>
                </a:cubicBezTo>
                <a:cubicBezTo>
                  <a:pt x="5408" y="13633"/>
                  <a:pt x="5490" y="13832"/>
                  <a:pt x="5549" y="14031"/>
                </a:cubicBezTo>
                <a:cubicBezTo>
                  <a:pt x="5595" y="14160"/>
                  <a:pt x="5642" y="14289"/>
                  <a:pt x="5677" y="14417"/>
                </a:cubicBezTo>
                <a:cubicBezTo>
                  <a:pt x="5712" y="14558"/>
                  <a:pt x="5748" y="14686"/>
                  <a:pt x="5783" y="14815"/>
                </a:cubicBezTo>
                <a:cubicBezTo>
                  <a:pt x="5853" y="15073"/>
                  <a:pt x="5911" y="15330"/>
                  <a:pt x="5970" y="15588"/>
                </a:cubicBezTo>
                <a:cubicBezTo>
                  <a:pt x="6005" y="15763"/>
                  <a:pt x="6040" y="15927"/>
                  <a:pt x="6075" y="16091"/>
                </a:cubicBezTo>
                <a:cubicBezTo>
                  <a:pt x="5982" y="15904"/>
                  <a:pt x="5806" y="15541"/>
                  <a:pt x="5794" y="15506"/>
                </a:cubicBezTo>
                <a:cubicBezTo>
                  <a:pt x="5540" y="15103"/>
                  <a:pt x="4843" y="14478"/>
                  <a:pt x="4288" y="14478"/>
                </a:cubicBezTo>
                <a:cubicBezTo>
                  <a:pt x="4230" y="14478"/>
                  <a:pt x="4174" y="14485"/>
                  <a:pt x="4121" y="14499"/>
                </a:cubicBezTo>
                <a:cubicBezTo>
                  <a:pt x="3711" y="14616"/>
                  <a:pt x="3500" y="15061"/>
                  <a:pt x="3653" y="15447"/>
                </a:cubicBezTo>
                <a:cubicBezTo>
                  <a:pt x="3805" y="15845"/>
                  <a:pt x="4249" y="16091"/>
                  <a:pt x="4636" y="16208"/>
                </a:cubicBezTo>
                <a:cubicBezTo>
                  <a:pt x="4783" y="16253"/>
                  <a:pt x="4991" y="16268"/>
                  <a:pt x="5205" y="16268"/>
                </a:cubicBezTo>
                <a:cubicBezTo>
                  <a:pt x="5604" y="16268"/>
                  <a:pt x="6022" y="16216"/>
                  <a:pt x="6099" y="16208"/>
                </a:cubicBezTo>
                <a:cubicBezTo>
                  <a:pt x="6157" y="16489"/>
                  <a:pt x="6204" y="16758"/>
                  <a:pt x="6239" y="17016"/>
                </a:cubicBezTo>
                <a:cubicBezTo>
                  <a:pt x="6344" y="17577"/>
                  <a:pt x="6415" y="18081"/>
                  <a:pt x="6473" y="18514"/>
                </a:cubicBezTo>
                <a:lnTo>
                  <a:pt x="6871" y="18514"/>
                </a:lnTo>
                <a:cubicBezTo>
                  <a:pt x="6801" y="18069"/>
                  <a:pt x="6719" y="17542"/>
                  <a:pt x="6602" y="16945"/>
                </a:cubicBezTo>
                <a:cubicBezTo>
                  <a:pt x="6543" y="16664"/>
                  <a:pt x="6473" y="16360"/>
                  <a:pt x="6403" y="16056"/>
                </a:cubicBezTo>
                <a:cubicBezTo>
                  <a:pt x="6684" y="15951"/>
                  <a:pt x="6953" y="15822"/>
                  <a:pt x="7222" y="15681"/>
                </a:cubicBezTo>
                <a:cubicBezTo>
                  <a:pt x="7527" y="16009"/>
                  <a:pt x="8311" y="16395"/>
                  <a:pt x="8416" y="16442"/>
                </a:cubicBezTo>
                <a:cubicBezTo>
                  <a:pt x="8311" y="16711"/>
                  <a:pt x="8205" y="16957"/>
                  <a:pt x="8100" y="17203"/>
                </a:cubicBezTo>
                <a:cubicBezTo>
                  <a:pt x="7878" y="17694"/>
                  <a:pt x="7679" y="18139"/>
                  <a:pt x="7491" y="18514"/>
                </a:cubicBezTo>
                <a:lnTo>
                  <a:pt x="7913" y="18514"/>
                </a:lnTo>
                <a:cubicBezTo>
                  <a:pt x="8077" y="18163"/>
                  <a:pt x="8241" y="17776"/>
                  <a:pt x="8428" y="17332"/>
                </a:cubicBezTo>
                <a:cubicBezTo>
                  <a:pt x="8533" y="17074"/>
                  <a:pt x="8638" y="16781"/>
                  <a:pt x="8756" y="16489"/>
                </a:cubicBezTo>
                <a:cubicBezTo>
                  <a:pt x="8849" y="16508"/>
                  <a:pt x="9448" y="16632"/>
                  <a:pt x="9911" y="16632"/>
                </a:cubicBezTo>
                <a:cubicBezTo>
                  <a:pt x="10025" y="16632"/>
                  <a:pt x="10131" y="16624"/>
                  <a:pt x="10219" y="16606"/>
                </a:cubicBezTo>
                <a:cubicBezTo>
                  <a:pt x="10605" y="16512"/>
                  <a:pt x="11073" y="16290"/>
                  <a:pt x="11248" y="15915"/>
                </a:cubicBezTo>
                <a:cubicBezTo>
                  <a:pt x="11436" y="15529"/>
                  <a:pt x="11260" y="15084"/>
                  <a:pt x="10862" y="14932"/>
                </a:cubicBezTo>
                <a:cubicBezTo>
                  <a:pt x="10794" y="14909"/>
                  <a:pt x="10720" y="14899"/>
                  <a:pt x="10644" y="14899"/>
                </a:cubicBezTo>
                <a:cubicBezTo>
                  <a:pt x="10097" y="14899"/>
                  <a:pt x="9396" y="15440"/>
                  <a:pt x="9118" y="15810"/>
                </a:cubicBezTo>
                <a:cubicBezTo>
                  <a:pt x="9095" y="15833"/>
                  <a:pt x="8919" y="16138"/>
                  <a:pt x="8826" y="16325"/>
                </a:cubicBezTo>
                <a:cubicBezTo>
                  <a:pt x="8873" y="16208"/>
                  <a:pt x="8908" y="16091"/>
                  <a:pt x="8954" y="15962"/>
                </a:cubicBezTo>
                <a:cubicBezTo>
                  <a:pt x="9048" y="15716"/>
                  <a:pt x="9130" y="15471"/>
                  <a:pt x="9224" y="15201"/>
                </a:cubicBezTo>
                <a:lnTo>
                  <a:pt x="9341" y="14804"/>
                </a:lnTo>
                <a:cubicBezTo>
                  <a:pt x="9376" y="14675"/>
                  <a:pt x="9411" y="14534"/>
                  <a:pt x="9446" y="14394"/>
                </a:cubicBezTo>
                <a:cubicBezTo>
                  <a:pt x="9516" y="14066"/>
                  <a:pt x="9587" y="13738"/>
                  <a:pt x="9633" y="13399"/>
                </a:cubicBezTo>
                <a:cubicBezTo>
                  <a:pt x="9847" y="13478"/>
                  <a:pt x="10565" y="13728"/>
                  <a:pt x="10975" y="13728"/>
                </a:cubicBezTo>
                <a:cubicBezTo>
                  <a:pt x="10993" y="13728"/>
                  <a:pt x="11010" y="13728"/>
                  <a:pt x="11026" y="13727"/>
                </a:cubicBezTo>
                <a:cubicBezTo>
                  <a:pt x="11424" y="13692"/>
                  <a:pt x="11916" y="13551"/>
                  <a:pt x="12150" y="13188"/>
                </a:cubicBezTo>
                <a:cubicBezTo>
                  <a:pt x="12384" y="12849"/>
                  <a:pt x="12278" y="12369"/>
                  <a:pt x="11916" y="12170"/>
                </a:cubicBezTo>
                <a:cubicBezTo>
                  <a:pt x="11810" y="12117"/>
                  <a:pt x="11688" y="12094"/>
                  <a:pt x="11558" y="12094"/>
                </a:cubicBezTo>
                <a:cubicBezTo>
                  <a:pt x="11026" y="12094"/>
                  <a:pt x="10355" y="12478"/>
                  <a:pt x="10055" y="12779"/>
                </a:cubicBezTo>
                <a:cubicBezTo>
                  <a:pt x="10031" y="12802"/>
                  <a:pt x="9785" y="13095"/>
                  <a:pt x="9657" y="13270"/>
                </a:cubicBezTo>
                <a:cubicBezTo>
                  <a:pt x="9692" y="13071"/>
                  <a:pt x="9727" y="12861"/>
                  <a:pt x="9750" y="12662"/>
                </a:cubicBezTo>
                <a:cubicBezTo>
                  <a:pt x="9821" y="12076"/>
                  <a:pt x="9879" y="11468"/>
                  <a:pt x="9938" y="10871"/>
                </a:cubicBezTo>
                <a:cubicBezTo>
                  <a:pt x="9949" y="10684"/>
                  <a:pt x="9973" y="10496"/>
                  <a:pt x="9996" y="10321"/>
                </a:cubicBezTo>
                <a:cubicBezTo>
                  <a:pt x="10063" y="10343"/>
                  <a:pt x="10892" y="10651"/>
                  <a:pt x="11355" y="10651"/>
                </a:cubicBezTo>
                <a:cubicBezTo>
                  <a:pt x="11379" y="10651"/>
                  <a:pt x="11402" y="10650"/>
                  <a:pt x="11424" y="10649"/>
                </a:cubicBezTo>
                <a:cubicBezTo>
                  <a:pt x="11822" y="10625"/>
                  <a:pt x="12314" y="10485"/>
                  <a:pt x="12548" y="10122"/>
                </a:cubicBezTo>
                <a:cubicBezTo>
                  <a:pt x="12793" y="9782"/>
                  <a:pt x="12676" y="9303"/>
                  <a:pt x="12314" y="9104"/>
                </a:cubicBezTo>
                <a:cubicBezTo>
                  <a:pt x="12210" y="9051"/>
                  <a:pt x="12089" y="9028"/>
                  <a:pt x="11960" y="9028"/>
                </a:cubicBezTo>
                <a:cubicBezTo>
                  <a:pt x="11432" y="9028"/>
                  <a:pt x="10753" y="9411"/>
                  <a:pt x="10453" y="9712"/>
                </a:cubicBezTo>
                <a:cubicBezTo>
                  <a:pt x="10429" y="9736"/>
                  <a:pt x="10078" y="10169"/>
                  <a:pt x="9996" y="10286"/>
                </a:cubicBezTo>
                <a:cubicBezTo>
                  <a:pt x="10043" y="9876"/>
                  <a:pt x="10090" y="9478"/>
                  <a:pt x="10137" y="9080"/>
                </a:cubicBezTo>
                <a:cubicBezTo>
                  <a:pt x="10219" y="8554"/>
                  <a:pt x="10336" y="8027"/>
                  <a:pt x="10488" y="7512"/>
                </a:cubicBezTo>
                <a:cubicBezTo>
                  <a:pt x="10522" y="7523"/>
                  <a:pt x="11411" y="7852"/>
                  <a:pt x="11882" y="7852"/>
                </a:cubicBezTo>
                <a:cubicBezTo>
                  <a:pt x="11897" y="7852"/>
                  <a:pt x="11913" y="7852"/>
                  <a:pt x="11927" y="7851"/>
                </a:cubicBezTo>
                <a:cubicBezTo>
                  <a:pt x="12325" y="7816"/>
                  <a:pt x="12817" y="7676"/>
                  <a:pt x="13051" y="7325"/>
                </a:cubicBezTo>
                <a:cubicBezTo>
                  <a:pt x="13297" y="6973"/>
                  <a:pt x="13180" y="6494"/>
                  <a:pt x="12817" y="6295"/>
                </a:cubicBezTo>
                <a:cubicBezTo>
                  <a:pt x="12711" y="6242"/>
                  <a:pt x="12589" y="6219"/>
                  <a:pt x="12459" y="6219"/>
                </a:cubicBezTo>
                <a:cubicBezTo>
                  <a:pt x="11927" y="6219"/>
                  <a:pt x="11257" y="6602"/>
                  <a:pt x="10956" y="6903"/>
                </a:cubicBezTo>
                <a:cubicBezTo>
                  <a:pt x="10921" y="6938"/>
                  <a:pt x="10558" y="7395"/>
                  <a:pt x="10488" y="7488"/>
                </a:cubicBezTo>
                <a:cubicBezTo>
                  <a:pt x="10499" y="7465"/>
                  <a:pt x="10511" y="7430"/>
                  <a:pt x="10511" y="7395"/>
                </a:cubicBezTo>
                <a:cubicBezTo>
                  <a:pt x="10675" y="6880"/>
                  <a:pt x="10886" y="6388"/>
                  <a:pt x="11143" y="5908"/>
                </a:cubicBezTo>
                <a:cubicBezTo>
                  <a:pt x="11272" y="5639"/>
                  <a:pt x="11424" y="5393"/>
                  <a:pt x="11565" y="5159"/>
                </a:cubicBezTo>
                <a:cubicBezTo>
                  <a:pt x="11740" y="5241"/>
                  <a:pt x="12513" y="5616"/>
                  <a:pt x="12934" y="5639"/>
                </a:cubicBezTo>
                <a:cubicBezTo>
                  <a:pt x="12956" y="5640"/>
                  <a:pt x="12978" y="5640"/>
                  <a:pt x="13001" y="5640"/>
                </a:cubicBezTo>
                <a:cubicBezTo>
                  <a:pt x="13396" y="5640"/>
                  <a:pt x="13850" y="5540"/>
                  <a:pt x="14104" y="5241"/>
                </a:cubicBezTo>
                <a:cubicBezTo>
                  <a:pt x="14373" y="4925"/>
                  <a:pt x="14315" y="4434"/>
                  <a:pt x="13976" y="4188"/>
                </a:cubicBezTo>
                <a:cubicBezTo>
                  <a:pt x="13846" y="4102"/>
                  <a:pt x="13681" y="4066"/>
                  <a:pt x="13500" y="4066"/>
                </a:cubicBezTo>
                <a:cubicBezTo>
                  <a:pt x="12995" y="4066"/>
                  <a:pt x="12367" y="4347"/>
                  <a:pt x="12056" y="4598"/>
                </a:cubicBezTo>
                <a:cubicBezTo>
                  <a:pt x="12044" y="4609"/>
                  <a:pt x="11834" y="4820"/>
                  <a:pt x="11682" y="4972"/>
                </a:cubicBezTo>
                <a:cubicBezTo>
                  <a:pt x="11752" y="4867"/>
                  <a:pt x="11810" y="4761"/>
                  <a:pt x="11881" y="4656"/>
                </a:cubicBezTo>
                <a:cubicBezTo>
                  <a:pt x="12126" y="4282"/>
                  <a:pt x="12384" y="3954"/>
                  <a:pt x="12606" y="3661"/>
                </a:cubicBezTo>
                <a:cubicBezTo>
                  <a:pt x="12747" y="3497"/>
                  <a:pt x="12864" y="3357"/>
                  <a:pt x="12981" y="3228"/>
                </a:cubicBezTo>
                <a:cubicBezTo>
                  <a:pt x="13180" y="3228"/>
                  <a:pt x="14034" y="3193"/>
                  <a:pt x="14397" y="3017"/>
                </a:cubicBezTo>
                <a:cubicBezTo>
                  <a:pt x="14771" y="2854"/>
                  <a:pt x="15169" y="2538"/>
                  <a:pt x="15263" y="2128"/>
                </a:cubicBezTo>
                <a:cubicBezTo>
                  <a:pt x="15357" y="1718"/>
                  <a:pt x="15087" y="1309"/>
                  <a:pt x="14678" y="1250"/>
                </a:cubicBezTo>
                <a:cubicBezTo>
                  <a:pt x="14657" y="1248"/>
                  <a:pt x="14636" y="1247"/>
                  <a:pt x="14615" y="1247"/>
                </a:cubicBezTo>
                <a:cubicBezTo>
                  <a:pt x="14033" y="1247"/>
                  <a:pt x="13371" y="2016"/>
                  <a:pt x="13156" y="2491"/>
                </a:cubicBezTo>
                <a:cubicBezTo>
                  <a:pt x="13133" y="2538"/>
                  <a:pt x="12922" y="3216"/>
                  <a:pt x="12934" y="3216"/>
                </a:cubicBezTo>
                <a:lnTo>
                  <a:pt x="12946" y="3216"/>
                </a:lnTo>
                <a:cubicBezTo>
                  <a:pt x="12829" y="3345"/>
                  <a:pt x="12712" y="3486"/>
                  <a:pt x="12583" y="3638"/>
                </a:cubicBezTo>
                <a:cubicBezTo>
                  <a:pt x="12349" y="3930"/>
                  <a:pt x="12091" y="4246"/>
                  <a:pt x="11834" y="4621"/>
                </a:cubicBezTo>
                <a:cubicBezTo>
                  <a:pt x="11553" y="5019"/>
                  <a:pt x="11295" y="5440"/>
                  <a:pt x="11061" y="5862"/>
                </a:cubicBezTo>
                <a:cubicBezTo>
                  <a:pt x="10792" y="6341"/>
                  <a:pt x="10570" y="6845"/>
                  <a:pt x="10394" y="7360"/>
                </a:cubicBezTo>
                <a:lnTo>
                  <a:pt x="10394" y="7383"/>
                </a:lnTo>
                <a:cubicBezTo>
                  <a:pt x="10394" y="7208"/>
                  <a:pt x="10394" y="6716"/>
                  <a:pt x="10382" y="6681"/>
                </a:cubicBezTo>
                <a:cubicBezTo>
                  <a:pt x="10312" y="6154"/>
                  <a:pt x="9867" y="5171"/>
                  <a:pt x="9282" y="5054"/>
                </a:cubicBezTo>
                <a:cubicBezTo>
                  <a:pt x="9248" y="5049"/>
                  <a:pt x="9214" y="5047"/>
                  <a:pt x="9181" y="5047"/>
                </a:cubicBezTo>
                <a:cubicBezTo>
                  <a:pt x="8811" y="5047"/>
                  <a:pt x="8485" y="5335"/>
                  <a:pt x="8475" y="5721"/>
                </a:cubicBezTo>
                <a:cubicBezTo>
                  <a:pt x="8440" y="6142"/>
                  <a:pt x="8744" y="6564"/>
                  <a:pt x="9036" y="6833"/>
                </a:cubicBezTo>
                <a:cubicBezTo>
                  <a:pt x="9376" y="7126"/>
                  <a:pt x="10300" y="7418"/>
                  <a:pt x="10371" y="7442"/>
                </a:cubicBezTo>
                <a:cubicBezTo>
                  <a:pt x="10207" y="7968"/>
                  <a:pt x="10078" y="8518"/>
                  <a:pt x="9984" y="9057"/>
                </a:cubicBezTo>
                <a:cubicBezTo>
                  <a:pt x="9926" y="9385"/>
                  <a:pt x="9879" y="9701"/>
                  <a:pt x="9832" y="10028"/>
                </a:cubicBezTo>
                <a:cubicBezTo>
                  <a:pt x="9832" y="9888"/>
                  <a:pt x="9832" y="9736"/>
                  <a:pt x="9832" y="9724"/>
                </a:cubicBezTo>
                <a:cubicBezTo>
                  <a:pt x="9762" y="9197"/>
                  <a:pt x="9317" y="8214"/>
                  <a:pt x="8732" y="8109"/>
                </a:cubicBezTo>
                <a:cubicBezTo>
                  <a:pt x="8692" y="8102"/>
                  <a:pt x="8653" y="8099"/>
                  <a:pt x="8615" y="8099"/>
                </a:cubicBezTo>
                <a:cubicBezTo>
                  <a:pt x="8243" y="8099"/>
                  <a:pt x="7934" y="8394"/>
                  <a:pt x="7913" y="8776"/>
                </a:cubicBezTo>
                <a:cubicBezTo>
                  <a:pt x="7878" y="9186"/>
                  <a:pt x="8182" y="9607"/>
                  <a:pt x="8486" y="9876"/>
                </a:cubicBezTo>
                <a:cubicBezTo>
                  <a:pt x="8779" y="10145"/>
                  <a:pt x="9575" y="10403"/>
                  <a:pt x="9785" y="10473"/>
                </a:cubicBezTo>
                <a:cubicBezTo>
                  <a:pt x="9762" y="10602"/>
                  <a:pt x="9750" y="10719"/>
                  <a:pt x="9739" y="10848"/>
                </a:cubicBezTo>
                <a:cubicBezTo>
                  <a:pt x="9657" y="11444"/>
                  <a:pt x="9587" y="12041"/>
                  <a:pt x="9505" y="12627"/>
                </a:cubicBezTo>
                <a:cubicBezTo>
                  <a:pt x="9481" y="12837"/>
                  <a:pt x="9446" y="13036"/>
                  <a:pt x="9399" y="13235"/>
                </a:cubicBezTo>
                <a:cubicBezTo>
                  <a:pt x="9399" y="13106"/>
                  <a:pt x="9399" y="12989"/>
                  <a:pt x="9399" y="12978"/>
                </a:cubicBezTo>
                <a:cubicBezTo>
                  <a:pt x="9329" y="12451"/>
                  <a:pt x="8884" y="11468"/>
                  <a:pt x="8299" y="11363"/>
                </a:cubicBezTo>
                <a:cubicBezTo>
                  <a:pt x="8258" y="11356"/>
                  <a:pt x="8218" y="11352"/>
                  <a:pt x="8178" y="11352"/>
                </a:cubicBezTo>
                <a:cubicBezTo>
                  <a:pt x="7808" y="11352"/>
                  <a:pt x="7501" y="11637"/>
                  <a:pt x="7480" y="12018"/>
                </a:cubicBezTo>
                <a:cubicBezTo>
                  <a:pt x="7445" y="12439"/>
                  <a:pt x="7749" y="12861"/>
                  <a:pt x="8053" y="13130"/>
                </a:cubicBezTo>
                <a:cubicBezTo>
                  <a:pt x="8346" y="13387"/>
                  <a:pt x="9060" y="13633"/>
                  <a:pt x="9317" y="13715"/>
                </a:cubicBezTo>
                <a:cubicBezTo>
                  <a:pt x="9271" y="13914"/>
                  <a:pt x="9224" y="14125"/>
                  <a:pt x="9177" y="14324"/>
                </a:cubicBezTo>
                <a:cubicBezTo>
                  <a:pt x="9130" y="14452"/>
                  <a:pt x="9107" y="14593"/>
                  <a:pt x="9060" y="14722"/>
                </a:cubicBezTo>
                <a:lnTo>
                  <a:pt x="8931" y="15108"/>
                </a:lnTo>
                <a:cubicBezTo>
                  <a:pt x="8849" y="15354"/>
                  <a:pt x="8756" y="15611"/>
                  <a:pt x="8662" y="15845"/>
                </a:cubicBezTo>
                <a:cubicBezTo>
                  <a:pt x="8592" y="16009"/>
                  <a:pt x="8533" y="16173"/>
                  <a:pt x="8475" y="16325"/>
                </a:cubicBezTo>
                <a:cubicBezTo>
                  <a:pt x="8498" y="16126"/>
                  <a:pt x="8557" y="15716"/>
                  <a:pt x="8557" y="15681"/>
                </a:cubicBezTo>
                <a:cubicBezTo>
                  <a:pt x="8545" y="15213"/>
                  <a:pt x="8428" y="14757"/>
                  <a:pt x="8194" y="14347"/>
                </a:cubicBezTo>
                <a:cubicBezTo>
                  <a:pt x="8194" y="14300"/>
                  <a:pt x="8182" y="14242"/>
                  <a:pt x="8182" y="14195"/>
                </a:cubicBezTo>
                <a:cubicBezTo>
                  <a:pt x="8132" y="13834"/>
                  <a:pt x="7832" y="13576"/>
                  <a:pt x="7490" y="13576"/>
                </a:cubicBezTo>
                <a:cubicBezTo>
                  <a:pt x="7433" y="13576"/>
                  <a:pt x="7374" y="13583"/>
                  <a:pt x="7316" y="13598"/>
                </a:cubicBezTo>
                <a:cubicBezTo>
                  <a:pt x="6742" y="13738"/>
                  <a:pt x="6368" y="14768"/>
                  <a:pt x="6344" y="15295"/>
                </a:cubicBezTo>
                <a:cubicBezTo>
                  <a:pt x="6344" y="15330"/>
                  <a:pt x="6368" y="15670"/>
                  <a:pt x="6380" y="15880"/>
                </a:cubicBezTo>
                <a:cubicBezTo>
                  <a:pt x="6356" y="15752"/>
                  <a:pt x="6321" y="15634"/>
                  <a:pt x="6298" y="15506"/>
                </a:cubicBezTo>
                <a:cubicBezTo>
                  <a:pt x="6239" y="15248"/>
                  <a:pt x="6169" y="14991"/>
                  <a:pt x="6099" y="14722"/>
                </a:cubicBezTo>
                <a:cubicBezTo>
                  <a:pt x="6052" y="14593"/>
                  <a:pt x="6017" y="14464"/>
                  <a:pt x="5970" y="14324"/>
                </a:cubicBezTo>
                <a:cubicBezTo>
                  <a:pt x="5935" y="14195"/>
                  <a:pt x="5876" y="14066"/>
                  <a:pt x="5830" y="13926"/>
                </a:cubicBezTo>
                <a:cubicBezTo>
                  <a:pt x="5712" y="13610"/>
                  <a:pt x="5584" y="13305"/>
                  <a:pt x="5443" y="12989"/>
                </a:cubicBezTo>
                <a:cubicBezTo>
                  <a:pt x="5666" y="12943"/>
                  <a:pt x="6462" y="12744"/>
                  <a:pt x="6778" y="12498"/>
                </a:cubicBezTo>
                <a:cubicBezTo>
                  <a:pt x="7094" y="12252"/>
                  <a:pt x="7421" y="11854"/>
                  <a:pt x="7421" y="11433"/>
                </a:cubicBezTo>
                <a:cubicBezTo>
                  <a:pt x="7432" y="11032"/>
                  <a:pt x="7115" y="10705"/>
                  <a:pt x="6720" y="10705"/>
                </a:cubicBezTo>
                <a:cubicBezTo>
                  <a:pt x="6701" y="10705"/>
                  <a:pt x="6681" y="10705"/>
                  <a:pt x="6661" y="10707"/>
                </a:cubicBezTo>
                <a:cubicBezTo>
                  <a:pt x="6064" y="10766"/>
                  <a:pt x="5549" y="11714"/>
                  <a:pt x="5443" y="12240"/>
                </a:cubicBezTo>
                <a:cubicBezTo>
                  <a:pt x="5443" y="12264"/>
                  <a:pt x="5396" y="12650"/>
                  <a:pt x="5385" y="12861"/>
                </a:cubicBezTo>
                <a:cubicBezTo>
                  <a:pt x="5303" y="12673"/>
                  <a:pt x="5221" y="12486"/>
                  <a:pt x="5127" y="12311"/>
                </a:cubicBezTo>
                <a:cubicBezTo>
                  <a:pt x="4858" y="11772"/>
                  <a:pt x="4577" y="11234"/>
                  <a:pt x="4296" y="10707"/>
                </a:cubicBezTo>
                <a:cubicBezTo>
                  <a:pt x="4203" y="10543"/>
                  <a:pt x="4121" y="10379"/>
                  <a:pt x="4039" y="10216"/>
                </a:cubicBezTo>
                <a:cubicBezTo>
                  <a:pt x="4121" y="10204"/>
                  <a:pt x="5057" y="9981"/>
                  <a:pt x="5420" y="9712"/>
                </a:cubicBezTo>
                <a:cubicBezTo>
                  <a:pt x="5736" y="9466"/>
                  <a:pt x="6064" y="9069"/>
                  <a:pt x="6064" y="8647"/>
                </a:cubicBezTo>
                <a:cubicBezTo>
                  <a:pt x="6075" y="8246"/>
                  <a:pt x="5757" y="7919"/>
                  <a:pt x="5363" y="7919"/>
                </a:cubicBezTo>
                <a:cubicBezTo>
                  <a:pt x="5343" y="7919"/>
                  <a:pt x="5323" y="7920"/>
                  <a:pt x="5303" y="7921"/>
                </a:cubicBezTo>
                <a:cubicBezTo>
                  <a:pt x="4706" y="7992"/>
                  <a:pt x="4191" y="8928"/>
                  <a:pt x="4086" y="9455"/>
                </a:cubicBezTo>
                <a:cubicBezTo>
                  <a:pt x="4074" y="9490"/>
                  <a:pt x="4027" y="10040"/>
                  <a:pt x="4015" y="10192"/>
                </a:cubicBezTo>
                <a:cubicBezTo>
                  <a:pt x="3840" y="9829"/>
                  <a:pt x="3653" y="9466"/>
                  <a:pt x="3489" y="9104"/>
                </a:cubicBezTo>
                <a:cubicBezTo>
                  <a:pt x="3255" y="8612"/>
                  <a:pt x="3067" y="8109"/>
                  <a:pt x="2903" y="7605"/>
                </a:cubicBezTo>
                <a:cubicBezTo>
                  <a:pt x="2939" y="7594"/>
                  <a:pt x="3922" y="7371"/>
                  <a:pt x="4285" y="7091"/>
                </a:cubicBezTo>
                <a:cubicBezTo>
                  <a:pt x="4601" y="6845"/>
                  <a:pt x="4940" y="6447"/>
                  <a:pt x="4940" y="6025"/>
                </a:cubicBezTo>
                <a:cubicBezTo>
                  <a:pt x="4951" y="5624"/>
                  <a:pt x="4623" y="5297"/>
                  <a:pt x="4227" y="5297"/>
                </a:cubicBezTo>
                <a:cubicBezTo>
                  <a:pt x="4208" y="5297"/>
                  <a:pt x="4188" y="5298"/>
                  <a:pt x="4168" y="5300"/>
                </a:cubicBezTo>
                <a:cubicBezTo>
                  <a:pt x="3582" y="5370"/>
                  <a:pt x="3067" y="6318"/>
                  <a:pt x="2950" y="6833"/>
                </a:cubicBezTo>
                <a:cubicBezTo>
                  <a:pt x="2950" y="6880"/>
                  <a:pt x="2892" y="7477"/>
                  <a:pt x="2892" y="7582"/>
                </a:cubicBezTo>
                <a:cubicBezTo>
                  <a:pt x="2880" y="7547"/>
                  <a:pt x="2868" y="7524"/>
                  <a:pt x="2857" y="7488"/>
                </a:cubicBezTo>
                <a:cubicBezTo>
                  <a:pt x="2716" y="6973"/>
                  <a:pt x="2611" y="6435"/>
                  <a:pt x="2564" y="5897"/>
                </a:cubicBezTo>
                <a:cubicBezTo>
                  <a:pt x="2529" y="5604"/>
                  <a:pt x="2506" y="5311"/>
                  <a:pt x="2506" y="5042"/>
                </a:cubicBezTo>
                <a:cubicBezTo>
                  <a:pt x="2693" y="5019"/>
                  <a:pt x="3547" y="4902"/>
                  <a:pt x="3898" y="4691"/>
                </a:cubicBezTo>
                <a:cubicBezTo>
                  <a:pt x="4261" y="4469"/>
                  <a:pt x="4624" y="4129"/>
                  <a:pt x="4659" y="3708"/>
                </a:cubicBezTo>
                <a:cubicBezTo>
                  <a:pt x="4718" y="3287"/>
                  <a:pt x="4402" y="2912"/>
                  <a:pt x="3980" y="2900"/>
                </a:cubicBezTo>
                <a:cubicBezTo>
                  <a:pt x="3383" y="2900"/>
                  <a:pt x="2775" y="3778"/>
                  <a:pt x="2611" y="4293"/>
                </a:cubicBezTo>
                <a:cubicBezTo>
                  <a:pt x="2599" y="4317"/>
                  <a:pt x="2541" y="4609"/>
                  <a:pt x="2494" y="4820"/>
                </a:cubicBezTo>
                <a:lnTo>
                  <a:pt x="2494" y="4445"/>
                </a:lnTo>
                <a:cubicBezTo>
                  <a:pt x="2494" y="4001"/>
                  <a:pt x="2529" y="3579"/>
                  <a:pt x="2552" y="3216"/>
                </a:cubicBezTo>
                <a:cubicBezTo>
                  <a:pt x="2576" y="3006"/>
                  <a:pt x="2599" y="2819"/>
                  <a:pt x="2611" y="2643"/>
                </a:cubicBezTo>
                <a:cubicBezTo>
                  <a:pt x="2786" y="2526"/>
                  <a:pt x="3477" y="2034"/>
                  <a:pt x="3688" y="1695"/>
                </a:cubicBezTo>
                <a:cubicBezTo>
                  <a:pt x="3898" y="1344"/>
                  <a:pt x="4062" y="864"/>
                  <a:pt x="3910" y="466"/>
                </a:cubicBezTo>
                <a:cubicBezTo>
                  <a:pt x="3806" y="173"/>
                  <a:pt x="3537" y="0"/>
                  <a:pt x="3248" y="0"/>
                </a:cubicBezTo>
                <a:close/>
              </a:path>
            </a:pathLst>
          </a:custGeom>
          <a:solidFill>
            <a:srgbClr val="F0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693091" y="3856150"/>
            <a:ext cx="626873" cy="755788"/>
          </a:xfrm>
          <a:custGeom>
            <a:avLst/>
            <a:gdLst/>
            <a:ahLst/>
            <a:cxnLst/>
            <a:rect l="l" t="t" r="r" b="b"/>
            <a:pathLst>
              <a:path w="15357" h="18514" extrusionOk="0">
                <a:moveTo>
                  <a:pt x="3248" y="0"/>
                </a:moveTo>
                <a:cubicBezTo>
                  <a:pt x="3146" y="0"/>
                  <a:pt x="3040" y="22"/>
                  <a:pt x="2939" y="68"/>
                </a:cubicBezTo>
                <a:cubicBezTo>
                  <a:pt x="2412" y="349"/>
                  <a:pt x="2271" y="1414"/>
                  <a:pt x="2353" y="1941"/>
                </a:cubicBezTo>
                <a:cubicBezTo>
                  <a:pt x="2353" y="1987"/>
                  <a:pt x="2561" y="2667"/>
                  <a:pt x="2575" y="2667"/>
                </a:cubicBezTo>
                <a:cubicBezTo>
                  <a:pt x="2576" y="2667"/>
                  <a:pt x="2576" y="2666"/>
                  <a:pt x="2576" y="2666"/>
                </a:cubicBezTo>
                <a:lnTo>
                  <a:pt x="2587" y="2666"/>
                </a:lnTo>
                <a:cubicBezTo>
                  <a:pt x="2564" y="2842"/>
                  <a:pt x="2541" y="3017"/>
                  <a:pt x="2517" y="3216"/>
                </a:cubicBezTo>
                <a:cubicBezTo>
                  <a:pt x="2482" y="3579"/>
                  <a:pt x="2447" y="4001"/>
                  <a:pt x="2435" y="4445"/>
                </a:cubicBezTo>
                <a:cubicBezTo>
                  <a:pt x="2412" y="4937"/>
                  <a:pt x="2424" y="5429"/>
                  <a:pt x="2470" y="5908"/>
                </a:cubicBezTo>
                <a:cubicBezTo>
                  <a:pt x="2506" y="6458"/>
                  <a:pt x="2599" y="6997"/>
                  <a:pt x="2740" y="7524"/>
                </a:cubicBezTo>
                <a:cubicBezTo>
                  <a:pt x="2740" y="7524"/>
                  <a:pt x="2740" y="7535"/>
                  <a:pt x="2740" y="7535"/>
                </a:cubicBezTo>
                <a:cubicBezTo>
                  <a:pt x="2646" y="7395"/>
                  <a:pt x="2365" y="6985"/>
                  <a:pt x="2342" y="6950"/>
                </a:cubicBezTo>
                <a:cubicBezTo>
                  <a:pt x="2047" y="6616"/>
                  <a:pt x="1356" y="6158"/>
                  <a:pt x="817" y="6158"/>
                </a:cubicBezTo>
                <a:cubicBezTo>
                  <a:pt x="714" y="6158"/>
                  <a:pt x="616" y="6175"/>
                  <a:pt x="528" y="6213"/>
                </a:cubicBezTo>
                <a:cubicBezTo>
                  <a:pt x="153" y="6388"/>
                  <a:pt x="1" y="6856"/>
                  <a:pt x="223" y="7219"/>
                </a:cubicBezTo>
                <a:cubicBezTo>
                  <a:pt x="422" y="7605"/>
                  <a:pt x="902" y="7793"/>
                  <a:pt x="1300" y="7851"/>
                </a:cubicBezTo>
                <a:cubicBezTo>
                  <a:pt x="1342" y="7857"/>
                  <a:pt x="1390" y="7860"/>
                  <a:pt x="1440" y="7860"/>
                </a:cubicBezTo>
                <a:cubicBezTo>
                  <a:pt x="1910" y="7860"/>
                  <a:pt x="2688" y="7638"/>
                  <a:pt x="2751" y="7617"/>
                </a:cubicBezTo>
                <a:cubicBezTo>
                  <a:pt x="2903" y="8156"/>
                  <a:pt x="3091" y="8682"/>
                  <a:pt x="3325" y="9197"/>
                </a:cubicBezTo>
                <a:cubicBezTo>
                  <a:pt x="3454" y="9490"/>
                  <a:pt x="3582" y="9782"/>
                  <a:pt x="3734" y="10075"/>
                </a:cubicBezTo>
                <a:cubicBezTo>
                  <a:pt x="3641" y="9958"/>
                  <a:pt x="3571" y="9841"/>
                  <a:pt x="3559" y="9829"/>
                </a:cubicBezTo>
                <a:cubicBezTo>
                  <a:pt x="3266" y="9497"/>
                  <a:pt x="2580" y="9034"/>
                  <a:pt x="2042" y="9034"/>
                </a:cubicBezTo>
                <a:cubicBezTo>
                  <a:pt x="1936" y="9034"/>
                  <a:pt x="1835" y="9051"/>
                  <a:pt x="1745" y="9092"/>
                </a:cubicBezTo>
                <a:cubicBezTo>
                  <a:pt x="1359" y="9256"/>
                  <a:pt x="1218" y="9724"/>
                  <a:pt x="1429" y="10087"/>
                </a:cubicBezTo>
                <a:cubicBezTo>
                  <a:pt x="1639" y="10461"/>
                  <a:pt x="2119" y="10637"/>
                  <a:pt x="2517" y="10695"/>
                </a:cubicBezTo>
                <a:cubicBezTo>
                  <a:pt x="2564" y="10702"/>
                  <a:pt x="2616" y="10706"/>
                  <a:pt x="2673" y="10706"/>
                </a:cubicBezTo>
                <a:cubicBezTo>
                  <a:pt x="3091" y="10706"/>
                  <a:pt x="3748" y="10536"/>
                  <a:pt x="3933" y="10485"/>
                </a:cubicBezTo>
                <a:lnTo>
                  <a:pt x="4097" y="10824"/>
                </a:lnTo>
                <a:cubicBezTo>
                  <a:pt x="4367" y="11363"/>
                  <a:pt x="4636" y="11901"/>
                  <a:pt x="4893" y="12428"/>
                </a:cubicBezTo>
                <a:cubicBezTo>
                  <a:pt x="4975" y="12615"/>
                  <a:pt x="5057" y="12802"/>
                  <a:pt x="5139" y="12989"/>
                </a:cubicBezTo>
                <a:cubicBezTo>
                  <a:pt x="5069" y="12884"/>
                  <a:pt x="4999" y="12790"/>
                  <a:pt x="4999" y="12779"/>
                </a:cubicBezTo>
                <a:cubicBezTo>
                  <a:pt x="4704" y="12435"/>
                  <a:pt x="4013" y="11975"/>
                  <a:pt x="3473" y="11975"/>
                </a:cubicBezTo>
                <a:cubicBezTo>
                  <a:pt x="3370" y="11975"/>
                  <a:pt x="3273" y="11992"/>
                  <a:pt x="3184" y="12030"/>
                </a:cubicBezTo>
                <a:cubicBezTo>
                  <a:pt x="2798" y="12205"/>
                  <a:pt x="2658" y="12673"/>
                  <a:pt x="2868" y="13036"/>
                </a:cubicBezTo>
                <a:cubicBezTo>
                  <a:pt x="3079" y="13411"/>
                  <a:pt x="3559" y="13586"/>
                  <a:pt x="3957" y="13645"/>
                </a:cubicBezTo>
                <a:cubicBezTo>
                  <a:pt x="4008" y="13653"/>
                  <a:pt x="4065" y="13656"/>
                  <a:pt x="4126" y="13656"/>
                </a:cubicBezTo>
                <a:cubicBezTo>
                  <a:pt x="4529" y="13656"/>
                  <a:pt x="5113" y="13507"/>
                  <a:pt x="5326" y="13446"/>
                </a:cubicBezTo>
                <a:cubicBezTo>
                  <a:pt x="5408" y="13633"/>
                  <a:pt x="5490" y="13832"/>
                  <a:pt x="5549" y="14031"/>
                </a:cubicBezTo>
                <a:cubicBezTo>
                  <a:pt x="5595" y="14160"/>
                  <a:pt x="5642" y="14289"/>
                  <a:pt x="5677" y="14417"/>
                </a:cubicBezTo>
                <a:cubicBezTo>
                  <a:pt x="5712" y="14558"/>
                  <a:pt x="5748" y="14686"/>
                  <a:pt x="5783" y="14815"/>
                </a:cubicBezTo>
                <a:cubicBezTo>
                  <a:pt x="5853" y="15073"/>
                  <a:pt x="5911" y="15330"/>
                  <a:pt x="5970" y="15588"/>
                </a:cubicBezTo>
                <a:cubicBezTo>
                  <a:pt x="6005" y="15763"/>
                  <a:pt x="6040" y="15927"/>
                  <a:pt x="6075" y="16091"/>
                </a:cubicBezTo>
                <a:cubicBezTo>
                  <a:pt x="5982" y="15904"/>
                  <a:pt x="5806" y="15541"/>
                  <a:pt x="5794" y="15506"/>
                </a:cubicBezTo>
                <a:cubicBezTo>
                  <a:pt x="5540" y="15103"/>
                  <a:pt x="4843" y="14478"/>
                  <a:pt x="4288" y="14478"/>
                </a:cubicBezTo>
                <a:cubicBezTo>
                  <a:pt x="4230" y="14478"/>
                  <a:pt x="4174" y="14485"/>
                  <a:pt x="4121" y="14499"/>
                </a:cubicBezTo>
                <a:cubicBezTo>
                  <a:pt x="3711" y="14616"/>
                  <a:pt x="3500" y="15061"/>
                  <a:pt x="3653" y="15447"/>
                </a:cubicBezTo>
                <a:cubicBezTo>
                  <a:pt x="3805" y="15845"/>
                  <a:pt x="4249" y="16091"/>
                  <a:pt x="4636" y="16208"/>
                </a:cubicBezTo>
                <a:cubicBezTo>
                  <a:pt x="4783" y="16253"/>
                  <a:pt x="4991" y="16268"/>
                  <a:pt x="5205" y="16268"/>
                </a:cubicBezTo>
                <a:cubicBezTo>
                  <a:pt x="5604" y="16268"/>
                  <a:pt x="6022" y="16216"/>
                  <a:pt x="6099" y="16208"/>
                </a:cubicBezTo>
                <a:cubicBezTo>
                  <a:pt x="6157" y="16489"/>
                  <a:pt x="6204" y="16758"/>
                  <a:pt x="6239" y="17016"/>
                </a:cubicBezTo>
                <a:cubicBezTo>
                  <a:pt x="6344" y="17577"/>
                  <a:pt x="6415" y="18081"/>
                  <a:pt x="6473" y="18514"/>
                </a:cubicBezTo>
                <a:lnTo>
                  <a:pt x="6871" y="18514"/>
                </a:lnTo>
                <a:cubicBezTo>
                  <a:pt x="6801" y="18069"/>
                  <a:pt x="6719" y="17542"/>
                  <a:pt x="6602" y="16945"/>
                </a:cubicBezTo>
                <a:cubicBezTo>
                  <a:pt x="6543" y="16664"/>
                  <a:pt x="6473" y="16360"/>
                  <a:pt x="6403" y="16056"/>
                </a:cubicBezTo>
                <a:cubicBezTo>
                  <a:pt x="6684" y="15951"/>
                  <a:pt x="6953" y="15822"/>
                  <a:pt x="7222" y="15681"/>
                </a:cubicBezTo>
                <a:cubicBezTo>
                  <a:pt x="7527" y="16009"/>
                  <a:pt x="8311" y="16395"/>
                  <a:pt x="8416" y="16442"/>
                </a:cubicBezTo>
                <a:cubicBezTo>
                  <a:pt x="8311" y="16711"/>
                  <a:pt x="8205" y="16957"/>
                  <a:pt x="8100" y="17203"/>
                </a:cubicBezTo>
                <a:cubicBezTo>
                  <a:pt x="7878" y="17694"/>
                  <a:pt x="7679" y="18139"/>
                  <a:pt x="7491" y="18514"/>
                </a:cubicBezTo>
                <a:lnTo>
                  <a:pt x="7913" y="18514"/>
                </a:lnTo>
                <a:cubicBezTo>
                  <a:pt x="8077" y="18163"/>
                  <a:pt x="8241" y="17776"/>
                  <a:pt x="8428" y="17332"/>
                </a:cubicBezTo>
                <a:cubicBezTo>
                  <a:pt x="8533" y="17074"/>
                  <a:pt x="8638" y="16781"/>
                  <a:pt x="8756" y="16489"/>
                </a:cubicBezTo>
                <a:cubicBezTo>
                  <a:pt x="8849" y="16508"/>
                  <a:pt x="9448" y="16632"/>
                  <a:pt x="9911" y="16632"/>
                </a:cubicBezTo>
                <a:cubicBezTo>
                  <a:pt x="10025" y="16632"/>
                  <a:pt x="10131" y="16624"/>
                  <a:pt x="10219" y="16606"/>
                </a:cubicBezTo>
                <a:cubicBezTo>
                  <a:pt x="10605" y="16512"/>
                  <a:pt x="11073" y="16290"/>
                  <a:pt x="11248" y="15915"/>
                </a:cubicBezTo>
                <a:cubicBezTo>
                  <a:pt x="11436" y="15529"/>
                  <a:pt x="11260" y="15084"/>
                  <a:pt x="10862" y="14932"/>
                </a:cubicBezTo>
                <a:cubicBezTo>
                  <a:pt x="10794" y="14909"/>
                  <a:pt x="10720" y="14899"/>
                  <a:pt x="10644" y="14899"/>
                </a:cubicBezTo>
                <a:cubicBezTo>
                  <a:pt x="10097" y="14899"/>
                  <a:pt x="9396" y="15440"/>
                  <a:pt x="9118" y="15810"/>
                </a:cubicBezTo>
                <a:cubicBezTo>
                  <a:pt x="9095" y="15833"/>
                  <a:pt x="8919" y="16138"/>
                  <a:pt x="8826" y="16325"/>
                </a:cubicBezTo>
                <a:cubicBezTo>
                  <a:pt x="8873" y="16208"/>
                  <a:pt x="8908" y="16091"/>
                  <a:pt x="8954" y="15962"/>
                </a:cubicBezTo>
                <a:cubicBezTo>
                  <a:pt x="9048" y="15716"/>
                  <a:pt x="9130" y="15471"/>
                  <a:pt x="9224" y="15201"/>
                </a:cubicBezTo>
                <a:lnTo>
                  <a:pt x="9341" y="14804"/>
                </a:lnTo>
                <a:cubicBezTo>
                  <a:pt x="9376" y="14675"/>
                  <a:pt x="9411" y="14534"/>
                  <a:pt x="9446" y="14394"/>
                </a:cubicBezTo>
                <a:cubicBezTo>
                  <a:pt x="9516" y="14066"/>
                  <a:pt x="9587" y="13738"/>
                  <a:pt x="9633" y="13399"/>
                </a:cubicBezTo>
                <a:cubicBezTo>
                  <a:pt x="9847" y="13478"/>
                  <a:pt x="10565" y="13728"/>
                  <a:pt x="10975" y="13728"/>
                </a:cubicBezTo>
                <a:cubicBezTo>
                  <a:pt x="10993" y="13728"/>
                  <a:pt x="11010" y="13728"/>
                  <a:pt x="11026" y="13727"/>
                </a:cubicBezTo>
                <a:cubicBezTo>
                  <a:pt x="11424" y="13692"/>
                  <a:pt x="11916" y="13551"/>
                  <a:pt x="12150" y="13188"/>
                </a:cubicBezTo>
                <a:cubicBezTo>
                  <a:pt x="12384" y="12849"/>
                  <a:pt x="12278" y="12369"/>
                  <a:pt x="11916" y="12170"/>
                </a:cubicBezTo>
                <a:cubicBezTo>
                  <a:pt x="11810" y="12117"/>
                  <a:pt x="11688" y="12094"/>
                  <a:pt x="11558" y="12094"/>
                </a:cubicBezTo>
                <a:cubicBezTo>
                  <a:pt x="11026" y="12094"/>
                  <a:pt x="10355" y="12478"/>
                  <a:pt x="10055" y="12779"/>
                </a:cubicBezTo>
                <a:cubicBezTo>
                  <a:pt x="10031" y="12802"/>
                  <a:pt x="9785" y="13095"/>
                  <a:pt x="9657" y="13270"/>
                </a:cubicBezTo>
                <a:cubicBezTo>
                  <a:pt x="9692" y="13071"/>
                  <a:pt x="9727" y="12861"/>
                  <a:pt x="9750" y="12662"/>
                </a:cubicBezTo>
                <a:cubicBezTo>
                  <a:pt x="9821" y="12076"/>
                  <a:pt x="9879" y="11468"/>
                  <a:pt x="9938" y="10871"/>
                </a:cubicBezTo>
                <a:cubicBezTo>
                  <a:pt x="9949" y="10684"/>
                  <a:pt x="9973" y="10496"/>
                  <a:pt x="9996" y="10321"/>
                </a:cubicBezTo>
                <a:cubicBezTo>
                  <a:pt x="10063" y="10343"/>
                  <a:pt x="10892" y="10651"/>
                  <a:pt x="11355" y="10651"/>
                </a:cubicBezTo>
                <a:cubicBezTo>
                  <a:pt x="11379" y="10651"/>
                  <a:pt x="11402" y="10650"/>
                  <a:pt x="11424" y="10649"/>
                </a:cubicBezTo>
                <a:cubicBezTo>
                  <a:pt x="11822" y="10625"/>
                  <a:pt x="12314" y="10485"/>
                  <a:pt x="12548" y="10122"/>
                </a:cubicBezTo>
                <a:cubicBezTo>
                  <a:pt x="12793" y="9782"/>
                  <a:pt x="12676" y="9303"/>
                  <a:pt x="12314" y="9104"/>
                </a:cubicBezTo>
                <a:cubicBezTo>
                  <a:pt x="12210" y="9051"/>
                  <a:pt x="12089" y="9028"/>
                  <a:pt x="11960" y="9028"/>
                </a:cubicBezTo>
                <a:cubicBezTo>
                  <a:pt x="11432" y="9028"/>
                  <a:pt x="10753" y="9411"/>
                  <a:pt x="10453" y="9712"/>
                </a:cubicBezTo>
                <a:cubicBezTo>
                  <a:pt x="10429" y="9736"/>
                  <a:pt x="10078" y="10169"/>
                  <a:pt x="9996" y="10286"/>
                </a:cubicBezTo>
                <a:cubicBezTo>
                  <a:pt x="10043" y="9876"/>
                  <a:pt x="10090" y="9478"/>
                  <a:pt x="10137" y="9080"/>
                </a:cubicBezTo>
                <a:cubicBezTo>
                  <a:pt x="10219" y="8554"/>
                  <a:pt x="10336" y="8027"/>
                  <a:pt x="10488" y="7512"/>
                </a:cubicBezTo>
                <a:cubicBezTo>
                  <a:pt x="10522" y="7523"/>
                  <a:pt x="11411" y="7852"/>
                  <a:pt x="11882" y="7852"/>
                </a:cubicBezTo>
                <a:cubicBezTo>
                  <a:pt x="11897" y="7852"/>
                  <a:pt x="11913" y="7852"/>
                  <a:pt x="11927" y="7851"/>
                </a:cubicBezTo>
                <a:cubicBezTo>
                  <a:pt x="12325" y="7816"/>
                  <a:pt x="12817" y="7676"/>
                  <a:pt x="13051" y="7325"/>
                </a:cubicBezTo>
                <a:cubicBezTo>
                  <a:pt x="13297" y="6973"/>
                  <a:pt x="13180" y="6494"/>
                  <a:pt x="12817" y="6295"/>
                </a:cubicBezTo>
                <a:cubicBezTo>
                  <a:pt x="12711" y="6242"/>
                  <a:pt x="12589" y="6219"/>
                  <a:pt x="12459" y="6219"/>
                </a:cubicBezTo>
                <a:cubicBezTo>
                  <a:pt x="11927" y="6219"/>
                  <a:pt x="11257" y="6602"/>
                  <a:pt x="10956" y="6903"/>
                </a:cubicBezTo>
                <a:cubicBezTo>
                  <a:pt x="10921" y="6938"/>
                  <a:pt x="10558" y="7395"/>
                  <a:pt x="10488" y="7488"/>
                </a:cubicBezTo>
                <a:cubicBezTo>
                  <a:pt x="10499" y="7465"/>
                  <a:pt x="10511" y="7430"/>
                  <a:pt x="10511" y="7395"/>
                </a:cubicBezTo>
                <a:cubicBezTo>
                  <a:pt x="10675" y="6880"/>
                  <a:pt x="10886" y="6388"/>
                  <a:pt x="11143" y="5908"/>
                </a:cubicBezTo>
                <a:cubicBezTo>
                  <a:pt x="11272" y="5639"/>
                  <a:pt x="11424" y="5393"/>
                  <a:pt x="11565" y="5159"/>
                </a:cubicBezTo>
                <a:cubicBezTo>
                  <a:pt x="11740" y="5241"/>
                  <a:pt x="12513" y="5616"/>
                  <a:pt x="12934" y="5639"/>
                </a:cubicBezTo>
                <a:cubicBezTo>
                  <a:pt x="12956" y="5640"/>
                  <a:pt x="12978" y="5640"/>
                  <a:pt x="13001" y="5640"/>
                </a:cubicBezTo>
                <a:cubicBezTo>
                  <a:pt x="13396" y="5640"/>
                  <a:pt x="13850" y="5540"/>
                  <a:pt x="14104" y="5241"/>
                </a:cubicBezTo>
                <a:cubicBezTo>
                  <a:pt x="14373" y="4925"/>
                  <a:pt x="14315" y="4434"/>
                  <a:pt x="13976" y="4188"/>
                </a:cubicBezTo>
                <a:cubicBezTo>
                  <a:pt x="13846" y="4102"/>
                  <a:pt x="13681" y="4066"/>
                  <a:pt x="13500" y="4066"/>
                </a:cubicBezTo>
                <a:cubicBezTo>
                  <a:pt x="12995" y="4066"/>
                  <a:pt x="12367" y="4347"/>
                  <a:pt x="12056" y="4598"/>
                </a:cubicBezTo>
                <a:cubicBezTo>
                  <a:pt x="12044" y="4609"/>
                  <a:pt x="11834" y="4820"/>
                  <a:pt x="11682" y="4972"/>
                </a:cubicBezTo>
                <a:cubicBezTo>
                  <a:pt x="11752" y="4867"/>
                  <a:pt x="11810" y="4761"/>
                  <a:pt x="11881" y="4656"/>
                </a:cubicBezTo>
                <a:cubicBezTo>
                  <a:pt x="12126" y="4282"/>
                  <a:pt x="12384" y="3954"/>
                  <a:pt x="12606" y="3661"/>
                </a:cubicBezTo>
                <a:cubicBezTo>
                  <a:pt x="12747" y="3497"/>
                  <a:pt x="12864" y="3357"/>
                  <a:pt x="12981" y="3228"/>
                </a:cubicBezTo>
                <a:cubicBezTo>
                  <a:pt x="13180" y="3228"/>
                  <a:pt x="14034" y="3193"/>
                  <a:pt x="14397" y="3017"/>
                </a:cubicBezTo>
                <a:cubicBezTo>
                  <a:pt x="14771" y="2854"/>
                  <a:pt x="15169" y="2538"/>
                  <a:pt x="15263" y="2128"/>
                </a:cubicBezTo>
                <a:cubicBezTo>
                  <a:pt x="15357" y="1718"/>
                  <a:pt x="15087" y="1309"/>
                  <a:pt x="14678" y="1250"/>
                </a:cubicBezTo>
                <a:cubicBezTo>
                  <a:pt x="14657" y="1248"/>
                  <a:pt x="14636" y="1247"/>
                  <a:pt x="14615" y="1247"/>
                </a:cubicBezTo>
                <a:cubicBezTo>
                  <a:pt x="14033" y="1247"/>
                  <a:pt x="13371" y="2016"/>
                  <a:pt x="13156" y="2491"/>
                </a:cubicBezTo>
                <a:cubicBezTo>
                  <a:pt x="13133" y="2538"/>
                  <a:pt x="12922" y="3216"/>
                  <a:pt x="12934" y="3216"/>
                </a:cubicBezTo>
                <a:lnTo>
                  <a:pt x="12946" y="3216"/>
                </a:lnTo>
                <a:cubicBezTo>
                  <a:pt x="12829" y="3345"/>
                  <a:pt x="12712" y="3486"/>
                  <a:pt x="12583" y="3638"/>
                </a:cubicBezTo>
                <a:cubicBezTo>
                  <a:pt x="12349" y="3930"/>
                  <a:pt x="12091" y="4246"/>
                  <a:pt x="11834" y="4621"/>
                </a:cubicBezTo>
                <a:cubicBezTo>
                  <a:pt x="11553" y="5019"/>
                  <a:pt x="11295" y="5440"/>
                  <a:pt x="11061" y="5862"/>
                </a:cubicBezTo>
                <a:cubicBezTo>
                  <a:pt x="10792" y="6341"/>
                  <a:pt x="10570" y="6845"/>
                  <a:pt x="10394" y="7360"/>
                </a:cubicBezTo>
                <a:lnTo>
                  <a:pt x="10394" y="7383"/>
                </a:lnTo>
                <a:cubicBezTo>
                  <a:pt x="10394" y="7208"/>
                  <a:pt x="10394" y="6716"/>
                  <a:pt x="10382" y="6681"/>
                </a:cubicBezTo>
                <a:cubicBezTo>
                  <a:pt x="10312" y="6154"/>
                  <a:pt x="9867" y="5171"/>
                  <a:pt x="9282" y="5054"/>
                </a:cubicBezTo>
                <a:cubicBezTo>
                  <a:pt x="9248" y="5049"/>
                  <a:pt x="9214" y="5047"/>
                  <a:pt x="9181" y="5047"/>
                </a:cubicBezTo>
                <a:cubicBezTo>
                  <a:pt x="8811" y="5047"/>
                  <a:pt x="8485" y="5335"/>
                  <a:pt x="8475" y="5721"/>
                </a:cubicBezTo>
                <a:cubicBezTo>
                  <a:pt x="8440" y="6142"/>
                  <a:pt x="8744" y="6564"/>
                  <a:pt x="9036" y="6833"/>
                </a:cubicBezTo>
                <a:cubicBezTo>
                  <a:pt x="9376" y="7126"/>
                  <a:pt x="10300" y="7418"/>
                  <a:pt x="10371" y="7442"/>
                </a:cubicBezTo>
                <a:cubicBezTo>
                  <a:pt x="10207" y="7968"/>
                  <a:pt x="10078" y="8518"/>
                  <a:pt x="9984" y="9057"/>
                </a:cubicBezTo>
                <a:cubicBezTo>
                  <a:pt x="9926" y="9385"/>
                  <a:pt x="9879" y="9701"/>
                  <a:pt x="9832" y="10028"/>
                </a:cubicBezTo>
                <a:cubicBezTo>
                  <a:pt x="9832" y="9888"/>
                  <a:pt x="9832" y="9736"/>
                  <a:pt x="9832" y="9724"/>
                </a:cubicBezTo>
                <a:cubicBezTo>
                  <a:pt x="9762" y="9197"/>
                  <a:pt x="9317" y="8214"/>
                  <a:pt x="8732" y="8109"/>
                </a:cubicBezTo>
                <a:cubicBezTo>
                  <a:pt x="8692" y="8102"/>
                  <a:pt x="8653" y="8099"/>
                  <a:pt x="8615" y="8099"/>
                </a:cubicBezTo>
                <a:cubicBezTo>
                  <a:pt x="8243" y="8099"/>
                  <a:pt x="7934" y="8394"/>
                  <a:pt x="7913" y="8776"/>
                </a:cubicBezTo>
                <a:cubicBezTo>
                  <a:pt x="7878" y="9186"/>
                  <a:pt x="8182" y="9607"/>
                  <a:pt x="8486" y="9876"/>
                </a:cubicBezTo>
                <a:cubicBezTo>
                  <a:pt x="8779" y="10145"/>
                  <a:pt x="9575" y="10403"/>
                  <a:pt x="9785" y="10473"/>
                </a:cubicBezTo>
                <a:cubicBezTo>
                  <a:pt x="9762" y="10602"/>
                  <a:pt x="9750" y="10719"/>
                  <a:pt x="9739" y="10848"/>
                </a:cubicBezTo>
                <a:cubicBezTo>
                  <a:pt x="9657" y="11444"/>
                  <a:pt x="9587" y="12041"/>
                  <a:pt x="9505" y="12627"/>
                </a:cubicBezTo>
                <a:cubicBezTo>
                  <a:pt x="9481" y="12837"/>
                  <a:pt x="9446" y="13036"/>
                  <a:pt x="9399" y="13235"/>
                </a:cubicBezTo>
                <a:cubicBezTo>
                  <a:pt x="9399" y="13106"/>
                  <a:pt x="9399" y="12989"/>
                  <a:pt x="9399" y="12978"/>
                </a:cubicBezTo>
                <a:cubicBezTo>
                  <a:pt x="9329" y="12451"/>
                  <a:pt x="8884" y="11468"/>
                  <a:pt x="8299" y="11363"/>
                </a:cubicBezTo>
                <a:cubicBezTo>
                  <a:pt x="8258" y="11356"/>
                  <a:pt x="8218" y="11352"/>
                  <a:pt x="8178" y="11352"/>
                </a:cubicBezTo>
                <a:cubicBezTo>
                  <a:pt x="7808" y="11352"/>
                  <a:pt x="7501" y="11637"/>
                  <a:pt x="7480" y="12018"/>
                </a:cubicBezTo>
                <a:cubicBezTo>
                  <a:pt x="7445" y="12439"/>
                  <a:pt x="7749" y="12861"/>
                  <a:pt x="8053" y="13130"/>
                </a:cubicBezTo>
                <a:cubicBezTo>
                  <a:pt x="8346" y="13387"/>
                  <a:pt x="9060" y="13633"/>
                  <a:pt x="9317" y="13715"/>
                </a:cubicBezTo>
                <a:cubicBezTo>
                  <a:pt x="9271" y="13914"/>
                  <a:pt x="9224" y="14125"/>
                  <a:pt x="9177" y="14324"/>
                </a:cubicBezTo>
                <a:cubicBezTo>
                  <a:pt x="9130" y="14452"/>
                  <a:pt x="9107" y="14593"/>
                  <a:pt x="9060" y="14722"/>
                </a:cubicBezTo>
                <a:lnTo>
                  <a:pt x="8931" y="15108"/>
                </a:lnTo>
                <a:cubicBezTo>
                  <a:pt x="8849" y="15354"/>
                  <a:pt x="8756" y="15611"/>
                  <a:pt x="8662" y="15845"/>
                </a:cubicBezTo>
                <a:cubicBezTo>
                  <a:pt x="8592" y="16009"/>
                  <a:pt x="8533" y="16173"/>
                  <a:pt x="8475" y="16325"/>
                </a:cubicBezTo>
                <a:cubicBezTo>
                  <a:pt x="8498" y="16126"/>
                  <a:pt x="8557" y="15716"/>
                  <a:pt x="8557" y="15681"/>
                </a:cubicBezTo>
                <a:cubicBezTo>
                  <a:pt x="8545" y="15213"/>
                  <a:pt x="8428" y="14757"/>
                  <a:pt x="8194" y="14347"/>
                </a:cubicBezTo>
                <a:cubicBezTo>
                  <a:pt x="8194" y="14300"/>
                  <a:pt x="8182" y="14242"/>
                  <a:pt x="8182" y="14195"/>
                </a:cubicBezTo>
                <a:cubicBezTo>
                  <a:pt x="8132" y="13834"/>
                  <a:pt x="7832" y="13576"/>
                  <a:pt x="7490" y="13576"/>
                </a:cubicBezTo>
                <a:cubicBezTo>
                  <a:pt x="7433" y="13576"/>
                  <a:pt x="7374" y="13583"/>
                  <a:pt x="7316" y="13598"/>
                </a:cubicBezTo>
                <a:cubicBezTo>
                  <a:pt x="6742" y="13738"/>
                  <a:pt x="6368" y="14768"/>
                  <a:pt x="6344" y="15295"/>
                </a:cubicBezTo>
                <a:cubicBezTo>
                  <a:pt x="6344" y="15330"/>
                  <a:pt x="6368" y="15670"/>
                  <a:pt x="6380" y="15880"/>
                </a:cubicBezTo>
                <a:cubicBezTo>
                  <a:pt x="6356" y="15752"/>
                  <a:pt x="6321" y="15634"/>
                  <a:pt x="6298" y="15506"/>
                </a:cubicBezTo>
                <a:cubicBezTo>
                  <a:pt x="6239" y="15248"/>
                  <a:pt x="6169" y="14991"/>
                  <a:pt x="6099" y="14722"/>
                </a:cubicBezTo>
                <a:cubicBezTo>
                  <a:pt x="6052" y="14593"/>
                  <a:pt x="6017" y="14464"/>
                  <a:pt x="5970" y="14324"/>
                </a:cubicBezTo>
                <a:cubicBezTo>
                  <a:pt x="5935" y="14195"/>
                  <a:pt x="5876" y="14066"/>
                  <a:pt x="5830" y="13926"/>
                </a:cubicBezTo>
                <a:cubicBezTo>
                  <a:pt x="5712" y="13610"/>
                  <a:pt x="5584" y="13305"/>
                  <a:pt x="5443" y="12989"/>
                </a:cubicBezTo>
                <a:cubicBezTo>
                  <a:pt x="5666" y="12943"/>
                  <a:pt x="6462" y="12744"/>
                  <a:pt x="6778" y="12498"/>
                </a:cubicBezTo>
                <a:cubicBezTo>
                  <a:pt x="7094" y="12252"/>
                  <a:pt x="7421" y="11854"/>
                  <a:pt x="7421" y="11433"/>
                </a:cubicBezTo>
                <a:cubicBezTo>
                  <a:pt x="7432" y="11032"/>
                  <a:pt x="7115" y="10705"/>
                  <a:pt x="6720" y="10705"/>
                </a:cubicBezTo>
                <a:cubicBezTo>
                  <a:pt x="6701" y="10705"/>
                  <a:pt x="6681" y="10705"/>
                  <a:pt x="6661" y="10707"/>
                </a:cubicBezTo>
                <a:cubicBezTo>
                  <a:pt x="6064" y="10766"/>
                  <a:pt x="5549" y="11714"/>
                  <a:pt x="5443" y="12240"/>
                </a:cubicBezTo>
                <a:cubicBezTo>
                  <a:pt x="5443" y="12264"/>
                  <a:pt x="5396" y="12650"/>
                  <a:pt x="5385" y="12861"/>
                </a:cubicBezTo>
                <a:cubicBezTo>
                  <a:pt x="5303" y="12673"/>
                  <a:pt x="5221" y="12486"/>
                  <a:pt x="5127" y="12311"/>
                </a:cubicBezTo>
                <a:cubicBezTo>
                  <a:pt x="4858" y="11772"/>
                  <a:pt x="4577" y="11234"/>
                  <a:pt x="4296" y="10707"/>
                </a:cubicBezTo>
                <a:cubicBezTo>
                  <a:pt x="4203" y="10543"/>
                  <a:pt x="4121" y="10379"/>
                  <a:pt x="4039" y="10216"/>
                </a:cubicBezTo>
                <a:cubicBezTo>
                  <a:pt x="4121" y="10204"/>
                  <a:pt x="5057" y="9981"/>
                  <a:pt x="5420" y="9712"/>
                </a:cubicBezTo>
                <a:cubicBezTo>
                  <a:pt x="5736" y="9466"/>
                  <a:pt x="6064" y="9069"/>
                  <a:pt x="6064" y="8647"/>
                </a:cubicBezTo>
                <a:cubicBezTo>
                  <a:pt x="6075" y="8246"/>
                  <a:pt x="5757" y="7919"/>
                  <a:pt x="5363" y="7919"/>
                </a:cubicBezTo>
                <a:cubicBezTo>
                  <a:pt x="5343" y="7919"/>
                  <a:pt x="5323" y="7920"/>
                  <a:pt x="5303" y="7921"/>
                </a:cubicBezTo>
                <a:cubicBezTo>
                  <a:pt x="4706" y="7992"/>
                  <a:pt x="4191" y="8928"/>
                  <a:pt x="4086" y="9455"/>
                </a:cubicBezTo>
                <a:cubicBezTo>
                  <a:pt x="4074" y="9490"/>
                  <a:pt x="4027" y="10040"/>
                  <a:pt x="4015" y="10192"/>
                </a:cubicBezTo>
                <a:cubicBezTo>
                  <a:pt x="3840" y="9829"/>
                  <a:pt x="3653" y="9466"/>
                  <a:pt x="3489" y="9104"/>
                </a:cubicBezTo>
                <a:cubicBezTo>
                  <a:pt x="3255" y="8612"/>
                  <a:pt x="3067" y="8109"/>
                  <a:pt x="2903" y="7605"/>
                </a:cubicBezTo>
                <a:cubicBezTo>
                  <a:pt x="2939" y="7594"/>
                  <a:pt x="3922" y="7371"/>
                  <a:pt x="4285" y="7091"/>
                </a:cubicBezTo>
                <a:cubicBezTo>
                  <a:pt x="4601" y="6845"/>
                  <a:pt x="4940" y="6447"/>
                  <a:pt x="4940" y="6025"/>
                </a:cubicBezTo>
                <a:cubicBezTo>
                  <a:pt x="4951" y="5624"/>
                  <a:pt x="4623" y="5297"/>
                  <a:pt x="4227" y="5297"/>
                </a:cubicBezTo>
                <a:cubicBezTo>
                  <a:pt x="4208" y="5297"/>
                  <a:pt x="4188" y="5298"/>
                  <a:pt x="4168" y="5300"/>
                </a:cubicBezTo>
                <a:cubicBezTo>
                  <a:pt x="3582" y="5370"/>
                  <a:pt x="3067" y="6318"/>
                  <a:pt x="2950" y="6833"/>
                </a:cubicBezTo>
                <a:cubicBezTo>
                  <a:pt x="2950" y="6880"/>
                  <a:pt x="2892" y="7477"/>
                  <a:pt x="2892" y="7582"/>
                </a:cubicBezTo>
                <a:cubicBezTo>
                  <a:pt x="2880" y="7547"/>
                  <a:pt x="2868" y="7524"/>
                  <a:pt x="2857" y="7488"/>
                </a:cubicBezTo>
                <a:cubicBezTo>
                  <a:pt x="2716" y="6973"/>
                  <a:pt x="2611" y="6435"/>
                  <a:pt x="2564" y="5897"/>
                </a:cubicBezTo>
                <a:cubicBezTo>
                  <a:pt x="2529" y="5604"/>
                  <a:pt x="2506" y="5311"/>
                  <a:pt x="2506" y="5042"/>
                </a:cubicBezTo>
                <a:cubicBezTo>
                  <a:pt x="2693" y="5019"/>
                  <a:pt x="3547" y="4902"/>
                  <a:pt x="3898" y="4691"/>
                </a:cubicBezTo>
                <a:cubicBezTo>
                  <a:pt x="4261" y="4469"/>
                  <a:pt x="4624" y="4129"/>
                  <a:pt x="4659" y="3708"/>
                </a:cubicBezTo>
                <a:cubicBezTo>
                  <a:pt x="4718" y="3287"/>
                  <a:pt x="4402" y="2912"/>
                  <a:pt x="3980" y="2900"/>
                </a:cubicBezTo>
                <a:cubicBezTo>
                  <a:pt x="3383" y="2900"/>
                  <a:pt x="2775" y="3778"/>
                  <a:pt x="2611" y="4293"/>
                </a:cubicBezTo>
                <a:cubicBezTo>
                  <a:pt x="2599" y="4317"/>
                  <a:pt x="2541" y="4609"/>
                  <a:pt x="2494" y="4820"/>
                </a:cubicBezTo>
                <a:lnTo>
                  <a:pt x="2494" y="4445"/>
                </a:lnTo>
                <a:cubicBezTo>
                  <a:pt x="2494" y="4001"/>
                  <a:pt x="2529" y="3579"/>
                  <a:pt x="2552" y="3216"/>
                </a:cubicBezTo>
                <a:cubicBezTo>
                  <a:pt x="2576" y="3006"/>
                  <a:pt x="2599" y="2819"/>
                  <a:pt x="2611" y="2643"/>
                </a:cubicBezTo>
                <a:cubicBezTo>
                  <a:pt x="2786" y="2526"/>
                  <a:pt x="3477" y="2034"/>
                  <a:pt x="3688" y="1695"/>
                </a:cubicBezTo>
                <a:cubicBezTo>
                  <a:pt x="3898" y="1344"/>
                  <a:pt x="4062" y="864"/>
                  <a:pt x="3910" y="466"/>
                </a:cubicBezTo>
                <a:cubicBezTo>
                  <a:pt x="3806" y="173"/>
                  <a:pt x="3537" y="0"/>
                  <a:pt x="3248" y="0"/>
                </a:cubicBezTo>
                <a:close/>
              </a:path>
            </a:pathLst>
          </a:custGeom>
          <a:solidFill>
            <a:srgbClr val="F0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1530176" y="936863"/>
            <a:ext cx="76500" cy="76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467850" y="1321873"/>
            <a:ext cx="146100" cy="1461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7931373" y="336750"/>
            <a:ext cx="135600" cy="135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8579238" y="860387"/>
            <a:ext cx="76500" cy="765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355263" y="366312"/>
            <a:ext cx="76500" cy="765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5"/>
          <p:cNvCxnSpPr/>
          <p:nvPr/>
        </p:nvCxnSpPr>
        <p:spPr>
          <a:xfrm>
            <a:off x="748475" y="4611900"/>
            <a:ext cx="77343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965"/>
        <p:cNvGrpSpPr/>
        <p:nvPr/>
      </p:nvGrpSpPr>
      <p:grpSpPr>
        <a:xfrm>
          <a:off x="0" y="0"/>
          <a:ext cx="0" cy="0"/>
          <a:chOff x="0" y="0"/>
          <a:chExt cx="0" cy="0"/>
        </a:xfrm>
      </p:grpSpPr>
      <p:sp>
        <p:nvSpPr>
          <p:cNvPr id="966" name="Google Shape;966;p29"/>
          <p:cNvSpPr/>
          <p:nvPr/>
        </p:nvSpPr>
        <p:spPr>
          <a:xfrm>
            <a:off x="3579200" y="-1340400"/>
            <a:ext cx="7824300" cy="782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9"/>
          <p:cNvSpPr txBox="1">
            <a:spLocks noGrp="1"/>
          </p:cNvSpPr>
          <p:nvPr>
            <p:ph type="ctrTitle"/>
          </p:nvPr>
        </p:nvSpPr>
        <p:spPr>
          <a:xfrm>
            <a:off x="4906775" y="476550"/>
            <a:ext cx="2240700" cy="48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200"/>
              <a:buNone/>
              <a:defRPr sz="4500" b="1">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68" name="Google Shape;968;p29"/>
          <p:cNvSpPr txBox="1">
            <a:spLocks noGrp="1"/>
          </p:cNvSpPr>
          <p:nvPr>
            <p:ph type="subTitle" idx="1"/>
          </p:nvPr>
        </p:nvSpPr>
        <p:spPr>
          <a:xfrm>
            <a:off x="4806275" y="1393200"/>
            <a:ext cx="3036600" cy="1109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69" name="Google Shape;969;p29"/>
          <p:cNvSpPr/>
          <p:nvPr/>
        </p:nvSpPr>
        <p:spPr>
          <a:xfrm>
            <a:off x="1196200" y="3259613"/>
            <a:ext cx="76500" cy="76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9"/>
          <p:cNvSpPr/>
          <p:nvPr/>
        </p:nvSpPr>
        <p:spPr>
          <a:xfrm>
            <a:off x="2868223" y="4097712"/>
            <a:ext cx="146100" cy="146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29"/>
          <p:cNvGrpSpPr/>
          <p:nvPr/>
        </p:nvGrpSpPr>
        <p:grpSpPr>
          <a:xfrm>
            <a:off x="3146600" y="3262550"/>
            <a:ext cx="346055" cy="372240"/>
            <a:chOff x="1439650" y="618175"/>
            <a:chExt cx="346055" cy="372240"/>
          </a:xfrm>
        </p:grpSpPr>
        <p:sp>
          <p:nvSpPr>
            <p:cNvPr id="972" name="Google Shape;972;p29"/>
            <p:cNvSpPr/>
            <p:nvPr/>
          </p:nvSpPr>
          <p:spPr>
            <a:xfrm>
              <a:off x="1474125" y="618175"/>
              <a:ext cx="216339" cy="142299"/>
            </a:xfrm>
            <a:custGeom>
              <a:avLst/>
              <a:gdLst/>
              <a:ahLst/>
              <a:cxnLst/>
              <a:rect l="l" t="t" r="r" b="b"/>
              <a:pathLst>
                <a:path w="8459" h="5564" extrusionOk="0">
                  <a:moveTo>
                    <a:pt x="3857" y="0"/>
                  </a:moveTo>
                  <a:cubicBezTo>
                    <a:pt x="3755" y="0"/>
                    <a:pt x="3683" y="87"/>
                    <a:pt x="3683" y="197"/>
                  </a:cubicBezTo>
                  <a:cubicBezTo>
                    <a:pt x="3574" y="1667"/>
                    <a:pt x="3442" y="3138"/>
                    <a:pt x="3326" y="4608"/>
                  </a:cubicBezTo>
                  <a:lnTo>
                    <a:pt x="3326" y="4608"/>
                  </a:lnTo>
                  <a:cubicBezTo>
                    <a:pt x="2955" y="3763"/>
                    <a:pt x="2740" y="2856"/>
                    <a:pt x="2664" y="1948"/>
                  </a:cubicBezTo>
                  <a:cubicBezTo>
                    <a:pt x="2664" y="1810"/>
                    <a:pt x="2568" y="1719"/>
                    <a:pt x="2459" y="1719"/>
                  </a:cubicBezTo>
                  <a:cubicBezTo>
                    <a:pt x="2442" y="1719"/>
                    <a:pt x="2426" y="1721"/>
                    <a:pt x="2409" y="1725"/>
                  </a:cubicBezTo>
                  <a:cubicBezTo>
                    <a:pt x="2075" y="1805"/>
                    <a:pt x="1725" y="1845"/>
                    <a:pt x="1375" y="1845"/>
                  </a:cubicBezTo>
                  <a:cubicBezTo>
                    <a:pt x="1025" y="1845"/>
                    <a:pt x="674" y="1805"/>
                    <a:pt x="340" y="1725"/>
                  </a:cubicBezTo>
                  <a:cubicBezTo>
                    <a:pt x="330" y="1724"/>
                    <a:pt x="320" y="1723"/>
                    <a:pt x="311" y="1723"/>
                  </a:cubicBezTo>
                  <a:cubicBezTo>
                    <a:pt x="78" y="1723"/>
                    <a:pt x="0" y="2078"/>
                    <a:pt x="245" y="2139"/>
                  </a:cubicBezTo>
                  <a:cubicBezTo>
                    <a:pt x="611" y="2219"/>
                    <a:pt x="993" y="2259"/>
                    <a:pt x="1375" y="2259"/>
                  </a:cubicBezTo>
                  <a:cubicBezTo>
                    <a:pt x="1676" y="2259"/>
                    <a:pt x="1978" y="2234"/>
                    <a:pt x="2272" y="2184"/>
                  </a:cubicBezTo>
                  <a:lnTo>
                    <a:pt x="2272" y="2184"/>
                  </a:lnTo>
                  <a:cubicBezTo>
                    <a:pt x="2391" y="3339"/>
                    <a:pt x="2734" y="4436"/>
                    <a:pt x="3301" y="5450"/>
                  </a:cubicBezTo>
                  <a:cubicBezTo>
                    <a:pt x="3340" y="5528"/>
                    <a:pt x="3405" y="5563"/>
                    <a:pt x="3468" y="5563"/>
                  </a:cubicBezTo>
                  <a:cubicBezTo>
                    <a:pt x="3561" y="5563"/>
                    <a:pt x="3651" y="5487"/>
                    <a:pt x="3651" y="5354"/>
                  </a:cubicBezTo>
                  <a:cubicBezTo>
                    <a:pt x="3803" y="3716"/>
                    <a:pt x="3926" y="2106"/>
                    <a:pt x="4047" y="470"/>
                  </a:cubicBezTo>
                  <a:lnTo>
                    <a:pt x="4047" y="470"/>
                  </a:lnTo>
                  <a:cubicBezTo>
                    <a:pt x="4794" y="619"/>
                    <a:pt x="5556" y="691"/>
                    <a:pt x="6321" y="691"/>
                  </a:cubicBezTo>
                  <a:cubicBezTo>
                    <a:pt x="6950" y="691"/>
                    <a:pt x="7579" y="642"/>
                    <a:pt x="8203" y="547"/>
                  </a:cubicBezTo>
                  <a:cubicBezTo>
                    <a:pt x="8458" y="516"/>
                    <a:pt x="8331" y="134"/>
                    <a:pt x="8076" y="134"/>
                  </a:cubicBezTo>
                  <a:cubicBezTo>
                    <a:pt x="7493" y="229"/>
                    <a:pt x="6898" y="277"/>
                    <a:pt x="6301" y="277"/>
                  </a:cubicBezTo>
                  <a:cubicBezTo>
                    <a:pt x="5498" y="277"/>
                    <a:pt x="4691" y="189"/>
                    <a:pt x="3906" y="6"/>
                  </a:cubicBezTo>
                  <a:cubicBezTo>
                    <a:pt x="3889" y="2"/>
                    <a:pt x="3873" y="0"/>
                    <a:pt x="38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9"/>
            <p:cNvSpPr/>
            <p:nvPr/>
          </p:nvSpPr>
          <p:spPr>
            <a:xfrm>
              <a:off x="1618776" y="662470"/>
              <a:ext cx="58976" cy="59078"/>
            </a:xfrm>
            <a:custGeom>
              <a:avLst/>
              <a:gdLst/>
              <a:ahLst/>
              <a:cxnLst/>
              <a:rect l="l" t="t" r="r" b="b"/>
              <a:pathLst>
                <a:path w="2306" h="2310" extrusionOk="0">
                  <a:moveTo>
                    <a:pt x="1312" y="1"/>
                  </a:moveTo>
                  <a:cubicBezTo>
                    <a:pt x="1278" y="1"/>
                    <a:pt x="1243" y="9"/>
                    <a:pt x="1210" y="25"/>
                  </a:cubicBezTo>
                  <a:cubicBezTo>
                    <a:pt x="947" y="131"/>
                    <a:pt x="661" y="192"/>
                    <a:pt x="372" y="192"/>
                  </a:cubicBezTo>
                  <a:cubicBezTo>
                    <a:pt x="312" y="192"/>
                    <a:pt x="252" y="190"/>
                    <a:pt x="192" y="184"/>
                  </a:cubicBezTo>
                  <a:cubicBezTo>
                    <a:pt x="64" y="184"/>
                    <a:pt x="1" y="280"/>
                    <a:pt x="1" y="375"/>
                  </a:cubicBezTo>
                  <a:cubicBezTo>
                    <a:pt x="1" y="503"/>
                    <a:pt x="64" y="566"/>
                    <a:pt x="192" y="566"/>
                  </a:cubicBezTo>
                  <a:lnTo>
                    <a:pt x="192" y="598"/>
                  </a:lnTo>
                  <a:cubicBezTo>
                    <a:pt x="259" y="603"/>
                    <a:pt x="326" y="606"/>
                    <a:pt x="393" y="606"/>
                  </a:cubicBezTo>
                  <a:cubicBezTo>
                    <a:pt x="639" y="606"/>
                    <a:pt x="882" y="570"/>
                    <a:pt x="1118" y="492"/>
                  </a:cubicBezTo>
                  <a:lnTo>
                    <a:pt x="1118" y="492"/>
                  </a:lnTo>
                  <a:cubicBezTo>
                    <a:pt x="1076" y="1055"/>
                    <a:pt x="740" y="1561"/>
                    <a:pt x="192" y="1808"/>
                  </a:cubicBezTo>
                  <a:cubicBezTo>
                    <a:pt x="32" y="1903"/>
                    <a:pt x="96" y="2126"/>
                    <a:pt x="255" y="2190"/>
                  </a:cubicBezTo>
                  <a:cubicBezTo>
                    <a:pt x="542" y="2269"/>
                    <a:pt x="844" y="2309"/>
                    <a:pt x="1151" y="2309"/>
                  </a:cubicBezTo>
                  <a:cubicBezTo>
                    <a:pt x="1457" y="2309"/>
                    <a:pt x="1767" y="2269"/>
                    <a:pt x="2070" y="2190"/>
                  </a:cubicBezTo>
                  <a:cubicBezTo>
                    <a:pt x="2305" y="2102"/>
                    <a:pt x="2242" y="1769"/>
                    <a:pt x="2005" y="1769"/>
                  </a:cubicBezTo>
                  <a:cubicBezTo>
                    <a:pt x="1985" y="1769"/>
                    <a:pt x="1964" y="1771"/>
                    <a:pt x="1943" y="1776"/>
                  </a:cubicBezTo>
                  <a:cubicBezTo>
                    <a:pt x="1688" y="1856"/>
                    <a:pt x="1425" y="1895"/>
                    <a:pt x="1159" y="1895"/>
                  </a:cubicBezTo>
                  <a:cubicBezTo>
                    <a:pt x="1054" y="1895"/>
                    <a:pt x="948" y="1889"/>
                    <a:pt x="842" y="1877"/>
                  </a:cubicBezTo>
                  <a:lnTo>
                    <a:pt x="842" y="1877"/>
                  </a:lnTo>
                  <a:cubicBezTo>
                    <a:pt x="1312" y="1467"/>
                    <a:pt x="1572" y="835"/>
                    <a:pt x="1497" y="184"/>
                  </a:cubicBezTo>
                  <a:cubicBezTo>
                    <a:pt x="1497" y="66"/>
                    <a:pt x="1409" y="1"/>
                    <a:pt x="13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9"/>
            <p:cNvSpPr/>
            <p:nvPr/>
          </p:nvSpPr>
          <p:spPr>
            <a:xfrm>
              <a:off x="1442924" y="786864"/>
              <a:ext cx="342782" cy="14424"/>
            </a:xfrm>
            <a:custGeom>
              <a:avLst/>
              <a:gdLst/>
              <a:ahLst/>
              <a:cxnLst/>
              <a:rect l="l" t="t" r="r" b="b"/>
              <a:pathLst>
                <a:path w="13403" h="564" extrusionOk="0">
                  <a:moveTo>
                    <a:pt x="13148" y="0"/>
                  </a:moveTo>
                  <a:cubicBezTo>
                    <a:pt x="10877" y="108"/>
                    <a:pt x="8606" y="172"/>
                    <a:pt x="6335" y="172"/>
                  </a:cubicBezTo>
                  <a:cubicBezTo>
                    <a:pt x="5263" y="172"/>
                    <a:pt x="4192" y="158"/>
                    <a:pt x="3120" y="127"/>
                  </a:cubicBezTo>
                  <a:cubicBezTo>
                    <a:pt x="2165" y="96"/>
                    <a:pt x="1210" y="64"/>
                    <a:pt x="255" y="32"/>
                  </a:cubicBezTo>
                  <a:cubicBezTo>
                    <a:pt x="0" y="32"/>
                    <a:pt x="0" y="414"/>
                    <a:pt x="255" y="414"/>
                  </a:cubicBezTo>
                  <a:cubicBezTo>
                    <a:pt x="2344" y="513"/>
                    <a:pt x="4433" y="563"/>
                    <a:pt x="6530" y="563"/>
                  </a:cubicBezTo>
                  <a:cubicBezTo>
                    <a:pt x="7788" y="563"/>
                    <a:pt x="9049" y="545"/>
                    <a:pt x="10315" y="509"/>
                  </a:cubicBezTo>
                  <a:cubicBezTo>
                    <a:pt x="11270" y="478"/>
                    <a:pt x="12225" y="446"/>
                    <a:pt x="13148" y="414"/>
                  </a:cubicBezTo>
                  <a:cubicBezTo>
                    <a:pt x="13403" y="414"/>
                    <a:pt x="13403" y="0"/>
                    <a:pt x="13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9"/>
            <p:cNvSpPr/>
            <p:nvPr/>
          </p:nvSpPr>
          <p:spPr>
            <a:xfrm>
              <a:off x="1439650" y="824331"/>
              <a:ext cx="68515" cy="148872"/>
            </a:xfrm>
            <a:custGeom>
              <a:avLst/>
              <a:gdLst/>
              <a:ahLst/>
              <a:cxnLst/>
              <a:rect l="l" t="t" r="r" b="b"/>
              <a:pathLst>
                <a:path w="2679" h="5821" extrusionOk="0">
                  <a:moveTo>
                    <a:pt x="1925" y="0"/>
                  </a:moveTo>
                  <a:cubicBezTo>
                    <a:pt x="1878" y="0"/>
                    <a:pt x="1828" y="19"/>
                    <a:pt x="1784" y="63"/>
                  </a:cubicBezTo>
                  <a:cubicBezTo>
                    <a:pt x="1" y="1687"/>
                    <a:pt x="256" y="4520"/>
                    <a:pt x="2293" y="5793"/>
                  </a:cubicBezTo>
                  <a:cubicBezTo>
                    <a:pt x="2326" y="5812"/>
                    <a:pt x="2359" y="5821"/>
                    <a:pt x="2390" y="5821"/>
                  </a:cubicBezTo>
                  <a:cubicBezTo>
                    <a:pt x="2565" y="5821"/>
                    <a:pt x="2678" y="5551"/>
                    <a:pt x="2516" y="5443"/>
                  </a:cubicBezTo>
                  <a:cubicBezTo>
                    <a:pt x="701" y="4297"/>
                    <a:pt x="479" y="1750"/>
                    <a:pt x="2070" y="350"/>
                  </a:cubicBezTo>
                  <a:cubicBezTo>
                    <a:pt x="2217" y="203"/>
                    <a:pt x="2082" y="0"/>
                    <a:pt x="1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9"/>
            <p:cNvSpPr/>
            <p:nvPr/>
          </p:nvSpPr>
          <p:spPr>
            <a:xfrm>
              <a:off x="1533280" y="824305"/>
              <a:ext cx="10614" cy="65983"/>
            </a:xfrm>
            <a:custGeom>
              <a:avLst/>
              <a:gdLst/>
              <a:ahLst/>
              <a:cxnLst/>
              <a:rect l="l" t="t" r="r" b="b"/>
              <a:pathLst>
                <a:path w="415" h="2580" extrusionOk="0">
                  <a:moveTo>
                    <a:pt x="224" y="0"/>
                  </a:moveTo>
                  <a:cubicBezTo>
                    <a:pt x="128" y="0"/>
                    <a:pt x="33" y="64"/>
                    <a:pt x="33" y="191"/>
                  </a:cubicBezTo>
                  <a:cubicBezTo>
                    <a:pt x="33" y="924"/>
                    <a:pt x="1" y="1656"/>
                    <a:pt x="1" y="2388"/>
                  </a:cubicBezTo>
                  <a:cubicBezTo>
                    <a:pt x="1" y="2515"/>
                    <a:pt x="96" y="2579"/>
                    <a:pt x="192" y="2579"/>
                  </a:cubicBezTo>
                  <a:cubicBezTo>
                    <a:pt x="288" y="2579"/>
                    <a:pt x="383" y="2515"/>
                    <a:pt x="383" y="2388"/>
                  </a:cubicBezTo>
                  <a:cubicBezTo>
                    <a:pt x="383" y="1656"/>
                    <a:pt x="415" y="924"/>
                    <a:pt x="415" y="191"/>
                  </a:cubicBezTo>
                  <a:cubicBezTo>
                    <a:pt x="415" y="64"/>
                    <a:pt x="319" y="0"/>
                    <a:pt x="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9"/>
            <p:cNvSpPr/>
            <p:nvPr/>
          </p:nvSpPr>
          <p:spPr>
            <a:xfrm>
              <a:off x="1492590" y="899162"/>
              <a:ext cx="94474" cy="12532"/>
            </a:xfrm>
            <a:custGeom>
              <a:avLst/>
              <a:gdLst/>
              <a:ahLst/>
              <a:cxnLst/>
              <a:rect l="l" t="t" r="r" b="b"/>
              <a:pathLst>
                <a:path w="3694" h="490" extrusionOk="0">
                  <a:moveTo>
                    <a:pt x="226" y="0"/>
                  </a:moveTo>
                  <a:cubicBezTo>
                    <a:pt x="1" y="0"/>
                    <a:pt x="10" y="354"/>
                    <a:pt x="255" y="384"/>
                  </a:cubicBezTo>
                  <a:cubicBezTo>
                    <a:pt x="870" y="459"/>
                    <a:pt x="1486" y="490"/>
                    <a:pt x="2108" y="490"/>
                  </a:cubicBezTo>
                  <a:cubicBezTo>
                    <a:pt x="2547" y="490"/>
                    <a:pt x="2990" y="474"/>
                    <a:pt x="3438" y="448"/>
                  </a:cubicBezTo>
                  <a:cubicBezTo>
                    <a:pt x="3693" y="448"/>
                    <a:pt x="3693" y="66"/>
                    <a:pt x="3438" y="66"/>
                  </a:cubicBezTo>
                  <a:cubicBezTo>
                    <a:pt x="3055" y="88"/>
                    <a:pt x="2676" y="99"/>
                    <a:pt x="2299" y="99"/>
                  </a:cubicBezTo>
                  <a:cubicBezTo>
                    <a:pt x="1612" y="99"/>
                    <a:pt x="933" y="64"/>
                    <a:pt x="255" y="2"/>
                  </a:cubicBezTo>
                  <a:cubicBezTo>
                    <a:pt x="245" y="1"/>
                    <a:pt x="235" y="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9"/>
            <p:cNvSpPr/>
            <p:nvPr/>
          </p:nvSpPr>
          <p:spPr>
            <a:xfrm>
              <a:off x="1525888" y="931565"/>
              <a:ext cx="65191" cy="49181"/>
            </a:xfrm>
            <a:custGeom>
              <a:avLst/>
              <a:gdLst/>
              <a:ahLst/>
              <a:cxnLst/>
              <a:rect l="l" t="t" r="r" b="b"/>
              <a:pathLst>
                <a:path w="2549" h="1923" extrusionOk="0">
                  <a:moveTo>
                    <a:pt x="831" y="1"/>
                  </a:moveTo>
                  <a:cubicBezTo>
                    <a:pt x="600" y="1"/>
                    <a:pt x="370" y="56"/>
                    <a:pt x="163" y="168"/>
                  </a:cubicBezTo>
                  <a:cubicBezTo>
                    <a:pt x="0" y="276"/>
                    <a:pt x="114" y="545"/>
                    <a:pt x="289" y="545"/>
                  </a:cubicBezTo>
                  <a:cubicBezTo>
                    <a:pt x="319" y="545"/>
                    <a:pt x="352" y="537"/>
                    <a:pt x="385" y="518"/>
                  </a:cubicBezTo>
                  <a:lnTo>
                    <a:pt x="354" y="518"/>
                  </a:lnTo>
                  <a:cubicBezTo>
                    <a:pt x="497" y="438"/>
                    <a:pt x="656" y="399"/>
                    <a:pt x="815" y="399"/>
                  </a:cubicBezTo>
                  <a:cubicBezTo>
                    <a:pt x="924" y="399"/>
                    <a:pt x="1033" y="417"/>
                    <a:pt x="1137" y="454"/>
                  </a:cubicBezTo>
                  <a:lnTo>
                    <a:pt x="1137" y="454"/>
                  </a:lnTo>
                  <a:cubicBezTo>
                    <a:pt x="982" y="923"/>
                    <a:pt x="653" y="1304"/>
                    <a:pt x="194" y="1505"/>
                  </a:cubicBezTo>
                  <a:cubicBezTo>
                    <a:pt x="35" y="1600"/>
                    <a:pt x="67" y="1823"/>
                    <a:pt x="226" y="1887"/>
                  </a:cubicBezTo>
                  <a:cubicBezTo>
                    <a:pt x="409" y="1911"/>
                    <a:pt x="592" y="1923"/>
                    <a:pt x="774" y="1923"/>
                  </a:cubicBezTo>
                  <a:cubicBezTo>
                    <a:pt x="1321" y="1923"/>
                    <a:pt x="1858" y="1815"/>
                    <a:pt x="2359" y="1600"/>
                  </a:cubicBezTo>
                  <a:cubicBezTo>
                    <a:pt x="2549" y="1492"/>
                    <a:pt x="2439" y="1223"/>
                    <a:pt x="2265" y="1223"/>
                  </a:cubicBezTo>
                  <a:cubicBezTo>
                    <a:pt x="2234" y="1223"/>
                    <a:pt x="2202" y="1231"/>
                    <a:pt x="2168" y="1250"/>
                  </a:cubicBezTo>
                  <a:cubicBezTo>
                    <a:pt x="1771" y="1427"/>
                    <a:pt x="1342" y="1512"/>
                    <a:pt x="915" y="1526"/>
                  </a:cubicBezTo>
                  <a:lnTo>
                    <a:pt x="915" y="1526"/>
                  </a:lnTo>
                  <a:cubicBezTo>
                    <a:pt x="1247" y="1239"/>
                    <a:pt x="1487" y="844"/>
                    <a:pt x="1595" y="391"/>
                  </a:cubicBezTo>
                  <a:cubicBezTo>
                    <a:pt x="1595" y="327"/>
                    <a:pt x="1563" y="231"/>
                    <a:pt x="1500" y="168"/>
                  </a:cubicBezTo>
                  <a:cubicBezTo>
                    <a:pt x="1293" y="56"/>
                    <a:pt x="1062" y="1"/>
                    <a:pt x="8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9"/>
            <p:cNvSpPr/>
            <p:nvPr/>
          </p:nvSpPr>
          <p:spPr>
            <a:xfrm>
              <a:off x="1609467" y="824638"/>
              <a:ext cx="67134" cy="165777"/>
            </a:xfrm>
            <a:custGeom>
              <a:avLst/>
              <a:gdLst/>
              <a:ahLst/>
              <a:cxnLst/>
              <a:rect l="l" t="t" r="r" b="b"/>
              <a:pathLst>
                <a:path w="2625" h="6482" extrusionOk="0">
                  <a:moveTo>
                    <a:pt x="293" y="1"/>
                  </a:moveTo>
                  <a:cubicBezTo>
                    <a:pt x="135" y="1"/>
                    <a:pt x="0" y="182"/>
                    <a:pt x="174" y="306"/>
                  </a:cubicBezTo>
                  <a:lnTo>
                    <a:pt x="174" y="338"/>
                  </a:lnTo>
                  <a:cubicBezTo>
                    <a:pt x="1893" y="1770"/>
                    <a:pt x="2179" y="4317"/>
                    <a:pt x="842" y="6132"/>
                  </a:cubicBezTo>
                  <a:cubicBezTo>
                    <a:pt x="720" y="6278"/>
                    <a:pt x="842" y="6481"/>
                    <a:pt x="977" y="6481"/>
                  </a:cubicBezTo>
                  <a:cubicBezTo>
                    <a:pt x="1018" y="6481"/>
                    <a:pt x="1060" y="6462"/>
                    <a:pt x="1097" y="6418"/>
                  </a:cubicBezTo>
                  <a:cubicBezTo>
                    <a:pt x="2625" y="4444"/>
                    <a:pt x="2338" y="1643"/>
                    <a:pt x="428" y="51"/>
                  </a:cubicBezTo>
                  <a:cubicBezTo>
                    <a:pt x="386" y="16"/>
                    <a:pt x="338" y="1"/>
                    <a:pt x="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9"/>
            <p:cNvSpPr/>
            <p:nvPr/>
          </p:nvSpPr>
          <p:spPr>
            <a:xfrm>
              <a:off x="1694503" y="852233"/>
              <a:ext cx="53759" cy="76725"/>
            </a:xfrm>
            <a:custGeom>
              <a:avLst/>
              <a:gdLst/>
              <a:ahLst/>
              <a:cxnLst/>
              <a:rect l="l" t="t" r="r" b="b"/>
              <a:pathLst>
                <a:path w="2102" h="3000" extrusionOk="0">
                  <a:moveTo>
                    <a:pt x="900" y="1"/>
                  </a:moveTo>
                  <a:cubicBezTo>
                    <a:pt x="801" y="1"/>
                    <a:pt x="701" y="19"/>
                    <a:pt x="605" y="54"/>
                  </a:cubicBezTo>
                  <a:cubicBezTo>
                    <a:pt x="319" y="150"/>
                    <a:pt x="128" y="468"/>
                    <a:pt x="191" y="755"/>
                  </a:cubicBezTo>
                  <a:cubicBezTo>
                    <a:pt x="217" y="859"/>
                    <a:pt x="297" y="905"/>
                    <a:pt x="379" y="905"/>
                  </a:cubicBezTo>
                  <a:cubicBezTo>
                    <a:pt x="498" y="905"/>
                    <a:pt x="624" y="810"/>
                    <a:pt x="605" y="659"/>
                  </a:cubicBezTo>
                  <a:lnTo>
                    <a:pt x="573" y="659"/>
                  </a:lnTo>
                  <a:cubicBezTo>
                    <a:pt x="573" y="628"/>
                    <a:pt x="573" y="596"/>
                    <a:pt x="573" y="564"/>
                  </a:cubicBezTo>
                  <a:cubicBezTo>
                    <a:pt x="573" y="532"/>
                    <a:pt x="605" y="500"/>
                    <a:pt x="637" y="500"/>
                  </a:cubicBezTo>
                  <a:cubicBezTo>
                    <a:pt x="701" y="437"/>
                    <a:pt x="796" y="405"/>
                    <a:pt x="892" y="405"/>
                  </a:cubicBezTo>
                  <a:cubicBezTo>
                    <a:pt x="987" y="405"/>
                    <a:pt x="1083" y="405"/>
                    <a:pt x="1146" y="468"/>
                  </a:cubicBezTo>
                  <a:cubicBezTo>
                    <a:pt x="1242" y="596"/>
                    <a:pt x="1306" y="723"/>
                    <a:pt x="1274" y="882"/>
                  </a:cubicBezTo>
                  <a:cubicBezTo>
                    <a:pt x="1242" y="1232"/>
                    <a:pt x="1083" y="1551"/>
                    <a:pt x="828" y="1805"/>
                  </a:cubicBezTo>
                  <a:cubicBezTo>
                    <a:pt x="541" y="2060"/>
                    <a:pt x="287" y="2347"/>
                    <a:pt x="64" y="2665"/>
                  </a:cubicBezTo>
                  <a:cubicBezTo>
                    <a:pt x="0" y="2760"/>
                    <a:pt x="32" y="2920"/>
                    <a:pt x="159" y="2951"/>
                  </a:cubicBezTo>
                  <a:cubicBezTo>
                    <a:pt x="446" y="2983"/>
                    <a:pt x="740" y="2999"/>
                    <a:pt x="1031" y="2999"/>
                  </a:cubicBezTo>
                  <a:cubicBezTo>
                    <a:pt x="1321" y="2999"/>
                    <a:pt x="1608" y="2983"/>
                    <a:pt x="1879" y="2951"/>
                  </a:cubicBezTo>
                  <a:cubicBezTo>
                    <a:pt x="2006" y="2951"/>
                    <a:pt x="2101" y="2856"/>
                    <a:pt x="2101" y="2760"/>
                  </a:cubicBezTo>
                  <a:cubicBezTo>
                    <a:pt x="2101" y="2675"/>
                    <a:pt x="2025" y="2564"/>
                    <a:pt x="1918" y="2564"/>
                  </a:cubicBezTo>
                  <a:cubicBezTo>
                    <a:pt x="1905" y="2564"/>
                    <a:pt x="1892" y="2566"/>
                    <a:pt x="1879" y="2569"/>
                  </a:cubicBezTo>
                  <a:cubicBezTo>
                    <a:pt x="1624" y="2601"/>
                    <a:pt x="1361" y="2617"/>
                    <a:pt x="1095" y="2617"/>
                  </a:cubicBezTo>
                  <a:cubicBezTo>
                    <a:pt x="923" y="2617"/>
                    <a:pt x="751" y="2611"/>
                    <a:pt x="577" y="2598"/>
                  </a:cubicBezTo>
                  <a:lnTo>
                    <a:pt x="577" y="2598"/>
                  </a:lnTo>
                  <a:cubicBezTo>
                    <a:pt x="994" y="2110"/>
                    <a:pt x="1547" y="1755"/>
                    <a:pt x="1656" y="1073"/>
                  </a:cubicBezTo>
                  <a:cubicBezTo>
                    <a:pt x="1751" y="723"/>
                    <a:pt x="1624" y="373"/>
                    <a:pt x="1369" y="150"/>
                  </a:cubicBezTo>
                  <a:cubicBezTo>
                    <a:pt x="1230" y="51"/>
                    <a:pt x="1066" y="1"/>
                    <a:pt x="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1" name="Google Shape;981;p29"/>
          <p:cNvSpPr/>
          <p:nvPr/>
        </p:nvSpPr>
        <p:spPr>
          <a:xfrm>
            <a:off x="1930825" y="570049"/>
            <a:ext cx="76500" cy="765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 name="Google Shape;982;p29"/>
          <p:cNvGrpSpPr/>
          <p:nvPr/>
        </p:nvGrpSpPr>
        <p:grpSpPr>
          <a:xfrm>
            <a:off x="1008639" y="646560"/>
            <a:ext cx="264060" cy="262897"/>
            <a:chOff x="3070402" y="2022622"/>
            <a:chExt cx="264060" cy="262897"/>
          </a:xfrm>
        </p:grpSpPr>
        <p:sp>
          <p:nvSpPr>
            <p:cNvPr id="983" name="Google Shape;983;p29"/>
            <p:cNvSpPr/>
            <p:nvPr/>
          </p:nvSpPr>
          <p:spPr>
            <a:xfrm>
              <a:off x="3082284" y="2022622"/>
              <a:ext cx="54346" cy="73266"/>
            </a:xfrm>
            <a:custGeom>
              <a:avLst/>
              <a:gdLst/>
              <a:ahLst/>
              <a:cxnLst/>
              <a:rect l="l" t="t" r="r" b="b"/>
              <a:pathLst>
                <a:path w="2621" h="3533" extrusionOk="0">
                  <a:moveTo>
                    <a:pt x="1998" y="1"/>
                  </a:moveTo>
                  <a:cubicBezTo>
                    <a:pt x="1237" y="1"/>
                    <a:pt x="541" y="487"/>
                    <a:pt x="255" y="1230"/>
                  </a:cubicBezTo>
                  <a:cubicBezTo>
                    <a:pt x="1" y="1994"/>
                    <a:pt x="319" y="2885"/>
                    <a:pt x="1051" y="3267"/>
                  </a:cubicBezTo>
                  <a:cubicBezTo>
                    <a:pt x="1322" y="3448"/>
                    <a:pt x="1640" y="3532"/>
                    <a:pt x="1962" y="3532"/>
                  </a:cubicBezTo>
                  <a:cubicBezTo>
                    <a:pt x="2094" y="3532"/>
                    <a:pt x="2226" y="3518"/>
                    <a:pt x="2356" y="3490"/>
                  </a:cubicBezTo>
                  <a:cubicBezTo>
                    <a:pt x="2621" y="3402"/>
                    <a:pt x="2532" y="3069"/>
                    <a:pt x="2317" y="3069"/>
                  </a:cubicBezTo>
                  <a:cubicBezTo>
                    <a:pt x="2299" y="3069"/>
                    <a:pt x="2280" y="3071"/>
                    <a:pt x="2261" y="3076"/>
                  </a:cubicBezTo>
                  <a:cubicBezTo>
                    <a:pt x="2144" y="3108"/>
                    <a:pt x="2026" y="3123"/>
                    <a:pt x="1910" y="3123"/>
                  </a:cubicBezTo>
                  <a:cubicBezTo>
                    <a:pt x="1206" y="3123"/>
                    <a:pt x="569" y="2573"/>
                    <a:pt x="542" y="1835"/>
                  </a:cubicBezTo>
                  <a:cubicBezTo>
                    <a:pt x="512" y="1017"/>
                    <a:pt x="1153" y="387"/>
                    <a:pt x="1923" y="387"/>
                  </a:cubicBezTo>
                  <a:cubicBezTo>
                    <a:pt x="1992" y="387"/>
                    <a:pt x="2063" y="392"/>
                    <a:pt x="2133" y="402"/>
                  </a:cubicBezTo>
                  <a:cubicBezTo>
                    <a:pt x="2153" y="407"/>
                    <a:pt x="2171" y="409"/>
                    <a:pt x="2189" y="409"/>
                  </a:cubicBezTo>
                  <a:cubicBezTo>
                    <a:pt x="2401" y="409"/>
                    <a:pt x="2464" y="79"/>
                    <a:pt x="2229" y="20"/>
                  </a:cubicBezTo>
                  <a:lnTo>
                    <a:pt x="2261" y="20"/>
                  </a:lnTo>
                  <a:cubicBezTo>
                    <a:pt x="2173" y="7"/>
                    <a:pt x="2085" y="1"/>
                    <a:pt x="19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9"/>
            <p:cNvSpPr/>
            <p:nvPr/>
          </p:nvSpPr>
          <p:spPr>
            <a:xfrm>
              <a:off x="3173129" y="2049935"/>
              <a:ext cx="45824" cy="12629"/>
            </a:xfrm>
            <a:custGeom>
              <a:avLst/>
              <a:gdLst/>
              <a:ahLst/>
              <a:cxnLst/>
              <a:rect l="l" t="t" r="r" b="b"/>
              <a:pathLst>
                <a:path w="2210" h="609" extrusionOk="0">
                  <a:moveTo>
                    <a:pt x="2003" y="0"/>
                  </a:moveTo>
                  <a:cubicBezTo>
                    <a:pt x="1987" y="0"/>
                    <a:pt x="1971" y="3"/>
                    <a:pt x="1955" y="8"/>
                  </a:cubicBezTo>
                  <a:cubicBezTo>
                    <a:pt x="1658" y="138"/>
                    <a:pt x="1339" y="203"/>
                    <a:pt x="1024" y="203"/>
                  </a:cubicBezTo>
                  <a:cubicBezTo>
                    <a:pt x="798" y="203"/>
                    <a:pt x="575" y="170"/>
                    <a:pt x="363" y="104"/>
                  </a:cubicBezTo>
                  <a:cubicBezTo>
                    <a:pt x="341" y="99"/>
                    <a:pt x="320" y="97"/>
                    <a:pt x="301" y="97"/>
                  </a:cubicBezTo>
                  <a:cubicBezTo>
                    <a:pt x="64" y="97"/>
                    <a:pt x="0" y="429"/>
                    <a:pt x="236" y="518"/>
                  </a:cubicBezTo>
                  <a:lnTo>
                    <a:pt x="267" y="486"/>
                  </a:lnTo>
                  <a:cubicBezTo>
                    <a:pt x="513" y="568"/>
                    <a:pt x="770" y="609"/>
                    <a:pt x="1029" y="609"/>
                  </a:cubicBezTo>
                  <a:cubicBezTo>
                    <a:pt x="1374" y="609"/>
                    <a:pt x="1723" y="536"/>
                    <a:pt x="2050" y="390"/>
                  </a:cubicBezTo>
                  <a:cubicBezTo>
                    <a:pt x="2146" y="359"/>
                    <a:pt x="2209" y="263"/>
                    <a:pt x="2177" y="167"/>
                  </a:cubicBezTo>
                  <a:cubicBezTo>
                    <a:pt x="2151" y="62"/>
                    <a:pt x="2081" y="0"/>
                    <a:pt x="2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9"/>
            <p:cNvSpPr/>
            <p:nvPr/>
          </p:nvSpPr>
          <p:spPr>
            <a:xfrm>
              <a:off x="3265135" y="2026335"/>
              <a:ext cx="13353" cy="56593"/>
            </a:xfrm>
            <a:custGeom>
              <a:avLst/>
              <a:gdLst/>
              <a:ahLst/>
              <a:cxnLst/>
              <a:rect l="l" t="t" r="r" b="b"/>
              <a:pathLst>
                <a:path w="644" h="2729" extrusionOk="0">
                  <a:moveTo>
                    <a:pt x="283" y="0"/>
                  </a:moveTo>
                  <a:cubicBezTo>
                    <a:pt x="184" y="0"/>
                    <a:pt x="80" y="64"/>
                    <a:pt x="64" y="191"/>
                  </a:cubicBezTo>
                  <a:cubicBezTo>
                    <a:pt x="1" y="987"/>
                    <a:pt x="33" y="1815"/>
                    <a:pt x="224" y="2579"/>
                  </a:cubicBezTo>
                  <a:cubicBezTo>
                    <a:pt x="237" y="2683"/>
                    <a:pt x="314" y="2729"/>
                    <a:pt x="396" y="2729"/>
                  </a:cubicBezTo>
                  <a:cubicBezTo>
                    <a:pt x="514" y="2729"/>
                    <a:pt x="643" y="2634"/>
                    <a:pt x="606" y="2483"/>
                  </a:cubicBezTo>
                  <a:cubicBezTo>
                    <a:pt x="446" y="1719"/>
                    <a:pt x="415" y="955"/>
                    <a:pt x="478" y="191"/>
                  </a:cubicBezTo>
                  <a:cubicBezTo>
                    <a:pt x="478" y="64"/>
                    <a:pt x="383" y="0"/>
                    <a:pt x="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9"/>
            <p:cNvSpPr/>
            <p:nvPr/>
          </p:nvSpPr>
          <p:spPr>
            <a:xfrm>
              <a:off x="3268515" y="2024924"/>
              <a:ext cx="48126" cy="70590"/>
            </a:xfrm>
            <a:custGeom>
              <a:avLst/>
              <a:gdLst/>
              <a:ahLst/>
              <a:cxnLst/>
              <a:rect l="l" t="t" r="r" b="b"/>
              <a:pathLst>
                <a:path w="2321" h="3404" extrusionOk="0">
                  <a:moveTo>
                    <a:pt x="662" y="0"/>
                  </a:moveTo>
                  <a:cubicBezTo>
                    <a:pt x="503" y="0"/>
                    <a:pt x="341" y="42"/>
                    <a:pt x="188" y="132"/>
                  </a:cubicBezTo>
                  <a:cubicBezTo>
                    <a:pt x="1" y="266"/>
                    <a:pt x="106" y="511"/>
                    <a:pt x="295" y="511"/>
                  </a:cubicBezTo>
                  <a:cubicBezTo>
                    <a:pt x="331" y="511"/>
                    <a:pt x="370" y="503"/>
                    <a:pt x="411" y="482"/>
                  </a:cubicBezTo>
                  <a:lnTo>
                    <a:pt x="379" y="482"/>
                  </a:lnTo>
                  <a:cubicBezTo>
                    <a:pt x="463" y="436"/>
                    <a:pt x="554" y="414"/>
                    <a:pt x="646" y="414"/>
                  </a:cubicBezTo>
                  <a:cubicBezTo>
                    <a:pt x="867" y="414"/>
                    <a:pt x="1085" y="543"/>
                    <a:pt x="1175" y="769"/>
                  </a:cubicBezTo>
                  <a:cubicBezTo>
                    <a:pt x="1270" y="1119"/>
                    <a:pt x="1016" y="1437"/>
                    <a:pt x="634" y="1437"/>
                  </a:cubicBezTo>
                  <a:cubicBezTo>
                    <a:pt x="474" y="1437"/>
                    <a:pt x="379" y="1692"/>
                    <a:pt x="506" y="1787"/>
                  </a:cubicBezTo>
                  <a:cubicBezTo>
                    <a:pt x="719" y="1920"/>
                    <a:pt x="953" y="1986"/>
                    <a:pt x="1209" y="1986"/>
                  </a:cubicBezTo>
                  <a:cubicBezTo>
                    <a:pt x="1261" y="1986"/>
                    <a:pt x="1313" y="1984"/>
                    <a:pt x="1366" y="1978"/>
                  </a:cubicBezTo>
                  <a:cubicBezTo>
                    <a:pt x="1589" y="1978"/>
                    <a:pt x="1875" y="2010"/>
                    <a:pt x="1875" y="2297"/>
                  </a:cubicBezTo>
                  <a:cubicBezTo>
                    <a:pt x="1901" y="2879"/>
                    <a:pt x="1321" y="2978"/>
                    <a:pt x="843" y="2978"/>
                  </a:cubicBezTo>
                  <a:cubicBezTo>
                    <a:pt x="720" y="2978"/>
                    <a:pt x="604" y="2972"/>
                    <a:pt x="506" y="2965"/>
                  </a:cubicBezTo>
                  <a:cubicBezTo>
                    <a:pt x="252" y="2965"/>
                    <a:pt x="252" y="3379"/>
                    <a:pt x="506" y="3379"/>
                  </a:cubicBezTo>
                  <a:cubicBezTo>
                    <a:pt x="613" y="3396"/>
                    <a:pt x="720" y="3403"/>
                    <a:pt x="827" y="3403"/>
                  </a:cubicBezTo>
                  <a:cubicBezTo>
                    <a:pt x="1132" y="3403"/>
                    <a:pt x="1433" y="3338"/>
                    <a:pt x="1716" y="3220"/>
                  </a:cubicBezTo>
                  <a:cubicBezTo>
                    <a:pt x="2034" y="3061"/>
                    <a:pt x="2257" y="2742"/>
                    <a:pt x="2289" y="2392"/>
                  </a:cubicBezTo>
                  <a:cubicBezTo>
                    <a:pt x="2321" y="2074"/>
                    <a:pt x="2130" y="1756"/>
                    <a:pt x="1780" y="1628"/>
                  </a:cubicBezTo>
                  <a:cubicBezTo>
                    <a:pt x="1667" y="1606"/>
                    <a:pt x="1555" y="1583"/>
                    <a:pt x="1431" y="1583"/>
                  </a:cubicBezTo>
                  <a:cubicBezTo>
                    <a:pt x="1394" y="1583"/>
                    <a:pt x="1357" y="1585"/>
                    <a:pt x="1319" y="1590"/>
                  </a:cubicBezTo>
                  <a:lnTo>
                    <a:pt x="1319" y="1590"/>
                  </a:lnTo>
                  <a:cubicBezTo>
                    <a:pt x="1543" y="1366"/>
                    <a:pt x="1647" y="1030"/>
                    <a:pt x="1557" y="705"/>
                  </a:cubicBezTo>
                  <a:cubicBezTo>
                    <a:pt x="1443" y="271"/>
                    <a:pt x="1066" y="0"/>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9"/>
            <p:cNvSpPr/>
            <p:nvPr/>
          </p:nvSpPr>
          <p:spPr>
            <a:xfrm>
              <a:off x="3070402" y="2143195"/>
              <a:ext cx="264060" cy="14661"/>
            </a:xfrm>
            <a:custGeom>
              <a:avLst/>
              <a:gdLst/>
              <a:ahLst/>
              <a:cxnLst/>
              <a:rect l="l" t="t" r="r" b="b"/>
              <a:pathLst>
                <a:path w="12735" h="707" extrusionOk="0">
                  <a:moveTo>
                    <a:pt x="12480" y="0"/>
                  </a:moveTo>
                  <a:cubicBezTo>
                    <a:pt x="8821" y="200"/>
                    <a:pt x="5162" y="323"/>
                    <a:pt x="1503" y="323"/>
                  </a:cubicBezTo>
                  <a:cubicBezTo>
                    <a:pt x="1087" y="323"/>
                    <a:pt x="671" y="322"/>
                    <a:pt x="255" y="318"/>
                  </a:cubicBezTo>
                  <a:cubicBezTo>
                    <a:pt x="0" y="318"/>
                    <a:pt x="0" y="700"/>
                    <a:pt x="255" y="700"/>
                  </a:cubicBezTo>
                  <a:cubicBezTo>
                    <a:pt x="757" y="704"/>
                    <a:pt x="1258" y="706"/>
                    <a:pt x="1760" y="706"/>
                  </a:cubicBezTo>
                  <a:cubicBezTo>
                    <a:pt x="5333" y="706"/>
                    <a:pt x="8907" y="605"/>
                    <a:pt x="12480" y="382"/>
                  </a:cubicBezTo>
                  <a:cubicBezTo>
                    <a:pt x="12734" y="382"/>
                    <a:pt x="12734" y="0"/>
                    <a:pt x="124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9"/>
            <p:cNvSpPr/>
            <p:nvPr/>
          </p:nvSpPr>
          <p:spPr>
            <a:xfrm>
              <a:off x="3090889" y="2203834"/>
              <a:ext cx="47960" cy="81685"/>
            </a:xfrm>
            <a:custGeom>
              <a:avLst/>
              <a:gdLst/>
              <a:ahLst/>
              <a:cxnLst/>
              <a:rect l="l" t="t" r="r" b="b"/>
              <a:pathLst>
                <a:path w="2313" h="3939" extrusionOk="0">
                  <a:moveTo>
                    <a:pt x="935" y="0"/>
                  </a:moveTo>
                  <a:cubicBezTo>
                    <a:pt x="673" y="0"/>
                    <a:pt x="413" y="74"/>
                    <a:pt x="190" y="228"/>
                  </a:cubicBezTo>
                  <a:cubicBezTo>
                    <a:pt x="1" y="336"/>
                    <a:pt x="134" y="605"/>
                    <a:pt x="295" y="605"/>
                  </a:cubicBezTo>
                  <a:cubicBezTo>
                    <a:pt x="323" y="605"/>
                    <a:pt x="353" y="597"/>
                    <a:pt x="381" y="578"/>
                  </a:cubicBezTo>
                  <a:lnTo>
                    <a:pt x="413" y="578"/>
                  </a:lnTo>
                  <a:cubicBezTo>
                    <a:pt x="579" y="443"/>
                    <a:pt x="780" y="378"/>
                    <a:pt x="979" y="378"/>
                  </a:cubicBezTo>
                  <a:cubicBezTo>
                    <a:pt x="1168" y="378"/>
                    <a:pt x="1356" y="436"/>
                    <a:pt x="1511" y="546"/>
                  </a:cubicBezTo>
                  <a:lnTo>
                    <a:pt x="1511" y="546"/>
                  </a:lnTo>
                  <a:cubicBezTo>
                    <a:pt x="1356" y="938"/>
                    <a:pt x="1143" y="1277"/>
                    <a:pt x="827" y="1565"/>
                  </a:cubicBezTo>
                  <a:cubicBezTo>
                    <a:pt x="732" y="1660"/>
                    <a:pt x="795" y="1851"/>
                    <a:pt x="923" y="1883"/>
                  </a:cubicBezTo>
                  <a:cubicBezTo>
                    <a:pt x="1400" y="2010"/>
                    <a:pt x="1878" y="2552"/>
                    <a:pt x="1687" y="3093"/>
                  </a:cubicBezTo>
                  <a:cubicBezTo>
                    <a:pt x="1576" y="3379"/>
                    <a:pt x="1313" y="3544"/>
                    <a:pt x="1035" y="3544"/>
                  </a:cubicBezTo>
                  <a:cubicBezTo>
                    <a:pt x="912" y="3544"/>
                    <a:pt x="785" y="3512"/>
                    <a:pt x="668" y="3443"/>
                  </a:cubicBezTo>
                  <a:cubicBezTo>
                    <a:pt x="629" y="3410"/>
                    <a:pt x="585" y="3396"/>
                    <a:pt x="543" y="3396"/>
                  </a:cubicBezTo>
                  <a:cubicBezTo>
                    <a:pt x="379" y="3396"/>
                    <a:pt x="230" y="3603"/>
                    <a:pt x="381" y="3730"/>
                  </a:cubicBezTo>
                  <a:cubicBezTo>
                    <a:pt x="578" y="3871"/>
                    <a:pt x="800" y="3938"/>
                    <a:pt x="1019" y="3938"/>
                  </a:cubicBezTo>
                  <a:cubicBezTo>
                    <a:pt x="1440" y="3938"/>
                    <a:pt x="1848" y="3691"/>
                    <a:pt x="2037" y="3252"/>
                  </a:cubicBezTo>
                  <a:cubicBezTo>
                    <a:pt x="2313" y="2618"/>
                    <a:pt x="1895" y="1936"/>
                    <a:pt x="1324" y="1620"/>
                  </a:cubicBezTo>
                  <a:lnTo>
                    <a:pt x="1324" y="1620"/>
                  </a:lnTo>
                  <a:cubicBezTo>
                    <a:pt x="1592" y="1293"/>
                    <a:pt x="1781" y="930"/>
                    <a:pt x="1909" y="546"/>
                  </a:cubicBezTo>
                  <a:cubicBezTo>
                    <a:pt x="1941" y="482"/>
                    <a:pt x="1909" y="387"/>
                    <a:pt x="1878" y="355"/>
                  </a:cubicBezTo>
                  <a:cubicBezTo>
                    <a:pt x="1609" y="122"/>
                    <a:pt x="1270" y="0"/>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9"/>
            <p:cNvSpPr/>
            <p:nvPr/>
          </p:nvSpPr>
          <p:spPr>
            <a:xfrm>
              <a:off x="3188557" y="2234962"/>
              <a:ext cx="45576" cy="7942"/>
            </a:xfrm>
            <a:custGeom>
              <a:avLst/>
              <a:gdLst/>
              <a:ahLst/>
              <a:cxnLst/>
              <a:rect l="l" t="t" r="r" b="b"/>
              <a:pathLst>
                <a:path w="2198" h="383" extrusionOk="0">
                  <a:moveTo>
                    <a:pt x="256" y="0"/>
                  </a:moveTo>
                  <a:cubicBezTo>
                    <a:pt x="1" y="0"/>
                    <a:pt x="1" y="382"/>
                    <a:pt x="256" y="382"/>
                  </a:cubicBezTo>
                  <a:lnTo>
                    <a:pt x="1943" y="382"/>
                  </a:lnTo>
                  <a:cubicBezTo>
                    <a:pt x="2198" y="382"/>
                    <a:pt x="2198" y="0"/>
                    <a:pt x="19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9"/>
            <p:cNvSpPr/>
            <p:nvPr/>
          </p:nvSpPr>
          <p:spPr>
            <a:xfrm>
              <a:off x="3275711" y="2206468"/>
              <a:ext cx="52812" cy="70881"/>
            </a:xfrm>
            <a:custGeom>
              <a:avLst/>
              <a:gdLst/>
              <a:ahLst/>
              <a:cxnLst/>
              <a:rect l="l" t="t" r="r" b="b"/>
              <a:pathLst>
                <a:path w="2547" h="3418" extrusionOk="0">
                  <a:moveTo>
                    <a:pt x="1029" y="1"/>
                  </a:moveTo>
                  <a:cubicBezTo>
                    <a:pt x="930" y="1"/>
                    <a:pt x="830" y="13"/>
                    <a:pt x="732" y="37"/>
                  </a:cubicBezTo>
                  <a:cubicBezTo>
                    <a:pt x="475" y="94"/>
                    <a:pt x="551" y="433"/>
                    <a:pt x="754" y="433"/>
                  </a:cubicBezTo>
                  <a:cubicBezTo>
                    <a:pt x="777" y="433"/>
                    <a:pt x="802" y="429"/>
                    <a:pt x="828" y="419"/>
                  </a:cubicBezTo>
                  <a:cubicBezTo>
                    <a:pt x="887" y="406"/>
                    <a:pt x="946" y="399"/>
                    <a:pt x="1004" y="399"/>
                  </a:cubicBezTo>
                  <a:cubicBezTo>
                    <a:pt x="1626" y="399"/>
                    <a:pt x="2122" y="1142"/>
                    <a:pt x="2006" y="1724"/>
                  </a:cubicBezTo>
                  <a:cubicBezTo>
                    <a:pt x="1892" y="2406"/>
                    <a:pt x="1272" y="2834"/>
                    <a:pt x="621" y="3009"/>
                  </a:cubicBezTo>
                  <a:lnTo>
                    <a:pt x="621" y="3009"/>
                  </a:lnTo>
                  <a:cubicBezTo>
                    <a:pt x="558" y="2103"/>
                    <a:pt x="472" y="1195"/>
                    <a:pt x="414" y="260"/>
                  </a:cubicBezTo>
                  <a:cubicBezTo>
                    <a:pt x="398" y="133"/>
                    <a:pt x="295" y="69"/>
                    <a:pt x="195" y="69"/>
                  </a:cubicBezTo>
                  <a:cubicBezTo>
                    <a:pt x="101" y="69"/>
                    <a:pt x="10" y="126"/>
                    <a:pt x="1" y="240"/>
                  </a:cubicBezTo>
                  <a:lnTo>
                    <a:pt x="1" y="240"/>
                  </a:lnTo>
                  <a:cubicBezTo>
                    <a:pt x="1" y="236"/>
                    <a:pt x="0" y="232"/>
                    <a:pt x="0" y="228"/>
                  </a:cubicBezTo>
                  <a:lnTo>
                    <a:pt x="0" y="260"/>
                  </a:lnTo>
                  <a:cubicBezTo>
                    <a:pt x="0" y="253"/>
                    <a:pt x="0" y="247"/>
                    <a:pt x="1" y="240"/>
                  </a:cubicBezTo>
                  <a:lnTo>
                    <a:pt x="1" y="240"/>
                  </a:lnTo>
                  <a:cubicBezTo>
                    <a:pt x="65" y="1255"/>
                    <a:pt x="160" y="2238"/>
                    <a:pt x="223" y="3221"/>
                  </a:cubicBezTo>
                  <a:cubicBezTo>
                    <a:pt x="223" y="3331"/>
                    <a:pt x="319" y="3418"/>
                    <a:pt x="428" y="3418"/>
                  </a:cubicBezTo>
                  <a:cubicBezTo>
                    <a:pt x="444" y="3418"/>
                    <a:pt x="461" y="3416"/>
                    <a:pt x="478" y="3412"/>
                  </a:cubicBezTo>
                  <a:cubicBezTo>
                    <a:pt x="1210" y="3316"/>
                    <a:pt x="1878" y="2870"/>
                    <a:pt x="2229" y="2234"/>
                  </a:cubicBezTo>
                  <a:cubicBezTo>
                    <a:pt x="2547" y="1565"/>
                    <a:pt x="2388" y="769"/>
                    <a:pt x="1815" y="292"/>
                  </a:cubicBezTo>
                  <a:cubicBezTo>
                    <a:pt x="1601" y="102"/>
                    <a:pt x="1317" y="1"/>
                    <a:pt x="1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91" name="Google Shape;991;p29"/>
          <p:cNvCxnSpPr/>
          <p:nvPr/>
        </p:nvCxnSpPr>
        <p:spPr>
          <a:xfrm>
            <a:off x="1083700" y="4608576"/>
            <a:ext cx="3108900" cy="0"/>
          </a:xfrm>
          <a:prstGeom prst="straightConnector1">
            <a:avLst/>
          </a:prstGeom>
          <a:noFill/>
          <a:ln w="9525" cap="flat" cmpd="sng">
            <a:solidFill>
              <a:schemeClr val="dk2"/>
            </a:solidFill>
            <a:prstDash val="solid"/>
            <a:round/>
            <a:headEnd type="none" w="med" len="med"/>
            <a:tailEnd type="none" w="med" len="med"/>
          </a:ln>
        </p:spPr>
      </p:cxnSp>
      <p:sp>
        <p:nvSpPr>
          <p:cNvPr id="992" name="Google Shape;992;p29"/>
          <p:cNvSpPr txBox="1"/>
          <p:nvPr/>
        </p:nvSpPr>
        <p:spPr>
          <a:xfrm>
            <a:off x="4806275" y="3259625"/>
            <a:ext cx="3108900" cy="1040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solidFill>
                  <a:schemeClr val="dk1"/>
                </a:solidFill>
                <a:latin typeface="Nunito"/>
                <a:ea typeface="Nunito"/>
                <a:cs typeface="Nunito"/>
                <a:sym typeface="Nunito"/>
              </a:rPr>
              <a:t>CREDITS: This presentation template was created by </a:t>
            </a:r>
            <a:r>
              <a:rPr lang="en" b="1">
                <a:solidFill>
                  <a:schemeClr val="dk1"/>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a:solidFill>
                  <a:schemeClr val="dk1"/>
                </a:solidFill>
                <a:latin typeface="Nunito"/>
                <a:ea typeface="Nunito"/>
                <a:cs typeface="Nunito"/>
                <a:sym typeface="Nunito"/>
              </a:rPr>
              <a:t>, including icons by </a:t>
            </a:r>
            <a:r>
              <a:rPr lang="en" b="1">
                <a:solidFill>
                  <a:schemeClr val="dk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a:solidFill>
                  <a:schemeClr val="dk1"/>
                </a:solidFill>
                <a:latin typeface="Nunito"/>
                <a:ea typeface="Nunito"/>
                <a:cs typeface="Nunito"/>
                <a:sym typeface="Nunito"/>
              </a:rPr>
              <a:t>, and infographics &amp; images by </a:t>
            </a:r>
            <a:r>
              <a:rPr lang="en" b="1">
                <a:solidFill>
                  <a:schemeClr val="dk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b="1" u="sng">
              <a:solidFill>
                <a:schemeClr val="dk1"/>
              </a:solidFill>
              <a:latin typeface="Nunito"/>
              <a:ea typeface="Nunito"/>
              <a:cs typeface="Nunito"/>
              <a:sym typeface="Nuni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993"/>
        <p:cNvGrpSpPr/>
        <p:nvPr/>
      </p:nvGrpSpPr>
      <p:grpSpPr>
        <a:xfrm>
          <a:off x="0" y="0"/>
          <a:ext cx="0" cy="0"/>
          <a:chOff x="0" y="0"/>
          <a:chExt cx="0" cy="0"/>
        </a:xfrm>
      </p:grpSpPr>
      <p:sp>
        <p:nvSpPr>
          <p:cNvPr id="994" name="Google Shape;994;p30"/>
          <p:cNvSpPr/>
          <p:nvPr/>
        </p:nvSpPr>
        <p:spPr>
          <a:xfrm>
            <a:off x="659850" y="-4761625"/>
            <a:ext cx="7824300" cy="782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5758913" y="3697469"/>
            <a:ext cx="758521" cy="914453"/>
          </a:xfrm>
          <a:custGeom>
            <a:avLst/>
            <a:gdLst/>
            <a:ahLst/>
            <a:cxnLst/>
            <a:rect l="l" t="t" r="r" b="b"/>
            <a:pathLst>
              <a:path w="15357" h="18514" extrusionOk="0">
                <a:moveTo>
                  <a:pt x="3248" y="0"/>
                </a:moveTo>
                <a:cubicBezTo>
                  <a:pt x="3146" y="0"/>
                  <a:pt x="3040" y="22"/>
                  <a:pt x="2939" y="68"/>
                </a:cubicBezTo>
                <a:cubicBezTo>
                  <a:pt x="2412" y="349"/>
                  <a:pt x="2271" y="1414"/>
                  <a:pt x="2353" y="1941"/>
                </a:cubicBezTo>
                <a:cubicBezTo>
                  <a:pt x="2353" y="1987"/>
                  <a:pt x="2561" y="2667"/>
                  <a:pt x="2575" y="2667"/>
                </a:cubicBezTo>
                <a:cubicBezTo>
                  <a:pt x="2576" y="2667"/>
                  <a:pt x="2576" y="2666"/>
                  <a:pt x="2576" y="2666"/>
                </a:cubicBezTo>
                <a:lnTo>
                  <a:pt x="2587" y="2666"/>
                </a:lnTo>
                <a:cubicBezTo>
                  <a:pt x="2564" y="2842"/>
                  <a:pt x="2541" y="3017"/>
                  <a:pt x="2517" y="3216"/>
                </a:cubicBezTo>
                <a:cubicBezTo>
                  <a:pt x="2482" y="3579"/>
                  <a:pt x="2447" y="4001"/>
                  <a:pt x="2435" y="4445"/>
                </a:cubicBezTo>
                <a:cubicBezTo>
                  <a:pt x="2412" y="4937"/>
                  <a:pt x="2424" y="5429"/>
                  <a:pt x="2470" y="5908"/>
                </a:cubicBezTo>
                <a:cubicBezTo>
                  <a:pt x="2506" y="6458"/>
                  <a:pt x="2599" y="6997"/>
                  <a:pt x="2740" y="7524"/>
                </a:cubicBezTo>
                <a:cubicBezTo>
                  <a:pt x="2740" y="7524"/>
                  <a:pt x="2740" y="7535"/>
                  <a:pt x="2740" y="7535"/>
                </a:cubicBezTo>
                <a:cubicBezTo>
                  <a:pt x="2646" y="7395"/>
                  <a:pt x="2365" y="6985"/>
                  <a:pt x="2342" y="6950"/>
                </a:cubicBezTo>
                <a:cubicBezTo>
                  <a:pt x="2047" y="6616"/>
                  <a:pt x="1356" y="6158"/>
                  <a:pt x="817" y="6158"/>
                </a:cubicBezTo>
                <a:cubicBezTo>
                  <a:pt x="714" y="6158"/>
                  <a:pt x="616" y="6175"/>
                  <a:pt x="528" y="6213"/>
                </a:cubicBezTo>
                <a:cubicBezTo>
                  <a:pt x="153" y="6388"/>
                  <a:pt x="1" y="6856"/>
                  <a:pt x="223" y="7219"/>
                </a:cubicBezTo>
                <a:cubicBezTo>
                  <a:pt x="422" y="7605"/>
                  <a:pt x="902" y="7793"/>
                  <a:pt x="1300" y="7851"/>
                </a:cubicBezTo>
                <a:cubicBezTo>
                  <a:pt x="1342" y="7857"/>
                  <a:pt x="1390" y="7860"/>
                  <a:pt x="1440" y="7860"/>
                </a:cubicBezTo>
                <a:cubicBezTo>
                  <a:pt x="1910" y="7860"/>
                  <a:pt x="2688" y="7638"/>
                  <a:pt x="2751" y="7617"/>
                </a:cubicBezTo>
                <a:cubicBezTo>
                  <a:pt x="2903" y="8156"/>
                  <a:pt x="3091" y="8682"/>
                  <a:pt x="3325" y="9197"/>
                </a:cubicBezTo>
                <a:cubicBezTo>
                  <a:pt x="3454" y="9490"/>
                  <a:pt x="3582" y="9782"/>
                  <a:pt x="3734" y="10075"/>
                </a:cubicBezTo>
                <a:cubicBezTo>
                  <a:pt x="3641" y="9958"/>
                  <a:pt x="3571" y="9841"/>
                  <a:pt x="3559" y="9829"/>
                </a:cubicBezTo>
                <a:cubicBezTo>
                  <a:pt x="3266" y="9497"/>
                  <a:pt x="2580" y="9034"/>
                  <a:pt x="2042" y="9034"/>
                </a:cubicBezTo>
                <a:cubicBezTo>
                  <a:pt x="1936" y="9034"/>
                  <a:pt x="1835" y="9051"/>
                  <a:pt x="1745" y="9092"/>
                </a:cubicBezTo>
                <a:cubicBezTo>
                  <a:pt x="1359" y="9256"/>
                  <a:pt x="1218" y="9724"/>
                  <a:pt x="1429" y="10087"/>
                </a:cubicBezTo>
                <a:cubicBezTo>
                  <a:pt x="1639" y="10461"/>
                  <a:pt x="2119" y="10637"/>
                  <a:pt x="2517" y="10695"/>
                </a:cubicBezTo>
                <a:cubicBezTo>
                  <a:pt x="2564" y="10702"/>
                  <a:pt x="2616" y="10706"/>
                  <a:pt x="2673" y="10706"/>
                </a:cubicBezTo>
                <a:cubicBezTo>
                  <a:pt x="3091" y="10706"/>
                  <a:pt x="3748" y="10536"/>
                  <a:pt x="3933" y="10485"/>
                </a:cubicBezTo>
                <a:lnTo>
                  <a:pt x="4097" y="10824"/>
                </a:lnTo>
                <a:cubicBezTo>
                  <a:pt x="4367" y="11363"/>
                  <a:pt x="4636" y="11901"/>
                  <a:pt x="4893" y="12428"/>
                </a:cubicBezTo>
                <a:cubicBezTo>
                  <a:pt x="4975" y="12615"/>
                  <a:pt x="5057" y="12802"/>
                  <a:pt x="5139" y="12989"/>
                </a:cubicBezTo>
                <a:cubicBezTo>
                  <a:pt x="5069" y="12884"/>
                  <a:pt x="4999" y="12790"/>
                  <a:pt x="4999" y="12779"/>
                </a:cubicBezTo>
                <a:cubicBezTo>
                  <a:pt x="4704" y="12435"/>
                  <a:pt x="4013" y="11975"/>
                  <a:pt x="3473" y="11975"/>
                </a:cubicBezTo>
                <a:cubicBezTo>
                  <a:pt x="3370" y="11975"/>
                  <a:pt x="3273" y="11992"/>
                  <a:pt x="3184" y="12030"/>
                </a:cubicBezTo>
                <a:cubicBezTo>
                  <a:pt x="2798" y="12205"/>
                  <a:pt x="2658" y="12673"/>
                  <a:pt x="2868" y="13036"/>
                </a:cubicBezTo>
                <a:cubicBezTo>
                  <a:pt x="3079" y="13411"/>
                  <a:pt x="3559" y="13586"/>
                  <a:pt x="3957" y="13645"/>
                </a:cubicBezTo>
                <a:cubicBezTo>
                  <a:pt x="4008" y="13653"/>
                  <a:pt x="4065" y="13656"/>
                  <a:pt x="4126" y="13656"/>
                </a:cubicBezTo>
                <a:cubicBezTo>
                  <a:pt x="4529" y="13656"/>
                  <a:pt x="5113" y="13507"/>
                  <a:pt x="5326" y="13446"/>
                </a:cubicBezTo>
                <a:cubicBezTo>
                  <a:pt x="5408" y="13633"/>
                  <a:pt x="5490" y="13832"/>
                  <a:pt x="5549" y="14031"/>
                </a:cubicBezTo>
                <a:cubicBezTo>
                  <a:pt x="5595" y="14160"/>
                  <a:pt x="5642" y="14289"/>
                  <a:pt x="5677" y="14417"/>
                </a:cubicBezTo>
                <a:cubicBezTo>
                  <a:pt x="5712" y="14558"/>
                  <a:pt x="5748" y="14686"/>
                  <a:pt x="5783" y="14815"/>
                </a:cubicBezTo>
                <a:cubicBezTo>
                  <a:pt x="5853" y="15073"/>
                  <a:pt x="5911" y="15330"/>
                  <a:pt x="5970" y="15588"/>
                </a:cubicBezTo>
                <a:cubicBezTo>
                  <a:pt x="6005" y="15763"/>
                  <a:pt x="6040" y="15927"/>
                  <a:pt x="6075" y="16091"/>
                </a:cubicBezTo>
                <a:cubicBezTo>
                  <a:pt x="5982" y="15904"/>
                  <a:pt x="5806" y="15541"/>
                  <a:pt x="5794" y="15506"/>
                </a:cubicBezTo>
                <a:cubicBezTo>
                  <a:pt x="5540" y="15103"/>
                  <a:pt x="4843" y="14478"/>
                  <a:pt x="4288" y="14478"/>
                </a:cubicBezTo>
                <a:cubicBezTo>
                  <a:pt x="4230" y="14478"/>
                  <a:pt x="4174" y="14485"/>
                  <a:pt x="4121" y="14499"/>
                </a:cubicBezTo>
                <a:cubicBezTo>
                  <a:pt x="3711" y="14616"/>
                  <a:pt x="3500" y="15061"/>
                  <a:pt x="3653" y="15447"/>
                </a:cubicBezTo>
                <a:cubicBezTo>
                  <a:pt x="3805" y="15845"/>
                  <a:pt x="4249" y="16091"/>
                  <a:pt x="4636" y="16208"/>
                </a:cubicBezTo>
                <a:cubicBezTo>
                  <a:pt x="4783" y="16253"/>
                  <a:pt x="4991" y="16268"/>
                  <a:pt x="5205" y="16268"/>
                </a:cubicBezTo>
                <a:cubicBezTo>
                  <a:pt x="5604" y="16268"/>
                  <a:pt x="6022" y="16216"/>
                  <a:pt x="6099" y="16208"/>
                </a:cubicBezTo>
                <a:cubicBezTo>
                  <a:pt x="6157" y="16489"/>
                  <a:pt x="6204" y="16758"/>
                  <a:pt x="6239" y="17016"/>
                </a:cubicBezTo>
                <a:cubicBezTo>
                  <a:pt x="6344" y="17577"/>
                  <a:pt x="6415" y="18081"/>
                  <a:pt x="6473" y="18514"/>
                </a:cubicBezTo>
                <a:lnTo>
                  <a:pt x="6871" y="18514"/>
                </a:lnTo>
                <a:cubicBezTo>
                  <a:pt x="6801" y="18069"/>
                  <a:pt x="6719" y="17542"/>
                  <a:pt x="6602" y="16945"/>
                </a:cubicBezTo>
                <a:cubicBezTo>
                  <a:pt x="6543" y="16664"/>
                  <a:pt x="6473" y="16360"/>
                  <a:pt x="6403" y="16056"/>
                </a:cubicBezTo>
                <a:cubicBezTo>
                  <a:pt x="6684" y="15951"/>
                  <a:pt x="6953" y="15822"/>
                  <a:pt x="7222" y="15681"/>
                </a:cubicBezTo>
                <a:cubicBezTo>
                  <a:pt x="7527" y="16009"/>
                  <a:pt x="8311" y="16395"/>
                  <a:pt x="8416" y="16442"/>
                </a:cubicBezTo>
                <a:cubicBezTo>
                  <a:pt x="8311" y="16711"/>
                  <a:pt x="8205" y="16957"/>
                  <a:pt x="8100" y="17203"/>
                </a:cubicBezTo>
                <a:cubicBezTo>
                  <a:pt x="7878" y="17694"/>
                  <a:pt x="7679" y="18139"/>
                  <a:pt x="7491" y="18514"/>
                </a:cubicBezTo>
                <a:lnTo>
                  <a:pt x="7913" y="18514"/>
                </a:lnTo>
                <a:cubicBezTo>
                  <a:pt x="8077" y="18163"/>
                  <a:pt x="8241" y="17776"/>
                  <a:pt x="8428" y="17332"/>
                </a:cubicBezTo>
                <a:cubicBezTo>
                  <a:pt x="8533" y="17074"/>
                  <a:pt x="8638" y="16781"/>
                  <a:pt x="8756" y="16489"/>
                </a:cubicBezTo>
                <a:cubicBezTo>
                  <a:pt x="8849" y="16508"/>
                  <a:pt x="9448" y="16632"/>
                  <a:pt x="9911" y="16632"/>
                </a:cubicBezTo>
                <a:cubicBezTo>
                  <a:pt x="10025" y="16632"/>
                  <a:pt x="10131" y="16624"/>
                  <a:pt x="10219" y="16606"/>
                </a:cubicBezTo>
                <a:cubicBezTo>
                  <a:pt x="10605" y="16512"/>
                  <a:pt x="11073" y="16290"/>
                  <a:pt x="11248" y="15915"/>
                </a:cubicBezTo>
                <a:cubicBezTo>
                  <a:pt x="11436" y="15529"/>
                  <a:pt x="11260" y="15084"/>
                  <a:pt x="10862" y="14932"/>
                </a:cubicBezTo>
                <a:cubicBezTo>
                  <a:pt x="10794" y="14909"/>
                  <a:pt x="10720" y="14899"/>
                  <a:pt x="10644" y="14899"/>
                </a:cubicBezTo>
                <a:cubicBezTo>
                  <a:pt x="10097" y="14899"/>
                  <a:pt x="9396" y="15440"/>
                  <a:pt x="9118" y="15810"/>
                </a:cubicBezTo>
                <a:cubicBezTo>
                  <a:pt x="9095" y="15833"/>
                  <a:pt x="8919" y="16138"/>
                  <a:pt x="8826" y="16325"/>
                </a:cubicBezTo>
                <a:cubicBezTo>
                  <a:pt x="8873" y="16208"/>
                  <a:pt x="8908" y="16091"/>
                  <a:pt x="8954" y="15962"/>
                </a:cubicBezTo>
                <a:cubicBezTo>
                  <a:pt x="9048" y="15716"/>
                  <a:pt x="9130" y="15471"/>
                  <a:pt x="9224" y="15201"/>
                </a:cubicBezTo>
                <a:lnTo>
                  <a:pt x="9341" y="14804"/>
                </a:lnTo>
                <a:cubicBezTo>
                  <a:pt x="9376" y="14675"/>
                  <a:pt x="9411" y="14534"/>
                  <a:pt x="9446" y="14394"/>
                </a:cubicBezTo>
                <a:cubicBezTo>
                  <a:pt x="9516" y="14066"/>
                  <a:pt x="9587" y="13738"/>
                  <a:pt x="9633" y="13399"/>
                </a:cubicBezTo>
                <a:cubicBezTo>
                  <a:pt x="9847" y="13478"/>
                  <a:pt x="10565" y="13728"/>
                  <a:pt x="10975" y="13728"/>
                </a:cubicBezTo>
                <a:cubicBezTo>
                  <a:pt x="10993" y="13728"/>
                  <a:pt x="11010" y="13728"/>
                  <a:pt x="11026" y="13727"/>
                </a:cubicBezTo>
                <a:cubicBezTo>
                  <a:pt x="11424" y="13692"/>
                  <a:pt x="11916" y="13551"/>
                  <a:pt x="12150" y="13188"/>
                </a:cubicBezTo>
                <a:cubicBezTo>
                  <a:pt x="12384" y="12849"/>
                  <a:pt x="12278" y="12369"/>
                  <a:pt x="11916" y="12170"/>
                </a:cubicBezTo>
                <a:cubicBezTo>
                  <a:pt x="11810" y="12117"/>
                  <a:pt x="11688" y="12094"/>
                  <a:pt x="11558" y="12094"/>
                </a:cubicBezTo>
                <a:cubicBezTo>
                  <a:pt x="11026" y="12094"/>
                  <a:pt x="10355" y="12478"/>
                  <a:pt x="10055" y="12779"/>
                </a:cubicBezTo>
                <a:cubicBezTo>
                  <a:pt x="10031" y="12802"/>
                  <a:pt x="9785" y="13095"/>
                  <a:pt x="9657" y="13270"/>
                </a:cubicBezTo>
                <a:cubicBezTo>
                  <a:pt x="9692" y="13071"/>
                  <a:pt x="9727" y="12861"/>
                  <a:pt x="9750" y="12662"/>
                </a:cubicBezTo>
                <a:cubicBezTo>
                  <a:pt x="9821" y="12076"/>
                  <a:pt x="9879" y="11468"/>
                  <a:pt x="9938" y="10871"/>
                </a:cubicBezTo>
                <a:cubicBezTo>
                  <a:pt x="9949" y="10684"/>
                  <a:pt x="9973" y="10496"/>
                  <a:pt x="9996" y="10321"/>
                </a:cubicBezTo>
                <a:cubicBezTo>
                  <a:pt x="10063" y="10343"/>
                  <a:pt x="10892" y="10651"/>
                  <a:pt x="11355" y="10651"/>
                </a:cubicBezTo>
                <a:cubicBezTo>
                  <a:pt x="11379" y="10651"/>
                  <a:pt x="11402" y="10650"/>
                  <a:pt x="11424" y="10649"/>
                </a:cubicBezTo>
                <a:cubicBezTo>
                  <a:pt x="11822" y="10625"/>
                  <a:pt x="12314" y="10485"/>
                  <a:pt x="12548" y="10122"/>
                </a:cubicBezTo>
                <a:cubicBezTo>
                  <a:pt x="12793" y="9782"/>
                  <a:pt x="12676" y="9303"/>
                  <a:pt x="12314" y="9104"/>
                </a:cubicBezTo>
                <a:cubicBezTo>
                  <a:pt x="12210" y="9051"/>
                  <a:pt x="12089" y="9028"/>
                  <a:pt x="11960" y="9028"/>
                </a:cubicBezTo>
                <a:cubicBezTo>
                  <a:pt x="11432" y="9028"/>
                  <a:pt x="10753" y="9411"/>
                  <a:pt x="10453" y="9712"/>
                </a:cubicBezTo>
                <a:cubicBezTo>
                  <a:pt x="10429" y="9736"/>
                  <a:pt x="10078" y="10169"/>
                  <a:pt x="9996" y="10286"/>
                </a:cubicBezTo>
                <a:cubicBezTo>
                  <a:pt x="10043" y="9876"/>
                  <a:pt x="10090" y="9478"/>
                  <a:pt x="10137" y="9080"/>
                </a:cubicBezTo>
                <a:cubicBezTo>
                  <a:pt x="10219" y="8554"/>
                  <a:pt x="10336" y="8027"/>
                  <a:pt x="10488" y="7512"/>
                </a:cubicBezTo>
                <a:cubicBezTo>
                  <a:pt x="10522" y="7523"/>
                  <a:pt x="11411" y="7852"/>
                  <a:pt x="11882" y="7852"/>
                </a:cubicBezTo>
                <a:cubicBezTo>
                  <a:pt x="11897" y="7852"/>
                  <a:pt x="11913" y="7852"/>
                  <a:pt x="11927" y="7851"/>
                </a:cubicBezTo>
                <a:cubicBezTo>
                  <a:pt x="12325" y="7816"/>
                  <a:pt x="12817" y="7676"/>
                  <a:pt x="13051" y="7325"/>
                </a:cubicBezTo>
                <a:cubicBezTo>
                  <a:pt x="13297" y="6973"/>
                  <a:pt x="13180" y="6494"/>
                  <a:pt x="12817" y="6295"/>
                </a:cubicBezTo>
                <a:cubicBezTo>
                  <a:pt x="12711" y="6242"/>
                  <a:pt x="12589" y="6219"/>
                  <a:pt x="12459" y="6219"/>
                </a:cubicBezTo>
                <a:cubicBezTo>
                  <a:pt x="11927" y="6219"/>
                  <a:pt x="11257" y="6602"/>
                  <a:pt x="10956" y="6903"/>
                </a:cubicBezTo>
                <a:cubicBezTo>
                  <a:pt x="10921" y="6938"/>
                  <a:pt x="10558" y="7395"/>
                  <a:pt x="10488" y="7488"/>
                </a:cubicBezTo>
                <a:cubicBezTo>
                  <a:pt x="10499" y="7465"/>
                  <a:pt x="10511" y="7430"/>
                  <a:pt x="10511" y="7395"/>
                </a:cubicBezTo>
                <a:cubicBezTo>
                  <a:pt x="10675" y="6880"/>
                  <a:pt x="10886" y="6388"/>
                  <a:pt x="11143" y="5908"/>
                </a:cubicBezTo>
                <a:cubicBezTo>
                  <a:pt x="11272" y="5639"/>
                  <a:pt x="11424" y="5393"/>
                  <a:pt x="11565" y="5159"/>
                </a:cubicBezTo>
                <a:cubicBezTo>
                  <a:pt x="11740" y="5241"/>
                  <a:pt x="12513" y="5616"/>
                  <a:pt x="12934" y="5639"/>
                </a:cubicBezTo>
                <a:cubicBezTo>
                  <a:pt x="12956" y="5640"/>
                  <a:pt x="12978" y="5640"/>
                  <a:pt x="13001" y="5640"/>
                </a:cubicBezTo>
                <a:cubicBezTo>
                  <a:pt x="13396" y="5640"/>
                  <a:pt x="13850" y="5540"/>
                  <a:pt x="14104" y="5241"/>
                </a:cubicBezTo>
                <a:cubicBezTo>
                  <a:pt x="14373" y="4925"/>
                  <a:pt x="14315" y="4434"/>
                  <a:pt x="13976" y="4188"/>
                </a:cubicBezTo>
                <a:cubicBezTo>
                  <a:pt x="13846" y="4102"/>
                  <a:pt x="13681" y="4066"/>
                  <a:pt x="13500" y="4066"/>
                </a:cubicBezTo>
                <a:cubicBezTo>
                  <a:pt x="12995" y="4066"/>
                  <a:pt x="12367" y="4347"/>
                  <a:pt x="12056" y="4598"/>
                </a:cubicBezTo>
                <a:cubicBezTo>
                  <a:pt x="12044" y="4609"/>
                  <a:pt x="11834" y="4820"/>
                  <a:pt x="11682" y="4972"/>
                </a:cubicBezTo>
                <a:cubicBezTo>
                  <a:pt x="11752" y="4867"/>
                  <a:pt x="11810" y="4761"/>
                  <a:pt x="11881" y="4656"/>
                </a:cubicBezTo>
                <a:cubicBezTo>
                  <a:pt x="12126" y="4282"/>
                  <a:pt x="12384" y="3954"/>
                  <a:pt x="12606" y="3661"/>
                </a:cubicBezTo>
                <a:cubicBezTo>
                  <a:pt x="12747" y="3497"/>
                  <a:pt x="12864" y="3357"/>
                  <a:pt x="12981" y="3228"/>
                </a:cubicBezTo>
                <a:cubicBezTo>
                  <a:pt x="13180" y="3228"/>
                  <a:pt x="14034" y="3193"/>
                  <a:pt x="14397" y="3017"/>
                </a:cubicBezTo>
                <a:cubicBezTo>
                  <a:pt x="14771" y="2854"/>
                  <a:pt x="15169" y="2538"/>
                  <a:pt x="15263" y="2128"/>
                </a:cubicBezTo>
                <a:cubicBezTo>
                  <a:pt x="15357" y="1718"/>
                  <a:pt x="15087" y="1309"/>
                  <a:pt x="14678" y="1250"/>
                </a:cubicBezTo>
                <a:cubicBezTo>
                  <a:pt x="14657" y="1248"/>
                  <a:pt x="14636" y="1247"/>
                  <a:pt x="14615" y="1247"/>
                </a:cubicBezTo>
                <a:cubicBezTo>
                  <a:pt x="14033" y="1247"/>
                  <a:pt x="13371" y="2016"/>
                  <a:pt x="13156" y="2491"/>
                </a:cubicBezTo>
                <a:cubicBezTo>
                  <a:pt x="13133" y="2538"/>
                  <a:pt x="12922" y="3216"/>
                  <a:pt x="12934" y="3216"/>
                </a:cubicBezTo>
                <a:lnTo>
                  <a:pt x="12946" y="3216"/>
                </a:lnTo>
                <a:cubicBezTo>
                  <a:pt x="12829" y="3345"/>
                  <a:pt x="12712" y="3486"/>
                  <a:pt x="12583" y="3638"/>
                </a:cubicBezTo>
                <a:cubicBezTo>
                  <a:pt x="12349" y="3930"/>
                  <a:pt x="12091" y="4246"/>
                  <a:pt x="11834" y="4621"/>
                </a:cubicBezTo>
                <a:cubicBezTo>
                  <a:pt x="11553" y="5019"/>
                  <a:pt x="11295" y="5440"/>
                  <a:pt x="11061" y="5862"/>
                </a:cubicBezTo>
                <a:cubicBezTo>
                  <a:pt x="10792" y="6341"/>
                  <a:pt x="10570" y="6845"/>
                  <a:pt x="10394" y="7360"/>
                </a:cubicBezTo>
                <a:lnTo>
                  <a:pt x="10394" y="7383"/>
                </a:lnTo>
                <a:cubicBezTo>
                  <a:pt x="10394" y="7208"/>
                  <a:pt x="10394" y="6716"/>
                  <a:pt x="10382" y="6681"/>
                </a:cubicBezTo>
                <a:cubicBezTo>
                  <a:pt x="10312" y="6154"/>
                  <a:pt x="9867" y="5171"/>
                  <a:pt x="9282" y="5054"/>
                </a:cubicBezTo>
                <a:cubicBezTo>
                  <a:pt x="9248" y="5049"/>
                  <a:pt x="9214" y="5047"/>
                  <a:pt x="9181" y="5047"/>
                </a:cubicBezTo>
                <a:cubicBezTo>
                  <a:pt x="8811" y="5047"/>
                  <a:pt x="8485" y="5335"/>
                  <a:pt x="8475" y="5721"/>
                </a:cubicBezTo>
                <a:cubicBezTo>
                  <a:pt x="8440" y="6142"/>
                  <a:pt x="8744" y="6564"/>
                  <a:pt x="9036" y="6833"/>
                </a:cubicBezTo>
                <a:cubicBezTo>
                  <a:pt x="9376" y="7126"/>
                  <a:pt x="10300" y="7418"/>
                  <a:pt x="10371" y="7442"/>
                </a:cubicBezTo>
                <a:cubicBezTo>
                  <a:pt x="10207" y="7968"/>
                  <a:pt x="10078" y="8518"/>
                  <a:pt x="9984" y="9057"/>
                </a:cubicBezTo>
                <a:cubicBezTo>
                  <a:pt x="9926" y="9385"/>
                  <a:pt x="9879" y="9701"/>
                  <a:pt x="9832" y="10028"/>
                </a:cubicBezTo>
                <a:cubicBezTo>
                  <a:pt x="9832" y="9888"/>
                  <a:pt x="9832" y="9736"/>
                  <a:pt x="9832" y="9724"/>
                </a:cubicBezTo>
                <a:cubicBezTo>
                  <a:pt x="9762" y="9197"/>
                  <a:pt x="9317" y="8214"/>
                  <a:pt x="8732" y="8109"/>
                </a:cubicBezTo>
                <a:cubicBezTo>
                  <a:pt x="8692" y="8102"/>
                  <a:pt x="8653" y="8099"/>
                  <a:pt x="8615" y="8099"/>
                </a:cubicBezTo>
                <a:cubicBezTo>
                  <a:pt x="8243" y="8099"/>
                  <a:pt x="7934" y="8394"/>
                  <a:pt x="7913" y="8776"/>
                </a:cubicBezTo>
                <a:cubicBezTo>
                  <a:pt x="7878" y="9186"/>
                  <a:pt x="8182" y="9607"/>
                  <a:pt x="8486" y="9876"/>
                </a:cubicBezTo>
                <a:cubicBezTo>
                  <a:pt x="8779" y="10145"/>
                  <a:pt x="9575" y="10403"/>
                  <a:pt x="9785" y="10473"/>
                </a:cubicBezTo>
                <a:cubicBezTo>
                  <a:pt x="9762" y="10602"/>
                  <a:pt x="9750" y="10719"/>
                  <a:pt x="9739" y="10848"/>
                </a:cubicBezTo>
                <a:cubicBezTo>
                  <a:pt x="9657" y="11444"/>
                  <a:pt x="9587" y="12041"/>
                  <a:pt x="9505" y="12627"/>
                </a:cubicBezTo>
                <a:cubicBezTo>
                  <a:pt x="9481" y="12837"/>
                  <a:pt x="9446" y="13036"/>
                  <a:pt x="9399" y="13235"/>
                </a:cubicBezTo>
                <a:cubicBezTo>
                  <a:pt x="9399" y="13106"/>
                  <a:pt x="9399" y="12989"/>
                  <a:pt x="9399" y="12978"/>
                </a:cubicBezTo>
                <a:cubicBezTo>
                  <a:pt x="9329" y="12451"/>
                  <a:pt x="8884" y="11468"/>
                  <a:pt x="8299" y="11363"/>
                </a:cubicBezTo>
                <a:cubicBezTo>
                  <a:pt x="8258" y="11356"/>
                  <a:pt x="8218" y="11352"/>
                  <a:pt x="8178" y="11352"/>
                </a:cubicBezTo>
                <a:cubicBezTo>
                  <a:pt x="7808" y="11352"/>
                  <a:pt x="7501" y="11637"/>
                  <a:pt x="7480" y="12018"/>
                </a:cubicBezTo>
                <a:cubicBezTo>
                  <a:pt x="7445" y="12439"/>
                  <a:pt x="7749" y="12861"/>
                  <a:pt x="8053" y="13130"/>
                </a:cubicBezTo>
                <a:cubicBezTo>
                  <a:pt x="8346" y="13387"/>
                  <a:pt x="9060" y="13633"/>
                  <a:pt x="9317" y="13715"/>
                </a:cubicBezTo>
                <a:cubicBezTo>
                  <a:pt x="9271" y="13914"/>
                  <a:pt x="9224" y="14125"/>
                  <a:pt x="9177" y="14324"/>
                </a:cubicBezTo>
                <a:cubicBezTo>
                  <a:pt x="9130" y="14452"/>
                  <a:pt x="9107" y="14593"/>
                  <a:pt x="9060" y="14722"/>
                </a:cubicBezTo>
                <a:lnTo>
                  <a:pt x="8931" y="15108"/>
                </a:lnTo>
                <a:cubicBezTo>
                  <a:pt x="8849" y="15354"/>
                  <a:pt x="8756" y="15611"/>
                  <a:pt x="8662" y="15845"/>
                </a:cubicBezTo>
                <a:cubicBezTo>
                  <a:pt x="8592" y="16009"/>
                  <a:pt x="8533" y="16173"/>
                  <a:pt x="8475" y="16325"/>
                </a:cubicBezTo>
                <a:cubicBezTo>
                  <a:pt x="8498" y="16126"/>
                  <a:pt x="8557" y="15716"/>
                  <a:pt x="8557" y="15681"/>
                </a:cubicBezTo>
                <a:cubicBezTo>
                  <a:pt x="8545" y="15213"/>
                  <a:pt x="8428" y="14757"/>
                  <a:pt x="8194" y="14347"/>
                </a:cubicBezTo>
                <a:cubicBezTo>
                  <a:pt x="8194" y="14300"/>
                  <a:pt x="8182" y="14242"/>
                  <a:pt x="8182" y="14195"/>
                </a:cubicBezTo>
                <a:cubicBezTo>
                  <a:pt x="8132" y="13834"/>
                  <a:pt x="7832" y="13576"/>
                  <a:pt x="7490" y="13576"/>
                </a:cubicBezTo>
                <a:cubicBezTo>
                  <a:pt x="7433" y="13576"/>
                  <a:pt x="7374" y="13583"/>
                  <a:pt x="7316" y="13598"/>
                </a:cubicBezTo>
                <a:cubicBezTo>
                  <a:pt x="6742" y="13738"/>
                  <a:pt x="6368" y="14768"/>
                  <a:pt x="6344" y="15295"/>
                </a:cubicBezTo>
                <a:cubicBezTo>
                  <a:pt x="6344" y="15330"/>
                  <a:pt x="6368" y="15670"/>
                  <a:pt x="6380" y="15880"/>
                </a:cubicBezTo>
                <a:cubicBezTo>
                  <a:pt x="6356" y="15752"/>
                  <a:pt x="6321" y="15634"/>
                  <a:pt x="6298" y="15506"/>
                </a:cubicBezTo>
                <a:cubicBezTo>
                  <a:pt x="6239" y="15248"/>
                  <a:pt x="6169" y="14991"/>
                  <a:pt x="6099" y="14722"/>
                </a:cubicBezTo>
                <a:cubicBezTo>
                  <a:pt x="6052" y="14593"/>
                  <a:pt x="6017" y="14464"/>
                  <a:pt x="5970" y="14324"/>
                </a:cubicBezTo>
                <a:cubicBezTo>
                  <a:pt x="5935" y="14195"/>
                  <a:pt x="5876" y="14066"/>
                  <a:pt x="5830" y="13926"/>
                </a:cubicBezTo>
                <a:cubicBezTo>
                  <a:pt x="5712" y="13610"/>
                  <a:pt x="5584" y="13305"/>
                  <a:pt x="5443" y="12989"/>
                </a:cubicBezTo>
                <a:cubicBezTo>
                  <a:pt x="5666" y="12943"/>
                  <a:pt x="6462" y="12744"/>
                  <a:pt x="6778" y="12498"/>
                </a:cubicBezTo>
                <a:cubicBezTo>
                  <a:pt x="7094" y="12252"/>
                  <a:pt x="7421" y="11854"/>
                  <a:pt x="7421" y="11433"/>
                </a:cubicBezTo>
                <a:cubicBezTo>
                  <a:pt x="7432" y="11032"/>
                  <a:pt x="7115" y="10705"/>
                  <a:pt x="6720" y="10705"/>
                </a:cubicBezTo>
                <a:cubicBezTo>
                  <a:pt x="6701" y="10705"/>
                  <a:pt x="6681" y="10705"/>
                  <a:pt x="6661" y="10707"/>
                </a:cubicBezTo>
                <a:cubicBezTo>
                  <a:pt x="6064" y="10766"/>
                  <a:pt x="5549" y="11714"/>
                  <a:pt x="5443" y="12240"/>
                </a:cubicBezTo>
                <a:cubicBezTo>
                  <a:pt x="5443" y="12264"/>
                  <a:pt x="5396" y="12650"/>
                  <a:pt x="5385" y="12861"/>
                </a:cubicBezTo>
                <a:cubicBezTo>
                  <a:pt x="5303" y="12673"/>
                  <a:pt x="5221" y="12486"/>
                  <a:pt x="5127" y="12311"/>
                </a:cubicBezTo>
                <a:cubicBezTo>
                  <a:pt x="4858" y="11772"/>
                  <a:pt x="4577" y="11234"/>
                  <a:pt x="4296" y="10707"/>
                </a:cubicBezTo>
                <a:cubicBezTo>
                  <a:pt x="4203" y="10543"/>
                  <a:pt x="4121" y="10379"/>
                  <a:pt x="4039" y="10216"/>
                </a:cubicBezTo>
                <a:cubicBezTo>
                  <a:pt x="4121" y="10204"/>
                  <a:pt x="5057" y="9981"/>
                  <a:pt x="5420" y="9712"/>
                </a:cubicBezTo>
                <a:cubicBezTo>
                  <a:pt x="5736" y="9466"/>
                  <a:pt x="6064" y="9069"/>
                  <a:pt x="6064" y="8647"/>
                </a:cubicBezTo>
                <a:cubicBezTo>
                  <a:pt x="6075" y="8246"/>
                  <a:pt x="5757" y="7919"/>
                  <a:pt x="5363" y="7919"/>
                </a:cubicBezTo>
                <a:cubicBezTo>
                  <a:pt x="5343" y="7919"/>
                  <a:pt x="5323" y="7920"/>
                  <a:pt x="5303" y="7921"/>
                </a:cubicBezTo>
                <a:cubicBezTo>
                  <a:pt x="4706" y="7992"/>
                  <a:pt x="4191" y="8928"/>
                  <a:pt x="4086" y="9455"/>
                </a:cubicBezTo>
                <a:cubicBezTo>
                  <a:pt x="4074" y="9490"/>
                  <a:pt x="4027" y="10040"/>
                  <a:pt x="4015" y="10192"/>
                </a:cubicBezTo>
                <a:cubicBezTo>
                  <a:pt x="3840" y="9829"/>
                  <a:pt x="3653" y="9466"/>
                  <a:pt x="3489" y="9104"/>
                </a:cubicBezTo>
                <a:cubicBezTo>
                  <a:pt x="3255" y="8612"/>
                  <a:pt x="3067" y="8109"/>
                  <a:pt x="2903" y="7605"/>
                </a:cubicBezTo>
                <a:cubicBezTo>
                  <a:pt x="2939" y="7594"/>
                  <a:pt x="3922" y="7371"/>
                  <a:pt x="4285" y="7091"/>
                </a:cubicBezTo>
                <a:cubicBezTo>
                  <a:pt x="4601" y="6845"/>
                  <a:pt x="4940" y="6447"/>
                  <a:pt x="4940" y="6025"/>
                </a:cubicBezTo>
                <a:cubicBezTo>
                  <a:pt x="4951" y="5624"/>
                  <a:pt x="4623" y="5297"/>
                  <a:pt x="4227" y="5297"/>
                </a:cubicBezTo>
                <a:cubicBezTo>
                  <a:pt x="4208" y="5297"/>
                  <a:pt x="4188" y="5298"/>
                  <a:pt x="4168" y="5300"/>
                </a:cubicBezTo>
                <a:cubicBezTo>
                  <a:pt x="3582" y="5370"/>
                  <a:pt x="3067" y="6318"/>
                  <a:pt x="2950" y="6833"/>
                </a:cubicBezTo>
                <a:cubicBezTo>
                  <a:pt x="2950" y="6880"/>
                  <a:pt x="2892" y="7477"/>
                  <a:pt x="2892" y="7582"/>
                </a:cubicBezTo>
                <a:cubicBezTo>
                  <a:pt x="2880" y="7547"/>
                  <a:pt x="2868" y="7524"/>
                  <a:pt x="2857" y="7488"/>
                </a:cubicBezTo>
                <a:cubicBezTo>
                  <a:pt x="2716" y="6973"/>
                  <a:pt x="2611" y="6435"/>
                  <a:pt x="2564" y="5897"/>
                </a:cubicBezTo>
                <a:cubicBezTo>
                  <a:pt x="2529" y="5604"/>
                  <a:pt x="2506" y="5311"/>
                  <a:pt x="2506" y="5042"/>
                </a:cubicBezTo>
                <a:cubicBezTo>
                  <a:pt x="2693" y="5019"/>
                  <a:pt x="3547" y="4902"/>
                  <a:pt x="3898" y="4691"/>
                </a:cubicBezTo>
                <a:cubicBezTo>
                  <a:pt x="4261" y="4469"/>
                  <a:pt x="4624" y="4129"/>
                  <a:pt x="4659" y="3708"/>
                </a:cubicBezTo>
                <a:cubicBezTo>
                  <a:pt x="4718" y="3287"/>
                  <a:pt x="4402" y="2912"/>
                  <a:pt x="3980" y="2900"/>
                </a:cubicBezTo>
                <a:cubicBezTo>
                  <a:pt x="3383" y="2900"/>
                  <a:pt x="2775" y="3778"/>
                  <a:pt x="2611" y="4293"/>
                </a:cubicBezTo>
                <a:cubicBezTo>
                  <a:pt x="2599" y="4317"/>
                  <a:pt x="2541" y="4609"/>
                  <a:pt x="2494" y="4820"/>
                </a:cubicBezTo>
                <a:lnTo>
                  <a:pt x="2494" y="4445"/>
                </a:lnTo>
                <a:cubicBezTo>
                  <a:pt x="2494" y="4001"/>
                  <a:pt x="2529" y="3579"/>
                  <a:pt x="2552" y="3216"/>
                </a:cubicBezTo>
                <a:cubicBezTo>
                  <a:pt x="2576" y="3006"/>
                  <a:pt x="2599" y="2819"/>
                  <a:pt x="2611" y="2643"/>
                </a:cubicBezTo>
                <a:cubicBezTo>
                  <a:pt x="2786" y="2526"/>
                  <a:pt x="3477" y="2034"/>
                  <a:pt x="3688" y="1695"/>
                </a:cubicBezTo>
                <a:cubicBezTo>
                  <a:pt x="3898" y="1344"/>
                  <a:pt x="4062" y="864"/>
                  <a:pt x="3910" y="466"/>
                </a:cubicBezTo>
                <a:cubicBezTo>
                  <a:pt x="3806" y="173"/>
                  <a:pt x="3537" y="0"/>
                  <a:pt x="3248" y="0"/>
                </a:cubicBezTo>
                <a:close/>
              </a:path>
            </a:pathLst>
          </a:custGeom>
          <a:solidFill>
            <a:srgbClr val="F0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2638763" y="3440746"/>
            <a:ext cx="953972" cy="1149715"/>
          </a:xfrm>
          <a:custGeom>
            <a:avLst/>
            <a:gdLst/>
            <a:ahLst/>
            <a:cxnLst/>
            <a:rect l="l" t="t" r="r" b="b"/>
            <a:pathLst>
              <a:path w="9177" h="11060" extrusionOk="0">
                <a:moveTo>
                  <a:pt x="1948" y="1"/>
                </a:moveTo>
                <a:cubicBezTo>
                  <a:pt x="1884" y="1"/>
                  <a:pt x="1819" y="15"/>
                  <a:pt x="1756" y="46"/>
                </a:cubicBezTo>
                <a:cubicBezTo>
                  <a:pt x="1440" y="210"/>
                  <a:pt x="1358" y="842"/>
                  <a:pt x="1417" y="1158"/>
                </a:cubicBezTo>
                <a:cubicBezTo>
                  <a:pt x="1417" y="1193"/>
                  <a:pt x="1534" y="1603"/>
                  <a:pt x="1545" y="1603"/>
                </a:cubicBezTo>
                <a:cubicBezTo>
                  <a:pt x="1534" y="1697"/>
                  <a:pt x="1510" y="1814"/>
                  <a:pt x="1499" y="1931"/>
                </a:cubicBezTo>
                <a:cubicBezTo>
                  <a:pt x="1475" y="2141"/>
                  <a:pt x="1452" y="2399"/>
                  <a:pt x="1452" y="2656"/>
                </a:cubicBezTo>
                <a:cubicBezTo>
                  <a:pt x="1440" y="2949"/>
                  <a:pt x="1452" y="3242"/>
                  <a:pt x="1475" y="3534"/>
                </a:cubicBezTo>
                <a:cubicBezTo>
                  <a:pt x="1499" y="3862"/>
                  <a:pt x="1545" y="4190"/>
                  <a:pt x="1639" y="4506"/>
                </a:cubicBezTo>
                <a:lnTo>
                  <a:pt x="1639" y="4517"/>
                </a:lnTo>
                <a:cubicBezTo>
                  <a:pt x="1581" y="4424"/>
                  <a:pt x="1417" y="4178"/>
                  <a:pt x="1393" y="4166"/>
                </a:cubicBezTo>
                <a:cubicBezTo>
                  <a:pt x="1229" y="3963"/>
                  <a:pt x="824" y="3695"/>
                  <a:pt x="503" y="3695"/>
                </a:cubicBezTo>
                <a:cubicBezTo>
                  <a:pt x="436" y="3695"/>
                  <a:pt x="373" y="3707"/>
                  <a:pt x="316" y="3733"/>
                </a:cubicBezTo>
                <a:cubicBezTo>
                  <a:pt x="82" y="3827"/>
                  <a:pt x="0" y="4108"/>
                  <a:pt x="129" y="4330"/>
                </a:cubicBezTo>
                <a:cubicBezTo>
                  <a:pt x="246" y="4517"/>
                  <a:pt x="539" y="4634"/>
                  <a:pt x="773" y="4670"/>
                </a:cubicBezTo>
                <a:cubicBezTo>
                  <a:pt x="798" y="4673"/>
                  <a:pt x="825" y="4674"/>
                  <a:pt x="855" y="4674"/>
                </a:cubicBezTo>
                <a:cubicBezTo>
                  <a:pt x="1134" y="4674"/>
                  <a:pt x="1598" y="4540"/>
                  <a:pt x="1651" y="4529"/>
                </a:cubicBezTo>
                <a:cubicBezTo>
                  <a:pt x="1733" y="4845"/>
                  <a:pt x="1850" y="5161"/>
                  <a:pt x="1990" y="5465"/>
                </a:cubicBezTo>
                <a:cubicBezTo>
                  <a:pt x="2060" y="5641"/>
                  <a:pt x="2142" y="5828"/>
                  <a:pt x="2236" y="6004"/>
                </a:cubicBezTo>
                <a:cubicBezTo>
                  <a:pt x="2177" y="5922"/>
                  <a:pt x="2131" y="5852"/>
                  <a:pt x="2131" y="5852"/>
                </a:cubicBezTo>
                <a:cubicBezTo>
                  <a:pt x="1956" y="5648"/>
                  <a:pt x="1550" y="5381"/>
                  <a:pt x="1229" y="5381"/>
                </a:cubicBezTo>
                <a:cubicBezTo>
                  <a:pt x="1162" y="5381"/>
                  <a:pt x="1099" y="5392"/>
                  <a:pt x="1042" y="5419"/>
                </a:cubicBezTo>
                <a:cubicBezTo>
                  <a:pt x="820" y="5512"/>
                  <a:pt x="726" y="5793"/>
                  <a:pt x="855" y="6016"/>
                </a:cubicBezTo>
                <a:cubicBezTo>
                  <a:pt x="972" y="6238"/>
                  <a:pt x="1265" y="6343"/>
                  <a:pt x="1510" y="6378"/>
                </a:cubicBezTo>
                <a:cubicBezTo>
                  <a:pt x="1538" y="6383"/>
                  <a:pt x="1569" y="6384"/>
                  <a:pt x="1603" y="6384"/>
                </a:cubicBezTo>
                <a:cubicBezTo>
                  <a:pt x="1853" y="6384"/>
                  <a:pt x="2239" y="6281"/>
                  <a:pt x="2353" y="6250"/>
                </a:cubicBezTo>
                <a:cubicBezTo>
                  <a:pt x="2388" y="6320"/>
                  <a:pt x="2412" y="6378"/>
                  <a:pt x="2447" y="6449"/>
                </a:cubicBezTo>
                <a:cubicBezTo>
                  <a:pt x="2610" y="6776"/>
                  <a:pt x="2774" y="7092"/>
                  <a:pt x="2927" y="7408"/>
                </a:cubicBezTo>
                <a:cubicBezTo>
                  <a:pt x="2973" y="7525"/>
                  <a:pt x="3032" y="7642"/>
                  <a:pt x="3067" y="7748"/>
                </a:cubicBezTo>
                <a:cubicBezTo>
                  <a:pt x="3032" y="7689"/>
                  <a:pt x="2985" y="7631"/>
                  <a:pt x="2985" y="7619"/>
                </a:cubicBezTo>
                <a:cubicBezTo>
                  <a:pt x="2810" y="7424"/>
                  <a:pt x="2400" y="7149"/>
                  <a:pt x="2079" y="7149"/>
                </a:cubicBezTo>
                <a:cubicBezTo>
                  <a:pt x="2013" y="7149"/>
                  <a:pt x="1952" y="7160"/>
                  <a:pt x="1897" y="7186"/>
                </a:cubicBezTo>
                <a:cubicBezTo>
                  <a:pt x="1674" y="7291"/>
                  <a:pt x="1581" y="7572"/>
                  <a:pt x="1709" y="7783"/>
                </a:cubicBezTo>
                <a:cubicBezTo>
                  <a:pt x="1838" y="8005"/>
                  <a:pt x="2119" y="8111"/>
                  <a:pt x="2365" y="8146"/>
                </a:cubicBezTo>
                <a:cubicBezTo>
                  <a:pt x="2395" y="8150"/>
                  <a:pt x="2428" y="8152"/>
                  <a:pt x="2463" y="8152"/>
                </a:cubicBezTo>
                <a:cubicBezTo>
                  <a:pt x="2705" y="8152"/>
                  <a:pt x="3051" y="8059"/>
                  <a:pt x="3184" y="8029"/>
                </a:cubicBezTo>
                <a:cubicBezTo>
                  <a:pt x="3231" y="8146"/>
                  <a:pt x="3278" y="8263"/>
                  <a:pt x="3313" y="8368"/>
                </a:cubicBezTo>
                <a:cubicBezTo>
                  <a:pt x="3336" y="8450"/>
                  <a:pt x="3371" y="8532"/>
                  <a:pt x="3395" y="8614"/>
                </a:cubicBezTo>
                <a:cubicBezTo>
                  <a:pt x="3406" y="8696"/>
                  <a:pt x="3430" y="8766"/>
                  <a:pt x="3453" y="8848"/>
                </a:cubicBezTo>
                <a:cubicBezTo>
                  <a:pt x="3488" y="9000"/>
                  <a:pt x="3535" y="9152"/>
                  <a:pt x="3559" y="9304"/>
                </a:cubicBezTo>
                <a:cubicBezTo>
                  <a:pt x="3582" y="9410"/>
                  <a:pt x="3605" y="9503"/>
                  <a:pt x="3629" y="9609"/>
                </a:cubicBezTo>
                <a:cubicBezTo>
                  <a:pt x="3570" y="9492"/>
                  <a:pt x="3465" y="9281"/>
                  <a:pt x="3453" y="9258"/>
                </a:cubicBezTo>
                <a:cubicBezTo>
                  <a:pt x="3305" y="9014"/>
                  <a:pt x="2890" y="8647"/>
                  <a:pt x="2561" y="8647"/>
                </a:cubicBezTo>
                <a:cubicBezTo>
                  <a:pt x="2526" y="8647"/>
                  <a:pt x="2491" y="8652"/>
                  <a:pt x="2458" y="8661"/>
                </a:cubicBezTo>
                <a:cubicBezTo>
                  <a:pt x="2213" y="8731"/>
                  <a:pt x="2084" y="8988"/>
                  <a:pt x="2177" y="9222"/>
                </a:cubicBezTo>
                <a:cubicBezTo>
                  <a:pt x="2271" y="9457"/>
                  <a:pt x="2540" y="9609"/>
                  <a:pt x="2763" y="9679"/>
                </a:cubicBezTo>
                <a:cubicBezTo>
                  <a:pt x="2841" y="9702"/>
                  <a:pt x="2956" y="9710"/>
                  <a:pt x="3079" y="9710"/>
                </a:cubicBezTo>
                <a:cubicBezTo>
                  <a:pt x="3323" y="9710"/>
                  <a:pt x="3594" y="9679"/>
                  <a:pt x="3640" y="9679"/>
                </a:cubicBezTo>
                <a:cubicBezTo>
                  <a:pt x="3676" y="9843"/>
                  <a:pt x="3711" y="10007"/>
                  <a:pt x="3734" y="10159"/>
                </a:cubicBezTo>
                <a:cubicBezTo>
                  <a:pt x="3793" y="10498"/>
                  <a:pt x="3839" y="10803"/>
                  <a:pt x="3875" y="11060"/>
                </a:cubicBezTo>
                <a:lnTo>
                  <a:pt x="4109" y="11060"/>
                </a:lnTo>
                <a:cubicBezTo>
                  <a:pt x="4062" y="10791"/>
                  <a:pt x="4015" y="10475"/>
                  <a:pt x="3945" y="10124"/>
                </a:cubicBezTo>
                <a:cubicBezTo>
                  <a:pt x="3910" y="9948"/>
                  <a:pt x="3875" y="9773"/>
                  <a:pt x="3828" y="9585"/>
                </a:cubicBezTo>
                <a:cubicBezTo>
                  <a:pt x="3992" y="9527"/>
                  <a:pt x="4155" y="9445"/>
                  <a:pt x="4319" y="9363"/>
                </a:cubicBezTo>
                <a:cubicBezTo>
                  <a:pt x="4530" y="9550"/>
                  <a:pt x="4776" y="9702"/>
                  <a:pt x="5022" y="9819"/>
                </a:cubicBezTo>
                <a:cubicBezTo>
                  <a:pt x="4963" y="9972"/>
                  <a:pt x="4904" y="10124"/>
                  <a:pt x="4834" y="10264"/>
                </a:cubicBezTo>
                <a:cubicBezTo>
                  <a:pt x="4706" y="10557"/>
                  <a:pt x="4588" y="10826"/>
                  <a:pt x="4483" y="11060"/>
                </a:cubicBezTo>
                <a:lnTo>
                  <a:pt x="4729" y="11060"/>
                </a:lnTo>
                <a:cubicBezTo>
                  <a:pt x="4823" y="10849"/>
                  <a:pt x="4928" y="10615"/>
                  <a:pt x="5033" y="10346"/>
                </a:cubicBezTo>
                <a:cubicBezTo>
                  <a:pt x="5103" y="10194"/>
                  <a:pt x="5162" y="10018"/>
                  <a:pt x="5232" y="9843"/>
                </a:cubicBezTo>
                <a:cubicBezTo>
                  <a:pt x="5289" y="9852"/>
                  <a:pt x="5653" y="9929"/>
                  <a:pt x="5929" y="9929"/>
                </a:cubicBezTo>
                <a:cubicBezTo>
                  <a:pt x="5997" y="9929"/>
                  <a:pt x="6059" y="9925"/>
                  <a:pt x="6110" y="9913"/>
                </a:cubicBezTo>
                <a:cubicBezTo>
                  <a:pt x="6344" y="9866"/>
                  <a:pt x="6625" y="9726"/>
                  <a:pt x="6730" y="9503"/>
                </a:cubicBezTo>
                <a:cubicBezTo>
                  <a:pt x="6836" y="9269"/>
                  <a:pt x="6730" y="9000"/>
                  <a:pt x="6496" y="8918"/>
                </a:cubicBezTo>
                <a:cubicBezTo>
                  <a:pt x="6453" y="8903"/>
                  <a:pt x="6408" y="8897"/>
                  <a:pt x="6360" y="8897"/>
                </a:cubicBezTo>
                <a:cubicBezTo>
                  <a:pt x="6032" y="8897"/>
                  <a:pt x="5618" y="9220"/>
                  <a:pt x="5455" y="9445"/>
                </a:cubicBezTo>
                <a:cubicBezTo>
                  <a:pt x="5443" y="9457"/>
                  <a:pt x="5338" y="9632"/>
                  <a:pt x="5267" y="9749"/>
                </a:cubicBezTo>
                <a:lnTo>
                  <a:pt x="5349" y="9527"/>
                </a:lnTo>
                <a:cubicBezTo>
                  <a:pt x="5408" y="9386"/>
                  <a:pt x="5455" y="9234"/>
                  <a:pt x="5513" y="9070"/>
                </a:cubicBezTo>
                <a:cubicBezTo>
                  <a:pt x="5537" y="9000"/>
                  <a:pt x="5560" y="8918"/>
                  <a:pt x="5583" y="8836"/>
                </a:cubicBezTo>
                <a:cubicBezTo>
                  <a:pt x="5607" y="8754"/>
                  <a:pt x="5618" y="8672"/>
                  <a:pt x="5642" y="8590"/>
                </a:cubicBezTo>
                <a:cubicBezTo>
                  <a:pt x="5689" y="8403"/>
                  <a:pt x="5724" y="8204"/>
                  <a:pt x="5759" y="8005"/>
                </a:cubicBezTo>
                <a:cubicBezTo>
                  <a:pt x="5879" y="8049"/>
                  <a:pt x="6285" y="8195"/>
                  <a:pt x="6539" y="8195"/>
                </a:cubicBezTo>
                <a:cubicBezTo>
                  <a:pt x="6556" y="8195"/>
                  <a:pt x="6574" y="8194"/>
                  <a:pt x="6590" y="8192"/>
                </a:cubicBezTo>
                <a:cubicBezTo>
                  <a:pt x="6836" y="8181"/>
                  <a:pt x="7128" y="8087"/>
                  <a:pt x="7257" y="7876"/>
                </a:cubicBezTo>
                <a:cubicBezTo>
                  <a:pt x="7409" y="7678"/>
                  <a:pt x="7339" y="7385"/>
                  <a:pt x="7117" y="7268"/>
                </a:cubicBezTo>
                <a:cubicBezTo>
                  <a:pt x="7054" y="7235"/>
                  <a:pt x="6981" y="7221"/>
                  <a:pt x="6903" y="7221"/>
                </a:cubicBezTo>
                <a:cubicBezTo>
                  <a:pt x="6587" y="7221"/>
                  <a:pt x="6183" y="7452"/>
                  <a:pt x="6005" y="7631"/>
                </a:cubicBezTo>
                <a:cubicBezTo>
                  <a:pt x="5993" y="7642"/>
                  <a:pt x="5841" y="7830"/>
                  <a:pt x="5771" y="7923"/>
                </a:cubicBezTo>
                <a:cubicBezTo>
                  <a:pt x="5794" y="7806"/>
                  <a:pt x="5806" y="7678"/>
                  <a:pt x="5817" y="7560"/>
                </a:cubicBezTo>
                <a:cubicBezTo>
                  <a:pt x="5864" y="7209"/>
                  <a:pt x="5899" y="6847"/>
                  <a:pt x="5934" y="6484"/>
                </a:cubicBezTo>
                <a:cubicBezTo>
                  <a:pt x="5946" y="6378"/>
                  <a:pt x="5958" y="6273"/>
                  <a:pt x="5970" y="6156"/>
                </a:cubicBezTo>
                <a:cubicBezTo>
                  <a:pt x="6014" y="6178"/>
                  <a:pt x="6497" y="6357"/>
                  <a:pt x="6777" y="6357"/>
                </a:cubicBezTo>
                <a:cubicBezTo>
                  <a:pt x="6793" y="6357"/>
                  <a:pt x="6809" y="6356"/>
                  <a:pt x="6824" y="6355"/>
                </a:cubicBezTo>
                <a:cubicBezTo>
                  <a:pt x="7058" y="6343"/>
                  <a:pt x="7362" y="6261"/>
                  <a:pt x="7503" y="6051"/>
                </a:cubicBezTo>
                <a:cubicBezTo>
                  <a:pt x="7643" y="5840"/>
                  <a:pt x="7573" y="5547"/>
                  <a:pt x="7351" y="5430"/>
                </a:cubicBezTo>
                <a:cubicBezTo>
                  <a:pt x="7288" y="5398"/>
                  <a:pt x="7215" y="5384"/>
                  <a:pt x="7137" y="5384"/>
                </a:cubicBezTo>
                <a:cubicBezTo>
                  <a:pt x="6821" y="5384"/>
                  <a:pt x="6417" y="5615"/>
                  <a:pt x="6239" y="5793"/>
                </a:cubicBezTo>
                <a:cubicBezTo>
                  <a:pt x="6227" y="5817"/>
                  <a:pt x="6016" y="6074"/>
                  <a:pt x="5970" y="6144"/>
                </a:cubicBezTo>
                <a:cubicBezTo>
                  <a:pt x="5993" y="5898"/>
                  <a:pt x="6016" y="5653"/>
                  <a:pt x="6051" y="5419"/>
                </a:cubicBezTo>
                <a:cubicBezTo>
                  <a:pt x="6110" y="5103"/>
                  <a:pt x="6169" y="4787"/>
                  <a:pt x="6262" y="4482"/>
                </a:cubicBezTo>
                <a:cubicBezTo>
                  <a:pt x="6284" y="4482"/>
                  <a:pt x="6793" y="4683"/>
                  <a:pt x="7084" y="4683"/>
                </a:cubicBezTo>
                <a:cubicBezTo>
                  <a:pt x="7099" y="4683"/>
                  <a:pt x="7114" y="4682"/>
                  <a:pt x="7128" y="4681"/>
                </a:cubicBezTo>
                <a:cubicBezTo>
                  <a:pt x="7362" y="4670"/>
                  <a:pt x="7655" y="4576"/>
                  <a:pt x="7795" y="4365"/>
                </a:cubicBezTo>
                <a:cubicBezTo>
                  <a:pt x="7936" y="4166"/>
                  <a:pt x="7877" y="3874"/>
                  <a:pt x="7655" y="3757"/>
                </a:cubicBezTo>
                <a:cubicBezTo>
                  <a:pt x="7590" y="3724"/>
                  <a:pt x="7516" y="3710"/>
                  <a:pt x="7437" y="3710"/>
                </a:cubicBezTo>
                <a:cubicBezTo>
                  <a:pt x="7118" y="3710"/>
                  <a:pt x="6721" y="3941"/>
                  <a:pt x="6543" y="4119"/>
                </a:cubicBezTo>
                <a:cubicBezTo>
                  <a:pt x="6520" y="4131"/>
                  <a:pt x="6297" y="4412"/>
                  <a:pt x="6262" y="4471"/>
                </a:cubicBezTo>
                <a:cubicBezTo>
                  <a:pt x="6262" y="4447"/>
                  <a:pt x="6274" y="4435"/>
                  <a:pt x="6274" y="4412"/>
                </a:cubicBezTo>
                <a:cubicBezTo>
                  <a:pt x="6367" y="4108"/>
                  <a:pt x="6496" y="3803"/>
                  <a:pt x="6648" y="3523"/>
                </a:cubicBezTo>
                <a:cubicBezTo>
                  <a:pt x="6730" y="3359"/>
                  <a:pt x="6812" y="3218"/>
                  <a:pt x="6906" y="3078"/>
                </a:cubicBezTo>
                <a:cubicBezTo>
                  <a:pt x="7000" y="3125"/>
                  <a:pt x="7468" y="3347"/>
                  <a:pt x="7713" y="3370"/>
                </a:cubicBezTo>
                <a:cubicBezTo>
                  <a:pt x="7734" y="3371"/>
                  <a:pt x="7755" y="3372"/>
                  <a:pt x="7776" y="3372"/>
                </a:cubicBezTo>
                <a:cubicBezTo>
                  <a:pt x="8017" y="3372"/>
                  <a:pt x="8277" y="3308"/>
                  <a:pt x="8427" y="3125"/>
                </a:cubicBezTo>
                <a:cubicBezTo>
                  <a:pt x="8591" y="2937"/>
                  <a:pt x="8556" y="2645"/>
                  <a:pt x="8345" y="2504"/>
                </a:cubicBezTo>
                <a:cubicBezTo>
                  <a:pt x="8267" y="2451"/>
                  <a:pt x="8166" y="2429"/>
                  <a:pt x="8056" y="2429"/>
                </a:cubicBezTo>
                <a:cubicBezTo>
                  <a:pt x="7757" y="2429"/>
                  <a:pt x="7387" y="2593"/>
                  <a:pt x="7198" y="2738"/>
                </a:cubicBezTo>
                <a:cubicBezTo>
                  <a:pt x="7187" y="2750"/>
                  <a:pt x="7058" y="2879"/>
                  <a:pt x="6976" y="2972"/>
                </a:cubicBezTo>
                <a:cubicBezTo>
                  <a:pt x="7011" y="2902"/>
                  <a:pt x="7058" y="2844"/>
                  <a:pt x="7093" y="2774"/>
                </a:cubicBezTo>
                <a:cubicBezTo>
                  <a:pt x="7245" y="2551"/>
                  <a:pt x="7386" y="2352"/>
                  <a:pt x="7538" y="2188"/>
                </a:cubicBezTo>
                <a:cubicBezTo>
                  <a:pt x="7608" y="2083"/>
                  <a:pt x="7678" y="2001"/>
                  <a:pt x="7749" y="1919"/>
                </a:cubicBezTo>
                <a:cubicBezTo>
                  <a:pt x="7877" y="1919"/>
                  <a:pt x="8381" y="1896"/>
                  <a:pt x="8603" y="1802"/>
                </a:cubicBezTo>
                <a:cubicBezTo>
                  <a:pt x="8825" y="1697"/>
                  <a:pt x="9059" y="1509"/>
                  <a:pt x="9118" y="1264"/>
                </a:cubicBezTo>
                <a:cubicBezTo>
                  <a:pt x="9176" y="1018"/>
                  <a:pt x="9013" y="772"/>
                  <a:pt x="8767" y="737"/>
                </a:cubicBezTo>
                <a:cubicBezTo>
                  <a:pt x="8754" y="736"/>
                  <a:pt x="8742" y="735"/>
                  <a:pt x="8729" y="735"/>
                </a:cubicBezTo>
                <a:cubicBezTo>
                  <a:pt x="8376" y="735"/>
                  <a:pt x="7978" y="1203"/>
                  <a:pt x="7854" y="1486"/>
                </a:cubicBezTo>
                <a:cubicBezTo>
                  <a:pt x="7842" y="1509"/>
                  <a:pt x="7713" y="1919"/>
                  <a:pt x="7725" y="1919"/>
                </a:cubicBezTo>
                <a:cubicBezTo>
                  <a:pt x="7667" y="2001"/>
                  <a:pt x="7585" y="2083"/>
                  <a:pt x="7514" y="2165"/>
                </a:cubicBezTo>
                <a:cubicBezTo>
                  <a:pt x="7374" y="2340"/>
                  <a:pt x="7222" y="2539"/>
                  <a:pt x="7070" y="2750"/>
                </a:cubicBezTo>
                <a:cubicBezTo>
                  <a:pt x="6894" y="2996"/>
                  <a:pt x="6742" y="3242"/>
                  <a:pt x="6602" y="3499"/>
                </a:cubicBezTo>
                <a:cubicBezTo>
                  <a:pt x="6438" y="3780"/>
                  <a:pt x="6309" y="4084"/>
                  <a:pt x="6204" y="4389"/>
                </a:cubicBezTo>
                <a:lnTo>
                  <a:pt x="6204" y="3979"/>
                </a:lnTo>
                <a:cubicBezTo>
                  <a:pt x="6157" y="3663"/>
                  <a:pt x="5899" y="3078"/>
                  <a:pt x="5548" y="3019"/>
                </a:cubicBezTo>
                <a:cubicBezTo>
                  <a:pt x="5523" y="3014"/>
                  <a:pt x="5497" y="3012"/>
                  <a:pt x="5472" y="3012"/>
                </a:cubicBezTo>
                <a:cubicBezTo>
                  <a:pt x="5256" y="3012"/>
                  <a:pt x="5067" y="3186"/>
                  <a:pt x="5057" y="3417"/>
                </a:cubicBezTo>
                <a:cubicBezTo>
                  <a:pt x="5033" y="3663"/>
                  <a:pt x="5221" y="3921"/>
                  <a:pt x="5396" y="4073"/>
                </a:cubicBezTo>
                <a:cubicBezTo>
                  <a:pt x="5595" y="4248"/>
                  <a:pt x="6157" y="4424"/>
                  <a:pt x="6204" y="4435"/>
                </a:cubicBezTo>
                <a:cubicBezTo>
                  <a:pt x="6098" y="4763"/>
                  <a:pt x="6016" y="5079"/>
                  <a:pt x="5970" y="5407"/>
                </a:cubicBezTo>
                <a:cubicBezTo>
                  <a:pt x="5934" y="5606"/>
                  <a:pt x="5899" y="5793"/>
                  <a:pt x="5876" y="5992"/>
                </a:cubicBezTo>
                <a:lnTo>
                  <a:pt x="5876" y="5817"/>
                </a:lnTo>
                <a:cubicBezTo>
                  <a:pt x="5829" y="5501"/>
                  <a:pt x="5572" y="4915"/>
                  <a:pt x="5221" y="4845"/>
                </a:cubicBezTo>
                <a:cubicBezTo>
                  <a:pt x="5200" y="4842"/>
                  <a:pt x="5181" y="4841"/>
                  <a:pt x="5161" y="4841"/>
                </a:cubicBezTo>
                <a:cubicBezTo>
                  <a:pt x="4938" y="4841"/>
                  <a:pt x="4740" y="5017"/>
                  <a:pt x="4729" y="5243"/>
                </a:cubicBezTo>
                <a:cubicBezTo>
                  <a:pt x="4706" y="5501"/>
                  <a:pt x="4893" y="5746"/>
                  <a:pt x="5068" y="5910"/>
                </a:cubicBezTo>
                <a:cubicBezTo>
                  <a:pt x="5244" y="6062"/>
                  <a:pt x="5724" y="6226"/>
                  <a:pt x="5841" y="6261"/>
                </a:cubicBezTo>
                <a:cubicBezTo>
                  <a:pt x="5841" y="6343"/>
                  <a:pt x="5829" y="6413"/>
                  <a:pt x="5817" y="6484"/>
                </a:cubicBezTo>
                <a:cubicBezTo>
                  <a:pt x="5771" y="6847"/>
                  <a:pt x="5735" y="7209"/>
                  <a:pt x="5689" y="7549"/>
                </a:cubicBezTo>
                <a:cubicBezTo>
                  <a:pt x="5665" y="7678"/>
                  <a:pt x="5642" y="7795"/>
                  <a:pt x="5618" y="7923"/>
                </a:cubicBezTo>
                <a:lnTo>
                  <a:pt x="5618" y="7759"/>
                </a:lnTo>
                <a:cubicBezTo>
                  <a:pt x="5583" y="7443"/>
                  <a:pt x="5314" y="6858"/>
                  <a:pt x="4963" y="6788"/>
                </a:cubicBezTo>
                <a:cubicBezTo>
                  <a:pt x="4943" y="6785"/>
                  <a:pt x="4923" y="6784"/>
                  <a:pt x="4904" y="6784"/>
                </a:cubicBezTo>
                <a:cubicBezTo>
                  <a:pt x="4682" y="6784"/>
                  <a:pt x="4493" y="6960"/>
                  <a:pt x="4471" y="7186"/>
                </a:cubicBezTo>
                <a:cubicBezTo>
                  <a:pt x="4460" y="7443"/>
                  <a:pt x="4635" y="7689"/>
                  <a:pt x="4811" y="7853"/>
                </a:cubicBezTo>
                <a:cubicBezTo>
                  <a:pt x="4998" y="8005"/>
                  <a:pt x="5419" y="8157"/>
                  <a:pt x="5572" y="8204"/>
                </a:cubicBezTo>
                <a:cubicBezTo>
                  <a:pt x="5548" y="8321"/>
                  <a:pt x="5513" y="8450"/>
                  <a:pt x="5490" y="8567"/>
                </a:cubicBezTo>
                <a:cubicBezTo>
                  <a:pt x="5466" y="8649"/>
                  <a:pt x="5443" y="8719"/>
                  <a:pt x="5419" y="8801"/>
                </a:cubicBezTo>
                <a:cubicBezTo>
                  <a:pt x="5396" y="8883"/>
                  <a:pt x="5373" y="8965"/>
                  <a:pt x="5349" y="9035"/>
                </a:cubicBezTo>
                <a:cubicBezTo>
                  <a:pt x="5291" y="9187"/>
                  <a:pt x="5232" y="9328"/>
                  <a:pt x="5185" y="9480"/>
                </a:cubicBezTo>
                <a:cubicBezTo>
                  <a:pt x="5139" y="9574"/>
                  <a:pt x="5103" y="9667"/>
                  <a:pt x="5068" y="9773"/>
                </a:cubicBezTo>
                <a:cubicBezTo>
                  <a:pt x="5080" y="9644"/>
                  <a:pt x="5115" y="9410"/>
                  <a:pt x="5115" y="9386"/>
                </a:cubicBezTo>
                <a:cubicBezTo>
                  <a:pt x="5115" y="9105"/>
                  <a:pt x="5045" y="8836"/>
                  <a:pt x="4904" y="8590"/>
                </a:cubicBezTo>
                <a:cubicBezTo>
                  <a:pt x="4904" y="8555"/>
                  <a:pt x="4904" y="8532"/>
                  <a:pt x="4904" y="8497"/>
                </a:cubicBezTo>
                <a:cubicBezTo>
                  <a:pt x="4874" y="8283"/>
                  <a:pt x="4684" y="8123"/>
                  <a:pt x="4474" y="8123"/>
                </a:cubicBezTo>
                <a:cubicBezTo>
                  <a:pt x="4442" y="8123"/>
                  <a:pt x="4410" y="8126"/>
                  <a:pt x="4378" y="8134"/>
                </a:cubicBezTo>
                <a:cubicBezTo>
                  <a:pt x="4038" y="8228"/>
                  <a:pt x="3816" y="8836"/>
                  <a:pt x="3793" y="9152"/>
                </a:cubicBezTo>
                <a:cubicBezTo>
                  <a:pt x="3793" y="9176"/>
                  <a:pt x="3804" y="9375"/>
                  <a:pt x="3816" y="9503"/>
                </a:cubicBezTo>
                <a:cubicBezTo>
                  <a:pt x="3804" y="9433"/>
                  <a:pt x="3781" y="9363"/>
                  <a:pt x="3769" y="9281"/>
                </a:cubicBezTo>
                <a:cubicBezTo>
                  <a:pt x="3734" y="9141"/>
                  <a:pt x="3687" y="8977"/>
                  <a:pt x="3652" y="8813"/>
                </a:cubicBezTo>
                <a:cubicBezTo>
                  <a:pt x="3629" y="8731"/>
                  <a:pt x="3605" y="8661"/>
                  <a:pt x="3570" y="8579"/>
                </a:cubicBezTo>
                <a:cubicBezTo>
                  <a:pt x="3547" y="8497"/>
                  <a:pt x="3523" y="8415"/>
                  <a:pt x="3488" y="8333"/>
                </a:cubicBezTo>
                <a:cubicBezTo>
                  <a:pt x="3418" y="8146"/>
                  <a:pt x="3348" y="7970"/>
                  <a:pt x="3266" y="7783"/>
                </a:cubicBezTo>
                <a:cubicBezTo>
                  <a:pt x="3395" y="7748"/>
                  <a:pt x="3875" y="7631"/>
                  <a:pt x="4062" y="7490"/>
                </a:cubicBezTo>
                <a:cubicBezTo>
                  <a:pt x="4249" y="7338"/>
                  <a:pt x="4448" y="7104"/>
                  <a:pt x="4448" y="6858"/>
                </a:cubicBezTo>
                <a:cubicBezTo>
                  <a:pt x="4459" y="6614"/>
                  <a:pt x="4259" y="6412"/>
                  <a:pt x="4029" y="6412"/>
                </a:cubicBezTo>
                <a:cubicBezTo>
                  <a:pt x="4017" y="6412"/>
                  <a:pt x="4004" y="6412"/>
                  <a:pt x="3992" y="6413"/>
                </a:cubicBezTo>
                <a:cubicBezTo>
                  <a:pt x="3640" y="6449"/>
                  <a:pt x="3324" y="7022"/>
                  <a:pt x="3254" y="7326"/>
                </a:cubicBezTo>
                <a:cubicBezTo>
                  <a:pt x="3254" y="7350"/>
                  <a:pt x="3231" y="7584"/>
                  <a:pt x="3231" y="7701"/>
                </a:cubicBezTo>
                <a:cubicBezTo>
                  <a:pt x="3172" y="7596"/>
                  <a:pt x="3125" y="7479"/>
                  <a:pt x="3067" y="7373"/>
                </a:cubicBezTo>
                <a:cubicBezTo>
                  <a:pt x="2915" y="7057"/>
                  <a:pt x="2739" y="6729"/>
                  <a:pt x="2575" y="6413"/>
                </a:cubicBezTo>
                <a:lnTo>
                  <a:pt x="2423" y="6121"/>
                </a:lnTo>
                <a:cubicBezTo>
                  <a:pt x="2470" y="6109"/>
                  <a:pt x="3044" y="5980"/>
                  <a:pt x="3254" y="5817"/>
                </a:cubicBezTo>
                <a:cubicBezTo>
                  <a:pt x="3441" y="5676"/>
                  <a:pt x="3640" y="5442"/>
                  <a:pt x="3640" y="5185"/>
                </a:cubicBezTo>
                <a:cubicBezTo>
                  <a:pt x="3652" y="4941"/>
                  <a:pt x="3453" y="4750"/>
                  <a:pt x="3223" y="4750"/>
                </a:cubicBezTo>
                <a:cubicBezTo>
                  <a:pt x="3210" y="4750"/>
                  <a:pt x="3197" y="4750"/>
                  <a:pt x="3184" y="4751"/>
                </a:cubicBezTo>
                <a:cubicBezTo>
                  <a:pt x="2833" y="4787"/>
                  <a:pt x="2517" y="5348"/>
                  <a:pt x="2447" y="5664"/>
                </a:cubicBezTo>
                <a:cubicBezTo>
                  <a:pt x="2447" y="5688"/>
                  <a:pt x="2412" y="6016"/>
                  <a:pt x="2412" y="6097"/>
                </a:cubicBezTo>
                <a:cubicBezTo>
                  <a:pt x="2306" y="5887"/>
                  <a:pt x="2189" y="5676"/>
                  <a:pt x="2096" y="5454"/>
                </a:cubicBezTo>
                <a:cubicBezTo>
                  <a:pt x="1955" y="5161"/>
                  <a:pt x="1838" y="4857"/>
                  <a:pt x="1744" y="4553"/>
                </a:cubicBezTo>
                <a:cubicBezTo>
                  <a:pt x="1768" y="4553"/>
                  <a:pt x="2353" y="4412"/>
                  <a:pt x="2575" y="4248"/>
                </a:cubicBezTo>
                <a:cubicBezTo>
                  <a:pt x="2763" y="4096"/>
                  <a:pt x="2962" y="3862"/>
                  <a:pt x="2962" y="3616"/>
                </a:cubicBezTo>
                <a:cubicBezTo>
                  <a:pt x="2973" y="3366"/>
                  <a:pt x="2763" y="3171"/>
                  <a:pt x="2526" y="3171"/>
                </a:cubicBezTo>
                <a:cubicBezTo>
                  <a:pt x="2519" y="3171"/>
                  <a:pt x="2512" y="3171"/>
                  <a:pt x="2505" y="3171"/>
                </a:cubicBezTo>
                <a:cubicBezTo>
                  <a:pt x="2154" y="3218"/>
                  <a:pt x="1838" y="3780"/>
                  <a:pt x="1768" y="4096"/>
                </a:cubicBezTo>
                <a:cubicBezTo>
                  <a:pt x="1768" y="4119"/>
                  <a:pt x="1733" y="4471"/>
                  <a:pt x="1733" y="4529"/>
                </a:cubicBezTo>
                <a:cubicBezTo>
                  <a:pt x="1733" y="4517"/>
                  <a:pt x="1721" y="4494"/>
                  <a:pt x="1721" y="4471"/>
                </a:cubicBezTo>
                <a:cubicBezTo>
                  <a:pt x="1627" y="4166"/>
                  <a:pt x="1569" y="3850"/>
                  <a:pt x="1534" y="3523"/>
                </a:cubicBezTo>
                <a:cubicBezTo>
                  <a:pt x="1510" y="3347"/>
                  <a:pt x="1510" y="3183"/>
                  <a:pt x="1499" y="3008"/>
                </a:cubicBezTo>
                <a:cubicBezTo>
                  <a:pt x="1616" y="2996"/>
                  <a:pt x="2131" y="2926"/>
                  <a:pt x="2341" y="2797"/>
                </a:cubicBezTo>
                <a:cubicBezTo>
                  <a:pt x="2552" y="2668"/>
                  <a:pt x="2774" y="2469"/>
                  <a:pt x="2798" y="2212"/>
                </a:cubicBezTo>
                <a:cubicBezTo>
                  <a:pt x="2833" y="1966"/>
                  <a:pt x="2634" y="1744"/>
                  <a:pt x="2388" y="1732"/>
                </a:cubicBezTo>
                <a:cubicBezTo>
                  <a:pt x="2037" y="1732"/>
                  <a:pt x="1662" y="2259"/>
                  <a:pt x="1569" y="2563"/>
                </a:cubicBezTo>
                <a:cubicBezTo>
                  <a:pt x="1569" y="2586"/>
                  <a:pt x="1522" y="2750"/>
                  <a:pt x="1499" y="2879"/>
                </a:cubicBezTo>
                <a:lnTo>
                  <a:pt x="1499" y="2656"/>
                </a:lnTo>
                <a:cubicBezTo>
                  <a:pt x="1499" y="2387"/>
                  <a:pt x="1510" y="2141"/>
                  <a:pt x="1534" y="1931"/>
                </a:cubicBezTo>
                <a:cubicBezTo>
                  <a:pt x="1545" y="1802"/>
                  <a:pt x="1557" y="1685"/>
                  <a:pt x="1569" y="1580"/>
                </a:cubicBezTo>
                <a:cubicBezTo>
                  <a:pt x="1674" y="1509"/>
                  <a:pt x="2084" y="1229"/>
                  <a:pt x="2213" y="1018"/>
                </a:cubicBezTo>
                <a:cubicBezTo>
                  <a:pt x="2341" y="807"/>
                  <a:pt x="2435" y="515"/>
                  <a:pt x="2341" y="281"/>
                </a:cubicBezTo>
                <a:cubicBezTo>
                  <a:pt x="2281" y="109"/>
                  <a:pt x="2121" y="1"/>
                  <a:pt x="1948" y="1"/>
                </a:cubicBezTo>
                <a:close/>
              </a:path>
            </a:pathLst>
          </a:custGeom>
          <a:solidFill>
            <a:srgbClr val="F0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7" name="Google Shape;997;p30"/>
          <p:cNvCxnSpPr/>
          <p:nvPr/>
        </p:nvCxnSpPr>
        <p:spPr>
          <a:xfrm>
            <a:off x="965400" y="4611900"/>
            <a:ext cx="7213200" cy="0"/>
          </a:xfrm>
          <a:prstGeom prst="straightConnector1">
            <a:avLst/>
          </a:prstGeom>
          <a:noFill/>
          <a:ln w="9525" cap="flat" cmpd="sng">
            <a:solidFill>
              <a:schemeClr val="dk2"/>
            </a:solidFill>
            <a:prstDash val="solid"/>
            <a:round/>
            <a:headEnd type="none" w="med" len="med"/>
            <a:tailEnd type="none" w="med" len="med"/>
          </a:ln>
        </p:spPr>
      </p:cxnSp>
      <p:sp>
        <p:nvSpPr>
          <p:cNvPr id="998" name="Google Shape;998;p30"/>
          <p:cNvSpPr/>
          <p:nvPr/>
        </p:nvSpPr>
        <p:spPr>
          <a:xfrm>
            <a:off x="4093507" y="4443121"/>
            <a:ext cx="11011" cy="18202"/>
          </a:xfrm>
          <a:custGeom>
            <a:avLst/>
            <a:gdLst/>
            <a:ahLst/>
            <a:cxnLst/>
            <a:rect l="l" t="t" r="r" b="b"/>
            <a:pathLst>
              <a:path w="294" h="486" extrusionOk="0">
                <a:moveTo>
                  <a:pt x="54" y="1"/>
                </a:moveTo>
                <a:cubicBezTo>
                  <a:pt x="48" y="1"/>
                  <a:pt x="42" y="2"/>
                  <a:pt x="36" y="5"/>
                </a:cubicBezTo>
                <a:cubicBezTo>
                  <a:pt x="12" y="17"/>
                  <a:pt x="1" y="52"/>
                  <a:pt x="12" y="76"/>
                </a:cubicBezTo>
                <a:lnTo>
                  <a:pt x="188" y="462"/>
                </a:lnTo>
                <a:cubicBezTo>
                  <a:pt x="200" y="474"/>
                  <a:pt x="211" y="485"/>
                  <a:pt x="235" y="485"/>
                </a:cubicBezTo>
                <a:lnTo>
                  <a:pt x="258" y="485"/>
                </a:lnTo>
                <a:cubicBezTo>
                  <a:pt x="282" y="474"/>
                  <a:pt x="293" y="438"/>
                  <a:pt x="282" y="415"/>
                </a:cubicBezTo>
                <a:lnTo>
                  <a:pt x="94" y="29"/>
                </a:lnTo>
                <a:cubicBezTo>
                  <a:pt x="86" y="12"/>
                  <a:pt x="71" y="1"/>
                  <a:pt x="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8110325" y="2332623"/>
            <a:ext cx="146100" cy="1461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7136400" y="3653625"/>
            <a:ext cx="135600" cy="135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7999513" y="4116462"/>
            <a:ext cx="76500" cy="765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965401" y="2571738"/>
            <a:ext cx="76500" cy="76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2059975" y="2857548"/>
            <a:ext cx="146100" cy="1461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1893498" y="4033150"/>
            <a:ext cx="135600" cy="135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5" name="Google Shape;1005;p30"/>
          <p:cNvGrpSpPr/>
          <p:nvPr/>
        </p:nvGrpSpPr>
        <p:grpSpPr>
          <a:xfrm>
            <a:off x="1299236" y="3445963"/>
            <a:ext cx="953993" cy="298484"/>
            <a:chOff x="379409" y="1779756"/>
            <a:chExt cx="661439" cy="206936"/>
          </a:xfrm>
        </p:grpSpPr>
        <p:sp>
          <p:nvSpPr>
            <p:cNvPr id="1006" name="Google Shape;1006;p30"/>
            <p:cNvSpPr/>
            <p:nvPr/>
          </p:nvSpPr>
          <p:spPr>
            <a:xfrm>
              <a:off x="379409" y="1863239"/>
              <a:ext cx="66015" cy="69889"/>
            </a:xfrm>
            <a:custGeom>
              <a:avLst/>
              <a:gdLst/>
              <a:ahLst/>
              <a:cxnLst/>
              <a:rect l="l" t="t" r="r" b="b"/>
              <a:pathLst>
                <a:path w="3987" h="4221" extrusionOk="0">
                  <a:moveTo>
                    <a:pt x="2894" y="0"/>
                  </a:moveTo>
                  <a:cubicBezTo>
                    <a:pt x="833" y="0"/>
                    <a:pt x="0" y="2997"/>
                    <a:pt x="2096" y="3942"/>
                  </a:cubicBezTo>
                  <a:cubicBezTo>
                    <a:pt x="2453" y="4120"/>
                    <a:pt x="2842" y="4221"/>
                    <a:pt x="3240" y="4221"/>
                  </a:cubicBezTo>
                  <a:cubicBezTo>
                    <a:pt x="3409" y="4221"/>
                    <a:pt x="3580" y="4203"/>
                    <a:pt x="3751" y="4165"/>
                  </a:cubicBezTo>
                  <a:cubicBezTo>
                    <a:pt x="3987" y="4076"/>
                    <a:pt x="3923" y="3744"/>
                    <a:pt x="3711" y="3744"/>
                  </a:cubicBezTo>
                  <a:cubicBezTo>
                    <a:pt x="3694" y="3744"/>
                    <a:pt x="3675" y="3746"/>
                    <a:pt x="3656" y="3751"/>
                  </a:cubicBezTo>
                  <a:cubicBezTo>
                    <a:pt x="3504" y="3786"/>
                    <a:pt x="3352" y="3803"/>
                    <a:pt x="3203" y="3803"/>
                  </a:cubicBezTo>
                  <a:cubicBezTo>
                    <a:pt x="2536" y="3803"/>
                    <a:pt x="1913" y="3469"/>
                    <a:pt x="1523" y="2923"/>
                  </a:cubicBezTo>
                  <a:cubicBezTo>
                    <a:pt x="1046" y="2191"/>
                    <a:pt x="1237" y="1236"/>
                    <a:pt x="1969" y="726"/>
                  </a:cubicBezTo>
                  <a:cubicBezTo>
                    <a:pt x="2227" y="515"/>
                    <a:pt x="2571" y="391"/>
                    <a:pt x="2913" y="391"/>
                  </a:cubicBezTo>
                  <a:cubicBezTo>
                    <a:pt x="3035" y="391"/>
                    <a:pt x="3157" y="406"/>
                    <a:pt x="3274" y="440"/>
                  </a:cubicBezTo>
                  <a:cubicBezTo>
                    <a:pt x="3296" y="445"/>
                    <a:pt x="3317" y="447"/>
                    <a:pt x="3336" y="447"/>
                  </a:cubicBezTo>
                  <a:cubicBezTo>
                    <a:pt x="3573" y="447"/>
                    <a:pt x="3637" y="117"/>
                    <a:pt x="3401" y="58"/>
                  </a:cubicBezTo>
                  <a:cubicBezTo>
                    <a:pt x="3225" y="19"/>
                    <a:pt x="3056" y="0"/>
                    <a:pt x="28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487380" y="1880012"/>
              <a:ext cx="34274" cy="9504"/>
            </a:xfrm>
            <a:custGeom>
              <a:avLst/>
              <a:gdLst/>
              <a:ahLst/>
              <a:cxnLst/>
              <a:rect l="l" t="t" r="r" b="b"/>
              <a:pathLst>
                <a:path w="2070" h="574" extrusionOk="0">
                  <a:moveTo>
                    <a:pt x="191" y="0"/>
                  </a:moveTo>
                  <a:cubicBezTo>
                    <a:pt x="64" y="0"/>
                    <a:pt x="0" y="64"/>
                    <a:pt x="0" y="191"/>
                  </a:cubicBezTo>
                  <a:cubicBezTo>
                    <a:pt x="0" y="287"/>
                    <a:pt x="64" y="382"/>
                    <a:pt x="191" y="382"/>
                  </a:cubicBezTo>
                  <a:lnTo>
                    <a:pt x="1878" y="573"/>
                  </a:lnTo>
                  <a:cubicBezTo>
                    <a:pt x="1974" y="573"/>
                    <a:pt x="2069" y="478"/>
                    <a:pt x="2069" y="382"/>
                  </a:cubicBezTo>
                  <a:cubicBezTo>
                    <a:pt x="2069" y="255"/>
                    <a:pt x="1974" y="159"/>
                    <a:pt x="1878" y="159"/>
                  </a:cubicBezTo>
                  <a:lnTo>
                    <a:pt x="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488953" y="1896338"/>
              <a:ext cx="36393" cy="6342"/>
            </a:xfrm>
            <a:custGeom>
              <a:avLst/>
              <a:gdLst/>
              <a:ahLst/>
              <a:cxnLst/>
              <a:rect l="l" t="t" r="r" b="b"/>
              <a:pathLst>
                <a:path w="2198" h="383" extrusionOk="0">
                  <a:moveTo>
                    <a:pt x="255" y="1"/>
                  </a:moveTo>
                  <a:cubicBezTo>
                    <a:pt x="1" y="1"/>
                    <a:pt x="1" y="383"/>
                    <a:pt x="255" y="383"/>
                  </a:cubicBezTo>
                  <a:lnTo>
                    <a:pt x="1943" y="383"/>
                  </a:lnTo>
                  <a:cubicBezTo>
                    <a:pt x="2197" y="383"/>
                    <a:pt x="2197" y="1"/>
                    <a:pt x="19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611777" y="1803632"/>
              <a:ext cx="40599" cy="65783"/>
            </a:xfrm>
            <a:custGeom>
              <a:avLst/>
              <a:gdLst/>
              <a:ahLst/>
              <a:cxnLst/>
              <a:rect l="l" t="t" r="r" b="b"/>
              <a:pathLst>
                <a:path w="2452" h="3973" extrusionOk="0">
                  <a:moveTo>
                    <a:pt x="1054" y="392"/>
                  </a:moveTo>
                  <a:cubicBezTo>
                    <a:pt x="1202" y="392"/>
                    <a:pt x="1342" y="421"/>
                    <a:pt x="1465" y="506"/>
                  </a:cubicBezTo>
                  <a:cubicBezTo>
                    <a:pt x="1687" y="634"/>
                    <a:pt x="1878" y="952"/>
                    <a:pt x="1656" y="1143"/>
                  </a:cubicBezTo>
                  <a:cubicBezTo>
                    <a:pt x="1305" y="1493"/>
                    <a:pt x="669" y="1493"/>
                    <a:pt x="637" y="2098"/>
                  </a:cubicBezTo>
                  <a:cubicBezTo>
                    <a:pt x="637" y="2194"/>
                    <a:pt x="732" y="2289"/>
                    <a:pt x="860" y="2289"/>
                  </a:cubicBezTo>
                  <a:cubicBezTo>
                    <a:pt x="923" y="2281"/>
                    <a:pt x="987" y="2277"/>
                    <a:pt x="1051" y="2277"/>
                  </a:cubicBezTo>
                  <a:cubicBezTo>
                    <a:pt x="1242" y="2277"/>
                    <a:pt x="1433" y="2313"/>
                    <a:pt x="1624" y="2385"/>
                  </a:cubicBezTo>
                  <a:cubicBezTo>
                    <a:pt x="1783" y="2480"/>
                    <a:pt x="1974" y="2671"/>
                    <a:pt x="1910" y="2894"/>
                  </a:cubicBezTo>
                  <a:cubicBezTo>
                    <a:pt x="1815" y="3085"/>
                    <a:pt x="1560" y="3180"/>
                    <a:pt x="1401" y="3244"/>
                  </a:cubicBezTo>
                  <a:cubicBezTo>
                    <a:pt x="1146" y="3340"/>
                    <a:pt x="892" y="3435"/>
                    <a:pt x="637" y="3531"/>
                  </a:cubicBezTo>
                  <a:cubicBezTo>
                    <a:pt x="573" y="3547"/>
                    <a:pt x="525" y="3570"/>
                    <a:pt x="494" y="3570"/>
                  </a:cubicBezTo>
                  <a:cubicBezTo>
                    <a:pt x="462" y="3570"/>
                    <a:pt x="446" y="3547"/>
                    <a:pt x="446" y="3467"/>
                  </a:cubicBezTo>
                  <a:cubicBezTo>
                    <a:pt x="414" y="3340"/>
                    <a:pt x="446" y="3244"/>
                    <a:pt x="446" y="3117"/>
                  </a:cubicBezTo>
                  <a:lnTo>
                    <a:pt x="446" y="2225"/>
                  </a:lnTo>
                  <a:lnTo>
                    <a:pt x="446" y="487"/>
                  </a:lnTo>
                  <a:lnTo>
                    <a:pt x="446" y="487"/>
                  </a:lnTo>
                  <a:cubicBezTo>
                    <a:pt x="639" y="447"/>
                    <a:pt x="852" y="392"/>
                    <a:pt x="1054" y="392"/>
                  </a:cubicBezTo>
                  <a:close/>
                  <a:moveTo>
                    <a:pt x="946" y="1"/>
                  </a:moveTo>
                  <a:cubicBezTo>
                    <a:pt x="702" y="1"/>
                    <a:pt x="458" y="40"/>
                    <a:pt x="223" y="124"/>
                  </a:cubicBezTo>
                  <a:cubicBezTo>
                    <a:pt x="132" y="147"/>
                    <a:pt x="86" y="214"/>
                    <a:pt x="77" y="286"/>
                  </a:cubicBezTo>
                  <a:lnTo>
                    <a:pt x="77" y="286"/>
                  </a:lnTo>
                  <a:cubicBezTo>
                    <a:pt x="49" y="317"/>
                    <a:pt x="32" y="359"/>
                    <a:pt x="32" y="411"/>
                  </a:cubicBezTo>
                  <a:lnTo>
                    <a:pt x="32" y="443"/>
                  </a:lnTo>
                  <a:lnTo>
                    <a:pt x="32" y="2289"/>
                  </a:lnTo>
                  <a:lnTo>
                    <a:pt x="32" y="3212"/>
                  </a:lnTo>
                  <a:cubicBezTo>
                    <a:pt x="0" y="3435"/>
                    <a:pt x="32" y="3658"/>
                    <a:pt x="159" y="3849"/>
                  </a:cubicBezTo>
                  <a:cubicBezTo>
                    <a:pt x="238" y="3940"/>
                    <a:pt x="332" y="3973"/>
                    <a:pt x="431" y="3973"/>
                  </a:cubicBezTo>
                  <a:cubicBezTo>
                    <a:pt x="574" y="3973"/>
                    <a:pt x="728" y="3905"/>
                    <a:pt x="860" y="3849"/>
                  </a:cubicBezTo>
                  <a:cubicBezTo>
                    <a:pt x="1083" y="3753"/>
                    <a:pt x="1369" y="3658"/>
                    <a:pt x="1656" y="3562"/>
                  </a:cubicBezTo>
                  <a:cubicBezTo>
                    <a:pt x="2038" y="3403"/>
                    <a:pt x="2451" y="3053"/>
                    <a:pt x="2260" y="2544"/>
                  </a:cubicBezTo>
                  <a:cubicBezTo>
                    <a:pt x="2103" y="2045"/>
                    <a:pt x="1621" y="1914"/>
                    <a:pt x="1154" y="1884"/>
                  </a:cubicBezTo>
                  <a:lnTo>
                    <a:pt x="1154" y="1884"/>
                  </a:lnTo>
                  <a:cubicBezTo>
                    <a:pt x="1281" y="1781"/>
                    <a:pt x="1495" y="1717"/>
                    <a:pt x="1624" y="1652"/>
                  </a:cubicBezTo>
                  <a:cubicBezTo>
                    <a:pt x="1910" y="1525"/>
                    <a:pt x="2101" y="1239"/>
                    <a:pt x="2133" y="920"/>
                  </a:cubicBezTo>
                  <a:cubicBezTo>
                    <a:pt x="2133" y="570"/>
                    <a:pt x="1910" y="252"/>
                    <a:pt x="1592" y="92"/>
                  </a:cubicBezTo>
                  <a:cubicBezTo>
                    <a:pt x="1381" y="32"/>
                    <a:pt x="1164" y="1"/>
                    <a:pt x="9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670274" y="1789525"/>
              <a:ext cx="31443" cy="51510"/>
            </a:xfrm>
            <a:custGeom>
              <a:avLst/>
              <a:gdLst/>
              <a:ahLst/>
              <a:cxnLst/>
              <a:rect l="l" t="t" r="r" b="b"/>
              <a:pathLst>
                <a:path w="1899" h="3111" extrusionOk="0">
                  <a:moveTo>
                    <a:pt x="552" y="1"/>
                  </a:moveTo>
                  <a:cubicBezTo>
                    <a:pt x="418" y="1"/>
                    <a:pt x="275" y="36"/>
                    <a:pt x="128" y="117"/>
                  </a:cubicBezTo>
                  <a:cubicBezTo>
                    <a:pt x="33" y="180"/>
                    <a:pt x="1" y="308"/>
                    <a:pt x="64" y="403"/>
                  </a:cubicBezTo>
                  <a:cubicBezTo>
                    <a:pt x="85" y="465"/>
                    <a:pt x="145" y="500"/>
                    <a:pt x="211" y="500"/>
                  </a:cubicBezTo>
                  <a:cubicBezTo>
                    <a:pt x="248" y="500"/>
                    <a:pt x="285" y="489"/>
                    <a:pt x="319" y="467"/>
                  </a:cubicBezTo>
                  <a:cubicBezTo>
                    <a:pt x="369" y="450"/>
                    <a:pt x="417" y="443"/>
                    <a:pt x="463" y="443"/>
                  </a:cubicBezTo>
                  <a:cubicBezTo>
                    <a:pt x="833" y="443"/>
                    <a:pt x="1068" y="928"/>
                    <a:pt x="804" y="1203"/>
                  </a:cubicBezTo>
                  <a:lnTo>
                    <a:pt x="804" y="1203"/>
                  </a:lnTo>
                  <a:cubicBezTo>
                    <a:pt x="758" y="1226"/>
                    <a:pt x="713" y="1257"/>
                    <a:pt x="669" y="1295"/>
                  </a:cubicBezTo>
                  <a:cubicBezTo>
                    <a:pt x="538" y="1426"/>
                    <a:pt x="645" y="1645"/>
                    <a:pt x="813" y="1645"/>
                  </a:cubicBezTo>
                  <a:cubicBezTo>
                    <a:pt x="848" y="1645"/>
                    <a:pt x="885" y="1635"/>
                    <a:pt x="924" y="1613"/>
                  </a:cubicBezTo>
                  <a:cubicBezTo>
                    <a:pt x="971" y="1587"/>
                    <a:pt x="1013" y="1560"/>
                    <a:pt x="1052" y="1530"/>
                  </a:cubicBezTo>
                  <a:lnTo>
                    <a:pt x="1052" y="1530"/>
                  </a:lnTo>
                  <a:cubicBezTo>
                    <a:pt x="1065" y="1527"/>
                    <a:pt x="1078" y="1526"/>
                    <a:pt x="1091" y="1526"/>
                  </a:cubicBezTo>
                  <a:cubicBezTo>
                    <a:pt x="1309" y="1526"/>
                    <a:pt x="1518" y="1906"/>
                    <a:pt x="1465" y="2091"/>
                  </a:cubicBezTo>
                  <a:cubicBezTo>
                    <a:pt x="1338" y="2536"/>
                    <a:pt x="765" y="2664"/>
                    <a:pt x="351" y="2695"/>
                  </a:cubicBezTo>
                  <a:cubicBezTo>
                    <a:pt x="136" y="2726"/>
                    <a:pt x="99" y="3111"/>
                    <a:pt x="324" y="3111"/>
                  </a:cubicBezTo>
                  <a:cubicBezTo>
                    <a:pt x="333" y="3111"/>
                    <a:pt x="342" y="3110"/>
                    <a:pt x="351" y="3109"/>
                  </a:cubicBezTo>
                  <a:cubicBezTo>
                    <a:pt x="701" y="3077"/>
                    <a:pt x="1051" y="2982"/>
                    <a:pt x="1338" y="2823"/>
                  </a:cubicBezTo>
                  <a:cubicBezTo>
                    <a:pt x="1656" y="2664"/>
                    <a:pt x="1847" y="2377"/>
                    <a:pt x="1879" y="2027"/>
                  </a:cubicBezTo>
                  <a:cubicBezTo>
                    <a:pt x="1898" y="1680"/>
                    <a:pt x="1638" y="1322"/>
                    <a:pt x="1317" y="1192"/>
                  </a:cubicBezTo>
                  <a:lnTo>
                    <a:pt x="1317" y="1192"/>
                  </a:lnTo>
                  <a:cubicBezTo>
                    <a:pt x="1532" y="670"/>
                    <a:pt x="1132" y="1"/>
                    <a:pt x="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0"/>
            <p:cNvSpPr/>
            <p:nvPr/>
          </p:nvSpPr>
          <p:spPr>
            <a:xfrm>
              <a:off x="744601" y="1809891"/>
              <a:ext cx="11607" cy="70121"/>
            </a:xfrm>
            <a:custGeom>
              <a:avLst/>
              <a:gdLst/>
              <a:ahLst/>
              <a:cxnLst/>
              <a:rect l="l" t="t" r="r" b="b"/>
              <a:pathLst>
                <a:path w="701" h="4235" extrusionOk="0">
                  <a:moveTo>
                    <a:pt x="494" y="1"/>
                  </a:moveTo>
                  <a:cubicBezTo>
                    <a:pt x="391" y="1"/>
                    <a:pt x="287" y="65"/>
                    <a:pt x="287" y="192"/>
                  </a:cubicBezTo>
                  <a:cubicBezTo>
                    <a:pt x="192" y="1497"/>
                    <a:pt x="96" y="2771"/>
                    <a:pt x="1" y="4044"/>
                  </a:cubicBezTo>
                  <a:cubicBezTo>
                    <a:pt x="1" y="4171"/>
                    <a:pt x="104" y="4235"/>
                    <a:pt x="207" y="4235"/>
                  </a:cubicBezTo>
                  <a:cubicBezTo>
                    <a:pt x="311" y="4235"/>
                    <a:pt x="414" y="4171"/>
                    <a:pt x="414" y="4044"/>
                  </a:cubicBezTo>
                  <a:cubicBezTo>
                    <a:pt x="510" y="2771"/>
                    <a:pt x="605" y="1465"/>
                    <a:pt x="701" y="192"/>
                  </a:cubicBezTo>
                  <a:cubicBezTo>
                    <a:pt x="701" y="65"/>
                    <a:pt x="597" y="1"/>
                    <a:pt x="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0"/>
            <p:cNvSpPr/>
            <p:nvPr/>
          </p:nvSpPr>
          <p:spPr>
            <a:xfrm>
              <a:off x="727199" y="1839413"/>
              <a:ext cx="47984" cy="7931"/>
            </a:xfrm>
            <a:custGeom>
              <a:avLst/>
              <a:gdLst/>
              <a:ahLst/>
              <a:cxnLst/>
              <a:rect l="l" t="t" r="r" b="b"/>
              <a:pathLst>
                <a:path w="2898" h="479" extrusionOk="0">
                  <a:moveTo>
                    <a:pt x="2643" y="1"/>
                  </a:moveTo>
                  <a:lnTo>
                    <a:pt x="288" y="64"/>
                  </a:lnTo>
                  <a:cubicBezTo>
                    <a:pt x="1" y="64"/>
                    <a:pt x="1" y="478"/>
                    <a:pt x="288" y="478"/>
                  </a:cubicBezTo>
                  <a:lnTo>
                    <a:pt x="2643" y="415"/>
                  </a:lnTo>
                  <a:cubicBezTo>
                    <a:pt x="2898" y="415"/>
                    <a:pt x="2898" y="1"/>
                    <a:pt x="2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0"/>
            <p:cNvSpPr/>
            <p:nvPr/>
          </p:nvSpPr>
          <p:spPr>
            <a:xfrm>
              <a:off x="812073" y="1800933"/>
              <a:ext cx="43447" cy="59243"/>
            </a:xfrm>
            <a:custGeom>
              <a:avLst/>
              <a:gdLst/>
              <a:ahLst/>
              <a:cxnLst/>
              <a:rect l="l" t="t" r="r" b="b"/>
              <a:pathLst>
                <a:path w="2624" h="3578" extrusionOk="0">
                  <a:moveTo>
                    <a:pt x="1847" y="1"/>
                  </a:moveTo>
                  <a:lnTo>
                    <a:pt x="1847" y="33"/>
                  </a:lnTo>
                  <a:cubicBezTo>
                    <a:pt x="1051" y="96"/>
                    <a:pt x="414" y="669"/>
                    <a:pt x="223" y="1433"/>
                  </a:cubicBezTo>
                  <a:cubicBezTo>
                    <a:pt x="64" y="2197"/>
                    <a:pt x="446" y="2993"/>
                    <a:pt x="1146" y="3343"/>
                  </a:cubicBezTo>
                  <a:cubicBezTo>
                    <a:pt x="1414" y="3499"/>
                    <a:pt x="1712" y="3577"/>
                    <a:pt x="2010" y="3577"/>
                  </a:cubicBezTo>
                  <a:cubicBezTo>
                    <a:pt x="2137" y="3577"/>
                    <a:pt x="2264" y="3563"/>
                    <a:pt x="2388" y="3534"/>
                  </a:cubicBezTo>
                  <a:cubicBezTo>
                    <a:pt x="2623" y="3476"/>
                    <a:pt x="2560" y="3145"/>
                    <a:pt x="2348" y="3145"/>
                  </a:cubicBezTo>
                  <a:cubicBezTo>
                    <a:pt x="2331" y="3145"/>
                    <a:pt x="2312" y="3148"/>
                    <a:pt x="2293" y="3152"/>
                  </a:cubicBezTo>
                  <a:cubicBezTo>
                    <a:pt x="2167" y="3179"/>
                    <a:pt x="2048" y="3192"/>
                    <a:pt x="1935" y="3192"/>
                  </a:cubicBezTo>
                  <a:cubicBezTo>
                    <a:pt x="299" y="3192"/>
                    <a:pt x="1" y="564"/>
                    <a:pt x="1847" y="415"/>
                  </a:cubicBezTo>
                  <a:cubicBezTo>
                    <a:pt x="2102" y="415"/>
                    <a:pt x="2102" y="1"/>
                    <a:pt x="18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0"/>
            <p:cNvSpPr/>
            <p:nvPr/>
          </p:nvSpPr>
          <p:spPr>
            <a:xfrm>
              <a:off x="871431" y="1779756"/>
              <a:ext cx="36062" cy="32403"/>
            </a:xfrm>
            <a:custGeom>
              <a:avLst/>
              <a:gdLst/>
              <a:ahLst/>
              <a:cxnLst/>
              <a:rect l="l" t="t" r="r" b="b"/>
              <a:pathLst>
                <a:path w="2178" h="1957" extrusionOk="0">
                  <a:moveTo>
                    <a:pt x="1113" y="0"/>
                  </a:moveTo>
                  <a:cubicBezTo>
                    <a:pt x="1097" y="0"/>
                    <a:pt x="1080" y="2"/>
                    <a:pt x="1063" y="6"/>
                  </a:cubicBezTo>
                  <a:lnTo>
                    <a:pt x="236" y="325"/>
                  </a:lnTo>
                  <a:cubicBezTo>
                    <a:pt x="0" y="413"/>
                    <a:pt x="64" y="746"/>
                    <a:pt x="276" y="746"/>
                  </a:cubicBezTo>
                  <a:cubicBezTo>
                    <a:pt x="293" y="746"/>
                    <a:pt x="312" y="743"/>
                    <a:pt x="331" y="739"/>
                  </a:cubicBezTo>
                  <a:lnTo>
                    <a:pt x="331" y="707"/>
                  </a:lnTo>
                  <a:lnTo>
                    <a:pt x="898" y="489"/>
                  </a:lnTo>
                  <a:lnTo>
                    <a:pt x="898" y="489"/>
                  </a:lnTo>
                  <a:cubicBezTo>
                    <a:pt x="859" y="821"/>
                    <a:pt x="713" y="1121"/>
                    <a:pt x="490" y="1343"/>
                  </a:cubicBezTo>
                  <a:cubicBezTo>
                    <a:pt x="395" y="1471"/>
                    <a:pt x="427" y="1630"/>
                    <a:pt x="586" y="1694"/>
                  </a:cubicBezTo>
                  <a:lnTo>
                    <a:pt x="1891" y="1948"/>
                  </a:lnTo>
                  <a:cubicBezTo>
                    <a:pt x="1908" y="1954"/>
                    <a:pt x="1926" y="1957"/>
                    <a:pt x="1944" y="1957"/>
                  </a:cubicBezTo>
                  <a:cubicBezTo>
                    <a:pt x="2029" y="1957"/>
                    <a:pt x="2119" y="1900"/>
                    <a:pt x="2146" y="1821"/>
                  </a:cubicBezTo>
                  <a:cubicBezTo>
                    <a:pt x="2178" y="1694"/>
                    <a:pt x="2114" y="1598"/>
                    <a:pt x="2018" y="1566"/>
                  </a:cubicBezTo>
                  <a:lnTo>
                    <a:pt x="979" y="1368"/>
                  </a:lnTo>
                  <a:lnTo>
                    <a:pt x="979" y="1368"/>
                  </a:lnTo>
                  <a:cubicBezTo>
                    <a:pt x="1200" y="1029"/>
                    <a:pt x="1318" y="623"/>
                    <a:pt x="1318" y="197"/>
                  </a:cubicBezTo>
                  <a:cubicBezTo>
                    <a:pt x="1318" y="87"/>
                    <a:pt x="1222"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0"/>
            <p:cNvSpPr/>
            <p:nvPr/>
          </p:nvSpPr>
          <p:spPr>
            <a:xfrm>
              <a:off x="938572" y="1814246"/>
              <a:ext cx="8974" cy="44159"/>
            </a:xfrm>
            <a:custGeom>
              <a:avLst/>
              <a:gdLst/>
              <a:ahLst/>
              <a:cxnLst/>
              <a:rect l="l" t="t" r="r" b="b"/>
              <a:pathLst>
                <a:path w="542" h="2667" extrusionOk="0">
                  <a:moveTo>
                    <a:pt x="351" y="1"/>
                  </a:moveTo>
                  <a:cubicBezTo>
                    <a:pt x="255" y="1"/>
                    <a:pt x="160" y="72"/>
                    <a:pt x="160" y="215"/>
                  </a:cubicBezTo>
                  <a:cubicBezTo>
                    <a:pt x="33" y="948"/>
                    <a:pt x="1" y="1712"/>
                    <a:pt x="64" y="2476"/>
                  </a:cubicBezTo>
                  <a:cubicBezTo>
                    <a:pt x="64" y="2603"/>
                    <a:pt x="160" y="2667"/>
                    <a:pt x="255" y="2667"/>
                  </a:cubicBezTo>
                  <a:cubicBezTo>
                    <a:pt x="351" y="2667"/>
                    <a:pt x="446" y="2603"/>
                    <a:pt x="446" y="2476"/>
                  </a:cubicBezTo>
                  <a:cubicBezTo>
                    <a:pt x="415" y="1712"/>
                    <a:pt x="446" y="948"/>
                    <a:pt x="542" y="215"/>
                  </a:cubicBezTo>
                  <a:cubicBezTo>
                    <a:pt x="542" y="72"/>
                    <a:pt x="446"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0"/>
            <p:cNvSpPr/>
            <p:nvPr/>
          </p:nvSpPr>
          <p:spPr>
            <a:xfrm>
              <a:off x="927512" y="1829396"/>
              <a:ext cx="36377" cy="7401"/>
            </a:xfrm>
            <a:custGeom>
              <a:avLst/>
              <a:gdLst/>
              <a:ahLst/>
              <a:cxnLst/>
              <a:rect l="l" t="t" r="r" b="b"/>
              <a:pathLst>
                <a:path w="2197" h="447" extrusionOk="0">
                  <a:moveTo>
                    <a:pt x="255" y="1"/>
                  </a:moveTo>
                  <a:cubicBezTo>
                    <a:pt x="0" y="1"/>
                    <a:pt x="0" y="415"/>
                    <a:pt x="255" y="415"/>
                  </a:cubicBezTo>
                  <a:lnTo>
                    <a:pt x="1910" y="447"/>
                  </a:lnTo>
                  <a:cubicBezTo>
                    <a:pt x="2197" y="447"/>
                    <a:pt x="2197" y="65"/>
                    <a:pt x="1910" y="65"/>
                  </a:cubicBezTo>
                  <a:lnTo>
                    <a:pt x="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0"/>
            <p:cNvSpPr/>
            <p:nvPr/>
          </p:nvSpPr>
          <p:spPr>
            <a:xfrm>
              <a:off x="992963" y="1799327"/>
              <a:ext cx="24687" cy="48812"/>
            </a:xfrm>
            <a:custGeom>
              <a:avLst/>
              <a:gdLst/>
              <a:ahLst/>
              <a:cxnLst/>
              <a:rect l="l" t="t" r="r" b="b"/>
              <a:pathLst>
                <a:path w="1491" h="2948" extrusionOk="0">
                  <a:moveTo>
                    <a:pt x="1254" y="1"/>
                  </a:moveTo>
                  <a:cubicBezTo>
                    <a:pt x="1186" y="1"/>
                    <a:pt x="1118" y="36"/>
                    <a:pt x="1077" y="98"/>
                  </a:cubicBezTo>
                  <a:cubicBezTo>
                    <a:pt x="727" y="957"/>
                    <a:pt x="377" y="1817"/>
                    <a:pt x="27" y="2708"/>
                  </a:cubicBezTo>
                  <a:cubicBezTo>
                    <a:pt x="1" y="2839"/>
                    <a:pt x="103" y="2948"/>
                    <a:pt x="228" y="2948"/>
                  </a:cubicBezTo>
                  <a:cubicBezTo>
                    <a:pt x="256" y="2948"/>
                    <a:pt x="284" y="2943"/>
                    <a:pt x="313" y="2931"/>
                  </a:cubicBezTo>
                  <a:lnTo>
                    <a:pt x="504" y="2804"/>
                  </a:lnTo>
                  <a:cubicBezTo>
                    <a:pt x="600" y="2740"/>
                    <a:pt x="631" y="2613"/>
                    <a:pt x="568" y="2517"/>
                  </a:cubicBezTo>
                  <a:cubicBezTo>
                    <a:pt x="558" y="2502"/>
                    <a:pt x="547" y="2489"/>
                    <a:pt x="535" y="2477"/>
                  </a:cubicBezTo>
                  <a:lnTo>
                    <a:pt x="535" y="2477"/>
                  </a:lnTo>
                  <a:cubicBezTo>
                    <a:pt x="819" y="1751"/>
                    <a:pt x="1123" y="1008"/>
                    <a:pt x="1427" y="289"/>
                  </a:cubicBezTo>
                  <a:cubicBezTo>
                    <a:pt x="1491" y="193"/>
                    <a:pt x="1459" y="66"/>
                    <a:pt x="1364" y="34"/>
                  </a:cubicBezTo>
                  <a:cubicBezTo>
                    <a:pt x="1330" y="12"/>
                    <a:pt x="1292" y="1"/>
                    <a:pt x="12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0"/>
            <p:cNvSpPr/>
            <p:nvPr/>
          </p:nvSpPr>
          <p:spPr>
            <a:xfrm>
              <a:off x="1011740" y="1798764"/>
              <a:ext cx="21293" cy="50004"/>
            </a:xfrm>
            <a:custGeom>
              <a:avLst/>
              <a:gdLst/>
              <a:ahLst/>
              <a:cxnLst/>
              <a:rect l="l" t="t" r="r" b="b"/>
              <a:pathLst>
                <a:path w="1286" h="3020" extrusionOk="0">
                  <a:moveTo>
                    <a:pt x="260" y="0"/>
                  </a:moveTo>
                  <a:cubicBezTo>
                    <a:pt x="133" y="0"/>
                    <a:pt x="1" y="107"/>
                    <a:pt x="39" y="259"/>
                  </a:cubicBezTo>
                  <a:lnTo>
                    <a:pt x="835" y="2870"/>
                  </a:lnTo>
                  <a:cubicBezTo>
                    <a:pt x="861" y="2974"/>
                    <a:pt x="945" y="3019"/>
                    <a:pt x="1032" y="3019"/>
                  </a:cubicBezTo>
                  <a:cubicBezTo>
                    <a:pt x="1157" y="3019"/>
                    <a:pt x="1286" y="2924"/>
                    <a:pt x="1248" y="2774"/>
                  </a:cubicBezTo>
                  <a:cubicBezTo>
                    <a:pt x="962" y="1883"/>
                    <a:pt x="707" y="1023"/>
                    <a:pt x="453" y="164"/>
                  </a:cubicBezTo>
                  <a:cubicBezTo>
                    <a:pt x="427" y="48"/>
                    <a:pt x="345"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0"/>
            <p:cNvSpPr/>
            <p:nvPr/>
          </p:nvSpPr>
          <p:spPr>
            <a:xfrm>
              <a:off x="1006574" y="1822524"/>
              <a:ext cx="22154" cy="8080"/>
            </a:xfrm>
            <a:custGeom>
              <a:avLst/>
              <a:gdLst/>
              <a:ahLst/>
              <a:cxnLst/>
              <a:rect l="l" t="t" r="r" b="b"/>
              <a:pathLst>
                <a:path w="1338" h="488" extrusionOk="0">
                  <a:moveTo>
                    <a:pt x="799" y="1"/>
                  </a:moveTo>
                  <a:cubicBezTo>
                    <a:pt x="584" y="1"/>
                    <a:pt x="365" y="36"/>
                    <a:pt x="160" y="98"/>
                  </a:cubicBezTo>
                  <a:cubicBezTo>
                    <a:pt x="64" y="129"/>
                    <a:pt x="0" y="257"/>
                    <a:pt x="32" y="352"/>
                  </a:cubicBezTo>
                  <a:cubicBezTo>
                    <a:pt x="59" y="431"/>
                    <a:pt x="149" y="488"/>
                    <a:pt x="234" y="488"/>
                  </a:cubicBezTo>
                  <a:cubicBezTo>
                    <a:pt x="252" y="488"/>
                    <a:pt x="270" y="485"/>
                    <a:pt x="287" y="480"/>
                  </a:cubicBezTo>
                  <a:cubicBezTo>
                    <a:pt x="383" y="448"/>
                    <a:pt x="446" y="448"/>
                    <a:pt x="510" y="416"/>
                  </a:cubicBezTo>
                  <a:lnTo>
                    <a:pt x="1147" y="416"/>
                  </a:lnTo>
                  <a:cubicBezTo>
                    <a:pt x="1274" y="416"/>
                    <a:pt x="1338" y="320"/>
                    <a:pt x="1338" y="225"/>
                  </a:cubicBezTo>
                  <a:cubicBezTo>
                    <a:pt x="1338" y="129"/>
                    <a:pt x="1274" y="34"/>
                    <a:pt x="1147" y="34"/>
                  </a:cubicBezTo>
                  <a:cubicBezTo>
                    <a:pt x="1034" y="11"/>
                    <a:pt x="917" y="1"/>
                    <a:pt x="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0"/>
            <p:cNvSpPr/>
            <p:nvPr/>
          </p:nvSpPr>
          <p:spPr>
            <a:xfrm>
              <a:off x="592802" y="1901090"/>
              <a:ext cx="448046" cy="10564"/>
            </a:xfrm>
            <a:custGeom>
              <a:avLst/>
              <a:gdLst/>
              <a:ahLst/>
              <a:cxnLst/>
              <a:rect l="l" t="t" r="r" b="b"/>
              <a:pathLst>
                <a:path w="27060" h="638" extrusionOk="0">
                  <a:moveTo>
                    <a:pt x="255" y="0"/>
                  </a:moveTo>
                  <a:cubicBezTo>
                    <a:pt x="0" y="0"/>
                    <a:pt x="0" y="414"/>
                    <a:pt x="255" y="414"/>
                  </a:cubicBezTo>
                  <a:lnTo>
                    <a:pt x="287" y="446"/>
                  </a:lnTo>
                  <a:lnTo>
                    <a:pt x="9169" y="446"/>
                  </a:lnTo>
                  <a:cubicBezTo>
                    <a:pt x="9943" y="435"/>
                    <a:pt x="10718" y="432"/>
                    <a:pt x="11492" y="432"/>
                  </a:cubicBezTo>
                  <a:cubicBezTo>
                    <a:pt x="13042" y="432"/>
                    <a:pt x="14591" y="446"/>
                    <a:pt x="16140" y="446"/>
                  </a:cubicBezTo>
                  <a:cubicBezTo>
                    <a:pt x="18273" y="446"/>
                    <a:pt x="20406" y="478"/>
                    <a:pt x="22507" y="510"/>
                  </a:cubicBezTo>
                  <a:cubicBezTo>
                    <a:pt x="23876" y="510"/>
                    <a:pt x="25213" y="542"/>
                    <a:pt x="26550" y="637"/>
                  </a:cubicBezTo>
                  <a:lnTo>
                    <a:pt x="26805" y="637"/>
                  </a:lnTo>
                  <a:cubicBezTo>
                    <a:pt x="27060" y="637"/>
                    <a:pt x="27060" y="223"/>
                    <a:pt x="26805" y="223"/>
                  </a:cubicBezTo>
                  <a:cubicBezTo>
                    <a:pt x="25627" y="128"/>
                    <a:pt x="24386" y="128"/>
                    <a:pt x="23176" y="128"/>
                  </a:cubicBezTo>
                  <a:cubicBezTo>
                    <a:pt x="21107" y="64"/>
                    <a:pt x="19037" y="64"/>
                    <a:pt x="16968" y="64"/>
                  </a:cubicBezTo>
                  <a:cubicBezTo>
                    <a:pt x="14644" y="32"/>
                    <a:pt x="12320" y="32"/>
                    <a:pt x="9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0"/>
            <p:cNvSpPr/>
            <p:nvPr/>
          </p:nvSpPr>
          <p:spPr>
            <a:xfrm>
              <a:off x="736190" y="1938327"/>
              <a:ext cx="32668" cy="48364"/>
            </a:xfrm>
            <a:custGeom>
              <a:avLst/>
              <a:gdLst/>
              <a:ahLst/>
              <a:cxnLst/>
              <a:rect l="l" t="t" r="r" b="b"/>
              <a:pathLst>
                <a:path w="1973" h="2921" extrusionOk="0">
                  <a:moveTo>
                    <a:pt x="830" y="0"/>
                  </a:moveTo>
                  <a:cubicBezTo>
                    <a:pt x="598" y="0"/>
                    <a:pt x="385" y="42"/>
                    <a:pt x="190" y="139"/>
                  </a:cubicBezTo>
                  <a:cubicBezTo>
                    <a:pt x="1" y="247"/>
                    <a:pt x="110" y="517"/>
                    <a:pt x="304" y="517"/>
                  </a:cubicBezTo>
                  <a:cubicBezTo>
                    <a:pt x="338" y="517"/>
                    <a:pt x="375" y="508"/>
                    <a:pt x="413" y="489"/>
                  </a:cubicBezTo>
                  <a:lnTo>
                    <a:pt x="381" y="457"/>
                  </a:lnTo>
                  <a:cubicBezTo>
                    <a:pt x="533" y="389"/>
                    <a:pt x="690" y="355"/>
                    <a:pt x="845" y="355"/>
                  </a:cubicBezTo>
                  <a:cubicBezTo>
                    <a:pt x="1050" y="355"/>
                    <a:pt x="1251" y="413"/>
                    <a:pt x="1432" y="521"/>
                  </a:cubicBezTo>
                  <a:cubicBezTo>
                    <a:pt x="1495" y="553"/>
                    <a:pt x="1495" y="585"/>
                    <a:pt x="1432" y="648"/>
                  </a:cubicBezTo>
                  <a:cubicBezTo>
                    <a:pt x="1368" y="712"/>
                    <a:pt x="1336" y="776"/>
                    <a:pt x="1273" y="871"/>
                  </a:cubicBezTo>
                  <a:cubicBezTo>
                    <a:pt x="1113" y="1030"/>
                    <a:pt x="954" y="1158"/>
                    <a:pt x="795" y="1285"/>
                  </a:cubicBezTo>
                  <a:cubicBezTo>
                    <a:pt x="636" y="1381"/>
                    <a:pt x="700" y="1635"/>
                    <a:pt x="922" y="1667"/>
                  </a:cubicBezTo>
                  <a:cubicBezTo>
                    <a:pt x="950" y="1662"/>
                    <a:pt x="978" y="1659"/>
                    <a:pt x="1007" y="1659"/>
                  </a:cubicBezTo>
                  <a:cubicBezTo>
                    <a:pt x="1146" y="1659"/>
                    <a:pt x="1300" y="1721"/>
                    <a:pt x="1432" y="1826"/>
                  </a:cubicBezTo>
                  <a:cubicBezTo>
                    <a:pt x="1559" y="1954"/>
                    <a:pt x="1527" y="2081"/>
                    <a:pt x="1400" y="2208"/>
                  </a:cubicBezTo>
                  <a:cubicBezTo>
                    <a:pt x="1114" y="2408"/>
                    <a:pt x="777" y="2531"/>
                    <a:pt x="434" y="2531"/>
                  </a:cubicBezTo>
                  <a:cubicBezTo>
                    <a:pt x="396" y="2531"/>
                    <a:pt x="357" y="2530"/>
                    <a:pt x="318" y="2527"/>
                  </a:cubicBezTo>
                  <a:cubicBezTo>
                    <a:pt x="308" y="2525"/>
                    <a:pt x="299" y="2525"/>
                    <a:pt x="290" y="2525"/>
                  </a:cubicBezTo>
                  <a:cubicBezTo>
                    <a:pt x="63" y="2525"/>
                    <a:pt x="72" y="2909"/>
                    <a:pt x="318" y="2909"/>
                  </a:cubicBezTo>
                  <a:cubicBezTo>
                    <a:pt x="385" y="2916"/>
                    <a:pt x="453" y="2920"/>
                    <a:pt x="520" y="2920"/>
                  </a:cubicBezTo>
                  <a:cubicBezTo>
                    <a:pt x="738" y="2920"/>
                    <a:pt x="951" y="2879"/>
                    <a:pt x="1145" y="2781"/>
                  </a:cubicBezTo>
                  <a:cubicBezTo>
                    <a:pt x="1400" y="2686"/>
                    <a:pt x="1655" y="2527"/>
                    <a:pt x="1814" y="2304"/>
                  </a:cubicBezTo>
                  <a:cubicBezTo>
                    <a:pt x="1973" y="2049"/>
                    <a:pt x="1941" y="1763"/>
                    <a:pt x="1718" y="1572"/>
                  </a:cubicBezTo>
                  <a:cubicBezTo>
                    <a:pt x="1610" y="1463"/>
                    <a:pt x="1487" y="1385"/>
                    <a:pt x="1356" y="1333"/>
                  </a:cubicBezTo>
                  <a:lnTo>
                    <a:pt x="1356" y="1333"/>
                  </a:lnTo>
                  <a:cubicBezTo>
                    <a:pt x="1455" y="1237"/>
                    <a:pt x="1546" y="1138"/>
                    <a:pt x="1623" y="1030"/>
                  </a:cubicBezTo>
                  <a:cubicBezTo>
                    <a:pt x="1814" y="808"/>
                    <a:pt x="1973" y="521"/>
                    <a:pt x="1750" y="266"/>
                  </a:cubicBezTo>
                  <a:cubicBezTo>
                    <a:pt x="1559" y="107"/>
                    <a:pt x="1304" y="12"/>
                    <a:pt x="1050" y="12"/>
                  </a:cubicBezTo>
                  <a:cubicBezTo>
                    <a:pt x="975" y="4"/>
                    <a:pt x="901" y="0"/>
                    <a:pt x="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0"/>
            <p:cNvSpPr/>
            <p:nvPr/>
          </p:nvSpPr>
          <p:spPr>
            <a:xfrm>
              <a:off x="793098" y="1938510"/>
              <a:ext cx="8974" cy="42851"/>
            </a:xfrm>
            <a:custGeom>
              <a:avLst/>
              <a:gdLst/>
              <a:ahLst/>
              <a:cxnLst/>
              <a:rect l="l" t="t" r="r" b="b"/>
              <a:pathLst>
                <a:path w="542" h="2588" extrusionOk="0">
                  <a:moveTo>
                    <a:pt x="255" y="1"/>
                  </a:moveTo>
                  <a:cubicBezTo>
                    <a:pt x="160" y="1"/>
                    <a:pt x="64" y="64"/>
                    <a:pt x="64" y="192"/>
                  </a:cubicBezTo>
                  <a:cubicBezTo>
                    <a:pt x="0" y="956"/>
                    <a:pt x="32" y="1688"/>
                    <a:pt x="128" y="2420"/>
                  </a:cubicBezTo>
                  <a:cubicBezTo>
                    <a:pt x="154" y="2526"/>
                    <a:pt x="246" y="2587"/>
                    <a:pt x="331" y="2587"/>
                  </a:cubicBezTo>
                  <a:cubicBezTo>
                    <a:pt x="349" y="2587"/>
                    <a:pt x="366" y="2585"/>
                    <a:pt x="382" y="2579"/>
                  </a:cubicBezTo>
                  <a:cubicBezTo>
                    <a:pt x="478" y="2547"/>
                    <a:pt x="542" y="2420"/>
                    <a:pt x="510" y="2325"/>
                  </a:cubicBezTo>
                  <a:cubicBezTo>
                    <a:pt x="414" y="1624"/>
                    <a:pt x="382" y="892"/>
                    <a:pt x="446" y="192"/>
                  </a:cubicBezTo>
                  <a:cubicBezTo>
                    <a:pt x="446" y="64"/>
                    <a:pt x="351"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0"/>
            <p:cNvSpPr/>
            <p:nvPr/>
          </p:nvSpPr>
          <p:spPr>
            <a:xfrm>
              <a:off x="792568" y="1936953"/>
              <a:ext cx="34274" cy="49209"/>
            </a:xfrm>
            <a:custGeom>
              <a:avLst/>
              <a:gdLst/>
              <a:ahLst/>
              <a:cxnLst/>
              <a:rect l="l" t="t" r="r" b="b"/>
              <a:pathLst>
                <a:path w="2070" h="2972" extrusionOk="0">
                  <a:moveTo>
                    <a:pt x="564" y="0"/>
                  </a:moveTo>
                  <a:cubicBezTo>
                    <a:pt x="460" y="0"/>
                    <a:pt x="356" y="11"/>
                    <a:pt x="255" y="31"/>
                  </a:cubicBezTo>
                  <a:cubicBezTo>
                    <a:pt x="1" y="31"/>
                    <a:pt x="1" y="413"/>
                    <a:pt x="255" y="413"/>
                  </a:cubicBezTo>
                  <a:lnTo>
                    <a:pt x="287" y="413"/>
                  </a:lnTo>
                  <a:cubicBezTo>
                    <a:pt x="369" y="401"/>
                    <a:pt x="450" y="394"/>
                    <a:pt x="532" y="394"/>
                  </a:cubicBezTo>
                  <a:cubicBezTo>
                    <a:pt x="673" y="394"/>
                    <a:pt x="814" y="416"/>
                    <a:pt x="956" y="477"/>
                  </a:cubicBezTo>
                  <a:cubicBezTo>
                    <a:pt x="1115" y="509"/>
                    <a:pt x="1210" y="668"/>
                    <a:pt x="1242" y="827"/>
                  </a:cubicBezTo>
                  <a:cubicBezTo>
                    <a:pt x="1242" y="1145"/>
                    <a:pt x="765" y="1304"/>
                    <a:pt x="510" y="1368"/>
                  </a:cubicBezTo>
                  <a:cubicBezTo>
                    <a:pt x="351" y="1400"/>
                    <a:pt x="319" y="1623"/>
                    <a:pt x="478" y="1718"/>
                  </a:cubicBezTo>
                  <a:cubicBezTo>
                    <a:pt x="627" y="1803"/>
                    <a:pt x="789" y="1846"/>
                    <a:pt x="957" y="1846"/>
                  </a:cubicBezTo>
                  <a:cubicBezTo>
                    <a:pt x="1040" y="1846"/>
                    <a:pt x="1125" y="1835"/>
                    <a:pt x="1210" y="1814"/>
                  </a:cubicBezTo>
                  <a:cubicBezTo>
                    <a:pt x="1338" y="1814"/>
                    <a:pt x="1656" y="1814"/>
                    <a:pt x="1592" y="2005"/>
                  </a:cubicBezTo>
                  <a:cubicBezTo>
                    <a:pt x="1560" y="2196"/>
                    <a:pt x="1274" y="2387"/>
                    <a:pt x="1083" y="2482"/>
                  </a:cubicBezTo>
                  <a:cubicBezTo>
                    <a:pt x="901" y="2534"/>
                    <a:pt x="719" y="2586"/>
                    <a:pt x="520" y="2586"/>
                  </a:cubicBezTo>
                  <a:cubicBezTo>
                    <a:pt x="475" y="2586"/>
                    <a:pt x="429" y="2584"/>
                    <a:pt x="383" y="2578"/>
                  </a:cubicBezTo>
                  <a:cubicBezTo>
                    <a:pt x="366" y="2572"/>
                    <a:pt x="348" y="2570"/>
                    <a:pt x="330" y="2570"/>
                  </a:cubicBezTo>
                  <a:cubicBezTo>
                    <a:pt x="245" y="2570"/>
                    <a:pt x="154" y="2627"/>
                    <a:pt x="128" y="2705"/>
                  </a:cubicBezTo>
                  <a:cubicBezTo>
                    <a:pt x="96" y="2801"/>
                    <a:pt x="160" y="2928"/>
                    <a:pt x="287" y="2960"/>
                  </a:cubicBezTo>
                  <a:cubicBezTo>
                    <a:pt x="362" y="2967"/>
                    <a:pt x="439" y="2971"/>
                    <a:pt x="517" y="2971"/>
                  </a:cubicBezTo>
                  <a:cubicBezTo>
                    <a:pt x="767" y="2971"/>
                    <a:pt x="1023" y="2930"/>
                    <a:pt x="1242" y="2832"/>
                  </a:cubicBezTo>
                  <a:cubicBezTo>
                    <a:pt x="1592" y="2705"/>
                    <a:pt x="1847" y="2450"/>
                    <a:pt x="1974" y="2164"/>
                  </a:cubicBezTo>
                  <a:cubicBezTo>
                    <a:pt x="2070" y="1846"/>
                    <a:pt x="1879" y="1527"/>
                    <a:pt x="1560" y="1464"/>
                  </a:cubicBezTo>
                  <a:cubicBezTo>
                    <a:pt x="1468" y="1445"/>
                    <a:pt x="1386" y="1427"/>
                    <a:pt x="1303" y="1421"/>
                  </a:cubicBezTo>
                  <a:lnTo>
                    <a:pt x="1303" y="1421"/>
                  </a:lnTo>
                  <a:cubicBezTo>
                    <a:pt x="1501" y="1266"/>
                    <a:pt x="1640" y="1061"/>
                    <a:pt x="1624" y="795"/>
                  </a:cubicBezTo>
                  <a:cubicBezTo>
                    <a:pt x="1592" y="509"/>
                    <a:pt x="1433" y="254"/>
                    <a:pt x="1210" y="158"/>
                  </a:cubicBezTo>
                  <a:cubicBezTo>
                    <a:pt x="1014" y="50"/>
                    <a:pt x="789" y="0"/>
                    <a:pt x="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0"/>
            <p:cNvSpPr/>
            <p:nvPr/>
          </p:nvSpPr>
          <p:spPr>
            <a:xfrm>
              <a:off x="831577" y="1935728"/>
              <a:ext cx="41228" cy="47984"/>
            </a:xfrm>
            <a:custGeom>
              <a:avLst/>
              <a:gdLst/>
              <a:ahLst/>
              <a:cxnLst/>
              <a:rect l="l" t="t" r="r" b="b"/>
              <a:pathLst>
                <a:path w="2490" h="2898" extrusionOk="0">
                  <a:moveTo>
                    <a:pt x="1619" y="0"/>
                  </a:moveTo>
                  <a:cubicBezTo>
                    <a:pt x="1554" y="0"/>
                    <a:pt x="1493" y="33"/>
                    <a:pt x="1465" y="105"/>
                  </a:cubicBezTo>
                  <a:cubicBezTo>
                    <a:pt x="924" y="869"/>
                    <a:pt x="446" y="1697"/>
                    <a:pt x="64" y="2556"/>
                  </a:cubicBezTo>
                  <a:cubicBezTo>
                    <a:pt x="0" y="2652"/>
                    <a:pt x="32" y="2747"/>
                    <a:pt x="128" y="2811"/>
                  </a:cubicBezTo>
                  <a:cubicBezTo>
                    <a:pt x="161" y="2834"/>
                    <a:pt x="195" y="2844"/>
                    <a:pt x="228" y="2844"/>
                  </a:cubicBezTo>
                  <a:cubicBezTo>
                    <a:pt x="287" y="2844"/>
                    <a:pt x="341" y="2809"/>
                    <a:pt x="382" y="2747"/>
                  </a:cubicBezTo>
                  <a:cubicBezTo>
                    <a:pt x="730" y="2024"/>
                    <a:pt x="1101" y="1324"/>
                    <a:pt x="1532" y="665"/>
                  </a:cubicBezTo>
                  <a:lnTo>
                    <a:pt x="1532" y="665"/>
                  </a:lnTo>
                  <a:cubicBezTo>
                    <a:pt x="1699" y="1371"/>
                    <a:pt x="1884" y="2059"/>
                    <a:pt x="2070" y="2747"/>
                  </a:cubicBezTo>
                  <a:cubicBezTo>
                    <a:pt x="2096" y="2852"/>
                    <a:pt x="2175" y="2897"/>
                    <a:pt x="2255" y="2897"/>
                  </a:cubicBezTo>
                  <a:cubicBezTo>
                    <a:pt x="2371" y="2897"/>
                    <a:pt x="2489" y="2802"/>
                    <a:pt x="2452" y="2652"/>
                  </a:cubicBezTo>
                  <a:cubicBezTo>
                    <a:pt x="2229" y="1824"/>
                    <a:pt x="2038" y="965"/>
                    <a:pt x="1815" y="137"/>
                  </a:cubicBezTo>
                  <a:cubicBezTo>
                    <a:pt x="1780" y="49"/>
                    <a:pt x="1697" y="0"/>
                    <a:pt x="1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841065" y="1960647"/>
              <a:ext cx="32701" cy="6342"/>
            </a:xfrm>
            <a:custGeom>
              <a:avLst/>
              <a:gdLst/>
              <a:ahLst/>
              <a:cxnLst/>
              <a:rect l="l" t="t" r="r" b="b"/>
              <a:pathLst>
                <a:path w="1975" h="383" extrusionOk="0">
                  <a:moveTo>
                    <a:pt x="287" y="1"/>
                  </a:moveTo>
                  <a:cubicBezTo>
                    <a:pt x="0" y="1"/>
                    <a:pt x="0" y="383"/>
                    <a:pt x="287" y="383"/>
                  </a:cubicBezTo>
                  <a:lnTo>
                    <a:pt x="1688" y="383"/>
                  </a:lnTo>
                  <a:cubicBezTo>
                    <a:pt x="1974" y="383"/>
                    <a:pt x="1974" y="1"/>
                    <a:pt x="16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30"/>
          <p:cNvGrpSpPr/>
          <p:nvPr/>
        </p:nvGrpSpPr>
        <p:grpSpPr>
          <a:xfrm>
            <a:off x="6551987" y="2857541"/>
            <a:ext cx="1447535" cy="418008"/>
            <a:chOff x="-3119747" y="259886"/>
            <a:chExt cx="1304085" cy="376584"/>
          </a:xfrm>
        </p:grpSpPr>
        <p:sp>
          <p:nvSpPr>
            <p:cNvPr id="1027" name="Google Shape;1027;p30"/>
            <p:cNvSpPr/>
            <p:nvPr/>
          </p:nvSpPr>
          <p:spPr>
            <a:xfrm>
              <a:off x="-3119747" y="279888"/>
              <a:ext cx="34787" cy="356582"/>
            </a:xfrm>
            <a:custGeom>
              <a:avLst/>
              <a:gdLst/>
              <a:ahLst/>
              <a:cxnLst/>
              <a:rect l="l" t="t" r="r" b="b"/>
              <a:pathLst>
                <a:path w="2101" h="21536" extrusionOk="0">
                  <a:moveTo>
                    <a:pt x="1183" y="1"/>
                  </a:moveTo>
                  <a:cubicBezTo>
                    <a:pt x="1140" y="1"/>
                    <a:pt x="1094" y="16"/>
                    <a:pt x="1051" y="51"/>
                  </a:cubicBezTo>
                  <a:cubicBezTo>
                    <a:pt x="160" y="879"/>
                    <a:pt x="1" y="2152"/>
                    <a:pt x="1" y="3298"/>
                  </a:cubicBezTo>
                  <a:cubicBezTo>
                    <a:pt x="1" y="4031"/>
                    <a:pt x="96" y="4731"/>
                    <a:pt x="128" y="5431"/>
                  </a:cubicBezTo>
                  <a:cubicBezTo>
                    <a:pt x="160" y="6259"/>
                    <a:pt x="192" y="7087"/>
                    <a:pt x="224" y="7914"/>
                  </a:cubicBezTo>
                  <a:cubicBezTo>
                    <a:pt x="287" y="9538"/>
                    <a:pt x="287" y="11193"/>
                    <a:pt x="255" y="12817"/>
                  </a:cubicBezTo>
                  <a:cubicBezTo>
                    <a:pt x="224" y="14472"/>
                    <a:pt x="96" y="16096"/>
                    <a:pt x="33" y="17688"/>
                  </a:cubicBezTo>
                  <a:cubicBezTo>
                    <a:pt x="1" y="19120"/>
                    <a:pt x="319" y="20776"/>
                    <a:pt x="1720" y="21508"/>
                  </a:cubicBezTo>
                  <a:cubicBezTo>
                    <a:pt x="1753" y="21527"/>
                    <a:pt x="1786" y="21535"/>
                    <a:pt x="1817" y="21535"/>
                  </a:cubicBezTo>
                  <a:cubicBezTo>
                    <a:pt x="1991" y="21535"/>
                    <a:pt x="2100" y="21266"/>
                    <a:pt x="1911" y="21158"/>
                  </a:cubicBezTo>
                  <a:cubicBezTo>
                    <a:pt x="669" y="20521"/>
                    <a:pt x="415" y="19025"/>
                    <a:pt x="446" y="17751"/>
                  </a:cubicBezTo>
                  <a:cubicBezTo>
                    <a:pt x="478" y="16223"/>
                    <a:pt x="606" y="14663"/>
                    <a:pt x="638" y="13135"/>
                  </a:cubicBezTo>
                  <a:cubicBezTo>
                    <a:pt x="701" y="10079"/>
                    <a:pt x="606" y="7023"/>
                    <a:pt x="446" y="3967"/>
                  </a:cubicBezTo>
                  <a:cubicBezTo>
                    <a:pt x="383" y="2725"/>
                    <a:pt x="351" y="1261"/>
                    <a:pt x="1338" y="306"/>
                  </a:cubicBezTo>
                  <a:cubicBezTo>
                    <a:pt x="1462" y="182"/>
                    <a:pt x="1335" y="1"/>
                    <a:pt x="1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0"/>
            <p:cNvSpPr/>
            <p:nvPr/>
          </p:nvSpPr>
          <p:spPr>
            <a:xfrm>
              <a:off x="-3051745" y="363685"/>
              <a:ext cx="43397" cy="58498"/>
            </a:xfrm>
            <a:custGeom>
              <a:avLst/>
              <a:gdLst/>
              <a:ahLst/>
              <a:cxnLst/>
              <a:rect l="l" t="t" r="r" b="b"/>
              <a:pathLst>
                <a:path w="2621" h="3533" extrusionOk="0">
                  <a:moveTo>
                    <a:pt x="1998" y="1"/>
                  </a:moveTo>
                  <a:cubicBezTo>
                    <a:pt x="1237" y="1"/>
                    <a:pt x="541" y="487"/>
                    <a:pt x="255" y="1230"/>
                  </a:cubicBezTo>
                  <a:cubicBezTo>
                    <a:pt x="1" y="1994"/>
                    <a:pt x="319" y="2885"/>
                    <a:pt x="1051" y="3267"/>
                  </a:cubicBezTo>
                  <a:cubicBezTo>
                    <a:pt x="1322" y="3448"/>
                    <a:pt x="1640" y="3532"/>
                    <a:pt x="1962" y="3532"/>
                  </a:cubicBezTo>
                  <a:cubicBezTo>
                    <a:pt x="2094" y="3532"/>
                    <a:pt x="2226" y="3518"/>
                    <a:pt x="2356" y="3490"/>
                  </a:cubicBezTo>
                  <a:cubicBezTo>
                    <a:pt x="2621" y="3402"/>
                    <a:pt x="2532" y="3069"/>
                    <a:pt x="2317" y="3069"/>
                  </a:cubicBezTo>
                  <a:cubicBezTo>
                    <a:pt x="2299" y="3069"/>
                    <a:pt x="2280" y="3071"/>
                    <a:pt x="2261" y="3076"/>
                  </a:cubicBezTo>
                  <a:cubicBezTo>
                    <a:pt x="2144" y="3108"/>
                    <a:pt x="2026" y="3123"/>
                    <a:pt x="1910" y="3123"/>
                  </a:cubicBezTo>
                  <a:cubicBezTo>
                    <a:pt x="1206" y="3123"/>
                    <a:pt x="569" y="2573"/>
                    <a:pt x="542" y="1835"/>
                  </a:cubicBezTo>
                  <a:cubicBezTo>
                    <a:pt x="512" y="1017"/>
                    <a:pt x="1153" y="387"/>
                    <a:pt x="1923" y="387"/>
                  </a:cubicBezTo>
                  <a:cubicBezTo>
                    <a:pt x="1992" y="387"/>
                    <a:pt x="2063" y="392"/>
                    <a:pt x="2133" y="402"/>
                  </a:cubicBezTo>
                  <a:cubicBezTo>
                    <a:pt x="2153" y="407"/>
                    <a:pt x="2171" y="409"/>
                    <a:pt x="2189" y="409"/>
                  </a:cubicBezTo>
                  <a:cubicBezTo>
                    <a:pt x="2401" y="409"/>
                    <a:pt x="2464" y="79"/>
                    <a:pt x="2229" y="20"/>
                  </a:cubicBezTo>
                  <a:lnTo>
                    <a:pt x="2261" y="20"/>
                  </a:lnTo>
                  <a:cubicBezTo>
                    <a:pt x="2173" y="7"/>
                    <a:pt x="2085" y="1"/>
                    <a:pt x="19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0"/>
            <p:cNvSpPr/>
            <p:nvPr/>
          </p:nvSpPr>
          <p:spPr>
            <a:xfrm>
              <a:off x="-2979207" y="385491"/>
              <a:ext cx="36592" cy="10084"/>
            </a:xfrm>
            <a:custGeom>
              <a:avLst/>
              <a:gdLst/>
              <a:ahLst/>
              <a:cxnLst/>
              <a:rect l="l" t="t" r="r" b="b"/>
              <a:pathLst>
                <a:path w="2210" h="609" extrusionOk="0">
                  <a:moveTo>
                    <a:pt x="2003" y="0"/>
                  </a:moveTo>
                  <a:cubicBezTo>
                    <a:pt x="1987" y="0"/>
                    <a:pt x="1971" y="3"/>
                    <a:pt x="1955" y="8"/>
                  </a:cubicBezTo>
                  <a:cubicBezTo>
                    <a:pt x="1658" y="138"/>
                    <a:pt x="1339" y="203"/>
                    <a:pt x="1024" y="203"/>
                  </a:cubicBezTo>
                  <a:cubicBezTo>
                    <a:pt x="798" y="203"/>
                    <a:pt x="575" y="170"/>
                    <a:pt x="363" y="104"/>
                  </a:cubicBezTo>
                  <a:cubicBezTo>
                    <a:pt x="341" y="99"/>
                    <a:pt x="320" y="97"/>
                    <a:pt x="301" y="97"/>
                  </a:cubicBezTo>
                  <a:cubicBezTo>
                    <a:pt x="64" y="97"/>
                    <a:pt x="0" y="429"/>
                    <a:pt x="236" y="518"/>
                  </a:cubicBezTo>
                  <a:lnTo>
                    <a:pt x="267" y="486"/>
                  </a:lnTo>
                  <a:cubicBezTo>
                    <a:pt x="513" y="568"/>
                    <a:pt x="770" y="609"/>
                    <a:pt x="1029" y="609"/>
                  </a:cubicBezTo>
                  <a:cubicBezTo>
                    <a:pt x="1374" y="609"/>
                    <a:pt x="1723" y="536"/>
                    <a:pt x="2050" y="390"/>
                  </a:cubicBezTo>
                  <a:cubicBezTo>
                    <a:pt x="2146" y="359"/>
                    <a:pt x="2209" y="263"/>
                    <a:pt x="2177" y="167"/>
                  </a:cubicBezTo>
                  <a:cubicBezTo>
                    <a:pt x="2151" y="62"/>
                    <a:pt x="2081" y="0"/>
                    <a:pt x="2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2905741" y="366649"/>
              <a:ext cx="10663" cy="45185"/>
            </a:xfrm>
            <a:custGeom>
              <a:avLst/>
              <a:gdLst/>
              <a:ahLst/>
              <a:cxnLst/>
              <a:rect l="l" t="t" r="r" b="b"/>
              <a:pathLst>
                <a:path w="644" h="2729" extrusionOk="0">
                  <a:moveTo>
                    <a:pt x="283" y="0"/>
                  </a:moveTo>
                  <a:cubicBezTo>
                    <a:pt x="184" y="0"/>
                    <a:pt x="80" y="64"/>
                    <a:pt x="64" y="191"/>
                  </a:cubicBezTo>
                  <a:cubicBezTo>
                    <a:pt x="1" y="987"/>
                    <a:pt x="33" y="1815"/>
                    <a:pt x="224" y="2579"/>
                  </a:cubicBezTo>
                  <a:cubicBezTo>
                    <a:pt x="237" y="2683"/>
                    <a:pt x="314" y="2729"/>
                    <a:pt x="396" y="2729"/>
                  </a:cubicBezTo>
                  <a:cubicBezTo>
                    <a:pt x="514" y="2729"/>
                    <a:pt x="643" y="2634"/>
                    <a:pt x="606" y="2483"/>
                  </a:cubicBezTo>
                  <a:cubicBezTo>
                    <a:pt x="446" y="1719"/>
                    <a:pt x="415" y="955"/>
                    <a:pt x="478" y="191"/>
                  </a:cubicBezTo>
                  <a:cubicBezTo>
                    <a:pt x="478" y="64"/>
                    <a:pt x="383" y="0"/>
                    <a:pt x="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2903042" y="365523"/>
              <a:ext cx="38430" cy="56362"/>
            </a:xfrm>
            <a:custGeom>
              <a:avLst/>
              <a:gdLst/>
              <a:ahLst/>
              <a:cxnLst/>
              <a:rect l="l" t="t" r="r" b="b"/>
              <a:pathLst>
                <a:path w="2321" h="3404" extrusionOk="0">
                  <a:moveTo>
                    <a:pt x="662" y="0"/>
                  </a:moveTo>
                  <a:cubicBezTo>
                    <a:pt x="503" y="0"/>
                    <a:pt x="341" y="42"/>
                    <a:pt x="188" y="132"/>
                  </a:cubicBezTo>
                  <a:cubicBezTo>
                    <a:pt x="1" y="266"/>
                    <a:pt x="106" y="511"/>
                    <a:pt x="295" y="511"/>
                  </a:cubicBezTo>
                  <a:cubicBezTo>
                    <a:pt x="331" y="511"/>
                    <a:pt x="370" y="503"/>
                    <a:pt x="411" y="482"/>
                  </a:cubicBezTo>
                  <a:lnTo>
                    <a:pt x="379" y="482"/>
                  </a:lnTo>
                  <a:cubicBezTo>
                    <a:pt x="463" y="436"/>
                    <a:pt x="554" y="414"/>
                    <a:pt x="646" y="414"/>
                  </a:cubicBezTo>
                  <a:cubicBezTo>
                    <a:pt x="867" y="414"/>
                    <a:pt x="1085" y="543"/>
                    <a:pt x="1175" y="769"/>
                  </a:cubicBezTo>
                  <a:cubicBezTo>
                    <a:pt x="1270" y="1119"/>
                    <a:pt x="1016" y="1437"/>
                    <a:pt x="634" y="1437"/>
                  </a:cubicBezTo>
                  <a:cubicBezTo>
                    <a:pt x="474" y="1437"/>
                    <a:pt x="379" y="1692"/>
                    <a:pt x="506" y="1787"/>
                  </a:cubicBezTo>
                  <a:cubicBezTo>
                    <a:pt x="719" y="1920"/>
                    <a:pt x="953" y="1986"/>
                    <a:pt x="1209" y="1986"/>
                  </a:cubicBezTo>
                  <a:cubicBezTo>
                    <a:pt x="1261" y="1986"/>
                    <a:pt x="1313" y="1984"/>
                    <a:pt x="1366" y="1978"/>
                  </a:cubicBezTo>
                  <a:cubicBezTo>
                    <a:pt x="1589" y="1978"/>
                    <a:pt x="1875" y="2010"/>
                    <a:pt x="1875" y="2297"/>
                  </a:cubicBezTo>
                  <a:cubicBezTo>
                    <a:pt x="1901" y="2879"/>
                    <a:pt x="1321" y="2978"/>
                    <a:pt x="843" y="2978"/>
                  </a:cubicBezTo>
                  <a:cubicBezTo>
                    <a:pt x="720" y="2978"/>
                    <a:pt x="604" y="2972"/>
                    <a:pt x="506" y="2965"/>
                  </a:cubicBezTo>
                  <a:cubicBezTo>
                    <a:pt x="252" y="2965"/>
                    <a:pt x="252" y="3379"/>
                    <a:pt x="506" y="3379"/>
                  </a:cubicBezTo>
                  <a:cubicBezTo>
                    <a:pt x="613" y="3396"/>
                    <a:pt x="720" y="3403"/>
                    <a:pt x="827" y="3403"/>
                  </a:cubicBezTo>
                  <a:cubicBezTo>
                    <a:pt x="1132" y="3403"/>
                    <a:pt x="1433" y="3338"/>
                    <a:pt x="1716" y="3220"/>
                  </a:cubicBezTo>
                  <a:cubicBezTo>
                    <a:pt x="2034" y="3061"/>
                    <a:pt x="2257" y="2742"/>
                    <a:pt x="2289" y="2392"/>
                  </a:cubicBezTo>
                  <a:cubicBezTo>
                    <a:pt x="2321" y="2074"/>
                    <a:pt x="2130" y="1756"/>
                    <a:pt x="1780" y="1628"/>
                  </a:cubicBezTo>
                  <a:cubicBezTo>
                    <a:pt x="1667" y="1606"/>
                    <a:pt x="1555" y="1583"/>
                    <a:pt x="1431" y="1583"/>
                  </a:cubicBezTo>
                  <a:cubicBezTo>
                    <a:pt x="1394" y="1583"/>
                    <a:pt x="1357" y="1585"/>
                    <a:pt x="1319" y="1590"/>
                  </a:cubicBezTo>
                  <a:lnTo>
                    <a:pt x="1319" y="1590"/>
                  </a:lnTo>
                  <a:cubicBezTo>
                    <a:pt x="1543" y="1366"/>
                    <a:pt x="1647" y="1030"/>
                    <a:pt x="1557" y="705"/>
                  </a:cubicBezTo>
                  <a:cubicBezTo>
                    <a:pt x="1443" y="271"/>
                    <a:pt x="1066" y="0"/>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3061232" y="459950"/>
              <a:ext cx="210860" cy="11706"/>
            </a:xfrm>
            <a:custGeom>
              <a:avLst/>
              <a:gdLst/>
              <a:ahLst/>
              <a:cxnLst/>
              <a:rect l="l" t="t" r="r" b="b"/>
              <a:pathLst>
                <a:path w="12735" h="707" extrusionOk="0">
                  <a:moveTo>
                    <a:pt x="12480" y="0"/>
                  </a:moveTo>
                  <a:cubicBezTo>
                    <a:pt x="8821" y="200"/>
                    <a:pt x="5162" y="323"/>
                    <a:pt x="1503" y="323"/>
                  </a:cubicBezTo>
                  <a:cubicBezTo>
                    <a:pt x="1087" y="323"/>
                    <a:pt x="671" y="322"/>
                    <a:pt x="255" y="318"/>
                  </a:cubicBezTo>
                  <a:cubicBezTo>
                    <a:pt x="0" y="318"/>
                    <a:pt x="0" y="700"/>
                    <a:pt x="255" y="700"/>
                  </a:cubicBezTo>
                  <a:cubicBezTo>
                    <a:pt x="757" y="704"/>
                    <a:pt x="1258" y="706"/>
                    <a:pt x="1760" y="706"/>
                  </a:cubicBezTo>
                  <a:cubicBezTo>
                    <a:pt x="5333" y="706"/>
                    <a:pt x="8907" y="605"/>
                    <a:pt x="12480" y="382"/>
                  </a:cubicBezTo>
                  <a:cubicBezTo>
                    <a:pt x="12734" y="382"/>
                    <a:pt x="12734" y="0"/>
                    <a:pt x="124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3044874" y="508365"/>
              <a:ext cx="38297" cy="65220"/>
            </a:xfrm>
            <a:custGeom>
              <a:avLst/>
              <a:gdLst/>
              <a:ahLst/>
              <a:cxnLst/>
              <a:rect l="l" t="t" r="r" b="b"/>
              <a:pathLst>
                <a:path w="2313" h="3939" extrusionOk="0">
                  <a:moveTo>
                    <a:pt x="935" y="0"/>
                  </a:moveTo>
                  <a:cubicBezTo>
                    <a:pt x="673" y="0"/>
                    <a:pt x="413" y="74"/>
                    <a:pt x="190" y="228"/>
                  </a:cubicBezTo>
                  <a:cubicBezTo>
                    <a:pt x="1" y="336"/>
                    <a:pt x="134" y="605"/>
                    <a:pt x="295" y="605"/>
                  </a:cubicBezTo>
                  <a:cubicBezTo>
                    <a:pt x="323" y="605"/>
                    <a:pt x="353" y="597"/>
                    <a:pt x="381" y="578"/>
                  </a:cubicBezTo>
                  <a:lnTo>
                    <a:pt x="413" y="578"/>
                  </a:lnTo>
                  <a:cubicBezTo>
                    <a:pt x="579" y="443"/>
                    <a:pt x="780" y="378"/>
                    <a:pt x="979" y="378"/>
                  </a:cubicBezTo>
                  <a:cubicBezTo>
                    <a:pt x="1168" y="378"/>
                    <a:pt x="1356" y="436"/>
                    <a:pt x="1511" y="546"/>
                  </a:cubicBezTo>
                  <a:lnTo>
                    <a:pt x="1511" y="546"/>
                  </a:lnTo>
                  <a:cubicBezTo>
                    <a:pt x="1356" y="938"/>
                    <a:pt x="1143" y="1277"/>
                    <a:pt x="827" y="1565"/>
                  </a:cubicBezTo>
                  <a:cubicBezTo>
                    <a:pt x="732" y="1660"/>
                    <a:pt x="795" y="1851"/>
                    <a:pt x="923" y="1883"/>
                  </a:cubicBezTo>
                  <a:cubicBezTo>
                    <a:pt x="1400" y="2010"/>
                    <a:pt x="1878" y="2552"/>
                    <a:pt x="1687" y="3093"/>
                  </a:cubicBezTo>
                  <a:cubicBezTo>
                    <a:pt x="1576" y="3379"/>
                    <a:pt x="1313" y="3544"/>
                    <a:pt x="1035" y="3544"/>
                  </a:cubicBezTo>
                  <a:cubicBezTo>
                    <a:pt x="912" y="3544"/>
                    <a:pt x="785" y="3512"/>
                    <a:pt x="668" y="3443"/>
                  </a:cubicBezTo>
                  <a:cubicBezTo>
                    <a:pt x="629" y="3410"/>
                    <a:pt x="585" y="3396"/>
                    <a:pt x="543" y="3396"/>
                  </a:cubicBezTo>
                  <a:cubicBezTo>
                    <a:pt x="379" y="3396"/>
                    <a:pt x="230" y="3603"/>
                    <a:pt x="381" y="3730"/>
                  </a:cubicBezTo>
                  <a:cubicBezTo>
                    <a:pt x="578" y="3871"/>
                    <a:pt x="800" y="3938"/>
                    <a:pt x="1019" y="3938"/>
                  </a:cubicBezTo>
                  <a:cubicBezTo>
                    <a:pt x="1440" y="3938"/>
                    <a:pt x="1848" y="3691"/>
                    <a:pt x="2037" y="3252"/>
                  </a:cubicBezTo>
                  <a:cubicBezTo>
                    <a:pt x="2313" y="2618"/>
                    <a:pt x="1895" y="1936"/>
                    <a:pt x="1324" y="1620"/>
                  </a:cubicBezTo>
                  <a:lnTo>
                    <a:pt x="1324" y="1620"/>
                  </a:lnTo>
                  <a:cubicBezTo>
                    <a:pt x="1592" y="1293"/>
                    <a:pt x="1781" y="930"/>
                    <a:pt x="1909" y="546"/>
                  </a:cubicBezTo>
                  <a:cubicBezTo>
                    <a:pt x="1941" y="482"/>
                    <a:pt x="1909" y="387"/>
                    <a:pt x="1878" y="355"/>
                  </a:cubicBezTo>
                  <a:cubicBezTo>
                    <a:pt x="1609" y="122"/>
                    <a:pt x="1270" y="0"/>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2966888" y="533217"/>
              <a:ext cx="36393" cy="6342"/>
            </a:xfrm>
            <a:custGeom>
              <a:avLst/>
              <a:gdLst/>
              <a:ahLst/>
              <a:cxnLst/>
              <a:rect l="l" t="t" r="r" b="b"/>
              <a:pathLst>
                <a:path w="2198" h="383" extrusionOk="0">
                  <a:moveTo>
                    <a:pt x="256" y="0"/>
                  </a:moveTo>
                  <a:cubicBezTo>
                    <a:pt x="1" y="0"/>
                    <a:pt x="1" y="382"/>
                    <a:pt x="256" y="382"/>
                  </a:cubicBezTo>
                  <a:lnTo>
                    <a:pt x="1943" y="382"/>
                  </a:lnTo>
                  <a:cubicBezTo>
                    <a:pt x="2198" y="382"/>
                    <a:pt x="2198" y="0"/>
                    <a:pt x="19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0"/>
            <p:cNvSpPr/>
            <p:nvPr/>
          </p:nvSpPr>
          <p:spPr>
            <a:xfrm>
              <a:off x="-2897297" y="510467"/>
              <a:ext cx="42172" cy="56594"/>
            </a:xfrm>
            <a:custGeom>
              <a:avLst/>
              <a:gdLst/>
              <a:ahLst/>
              <a:cxnLst/>
              <a:rect l="l" t="t" r="r" b="b"/>
              <a:pathLst>
                <a:path w="2547" h="3418" extrusionOk="0">
                  <a:moveTo>
                    <a:pt x="1029" y="1"/>
                  </a:moveTo>
                  <a:cubicBezTo>
                    <a:pt x="930" y="1"/>
                    <a:pt x="830" y="13"/>
                    <a:pt x="732" y="37"/>
                  </a:cubicBezTo>
                  <a:cubicBezTo>
                    <a:pt x="475" y="94"/>
                    <a:pt x="551" y="433"/>
                    <a:pt x="754" y="433"/>
                  </a:cubicBezTo>
                  <a:cubicBezTo>
                    <a:pt x="777" y="433"/>
                    <a:pt x="802" y="429"/>
                    <a:pt x="828" y="419"/>
                  </a:cubicBezTo>
                  <a:cubicBezTo>
                    <a:pt x="887" y="406"/>
                    <a:pt x="946" y="399"/>
                    <a:pt x="1004" y="399"/>
                  </a:cubicBezTo>
                  <a:cubicBezTo>
                    <a:pt x="1626" y="399"/>
                    <a:pt x="2122" y="1142"/>
                    <a:pt x="2006" y="1724"/>
                  </a:cubicBezTo>
                  <a:cubicBezTo>
                    <a:pt x="1892" y="2406"/>
                    <a:pt x="1272" y="2834"/>
                    <a:pt x="621" y="3009"/>
                  </a:cubicBezTo>
                  <a:lnTo>
                    <a:pt x="621" y="3009"/>
                  </a:lnTo>
                  <a:cubicBezTo>
                    <a:pt x="558" y="2103"/>
                    <a:pt x="472" y="1195"/>
                    <a:pt x="414" y="260"/>
                  </a:cubicBezTo>
                  <a:cubicBezTo>
                    <a:pt x="398" y="133"/>
                    <a:pt x="295" y="69"/>
                    <a:pt x="195" y="69"/>
                  </a:cubicBezTo>
                  <a:cubicBezTo>
                    <a:pt x="101" y="69"/>
                    <a:pt x="10" y="126"/>
                    <a:pt x="1" y="240"/>
                  </a:cubicBezTo>
                  <a:lnTo>
                    <a:pt x="1" y="240"/>
                  </a:lnTo>
                  <a:cubicBezTo>
                    <a:pt x="1" y="236"/>
                    <a:pt x="0" y="232"/>
                    <a:pt x="0" y="228"/>
                  </a:cubicBezTo>
                  <a:lnTo>
                    <a:pt x="0" y="260"/>
                  </a:lnTo>
                  <a:cubicBezTo>
                    <a:pt x="0" y="253"/>
                    <a:pt x="0" y="247"/>
                    <a:pt x="1" y="240"/>
                  </a:cubicBezTo>
                  <a:lnTo>
                    <a:pt x="1" y="240"/>
                  </a:lnTo>
                  <a:cubicBezTo>
                    <a:pt x="65" y="1255"/>
                    <a:pt x="160" y="2238"/>
                    <a:pt x="223" y="3221"/>
                  </a:cubicBezTo>
                  <a:cubicBezTo>
                    <a:pt x="223" y="3331"/>
                    <a:pt x="319" y="3418"/>
                    <a:pt x="428" y="3418"/>
                  </a:cubicBezTo>
                  <a:cubicBezTo>
                    <a:pt x="444" y="3418"/>
                    <a:pt x="461" y="3416"/>
                    <a:pt x="478" y="3412"/>
                  </a:cubicBezTo>
                  <a:cubicBezTo>
                    <a:pt x="1210" y="3316"/>
                    <a:pt x="1878" y="2870"/>
                    <a:pt x="2229" y="2234"/>
                  </a:cubicBezTo>
                  <a:cubicBezTo>
                    <a:pt x="2547" y="1565"/>
                    <a:pt x="2388" y="769"/>
                    <a:pt x="1815" y="292"/>
                  </a:cubicBezTo>
                  <a:cubicBezTo>
                    <a:pt x="1601" y="102"/>
                    <a:pt x="1317" y="1"/>
                    <a:pt x="10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0"/>
            <p:cNvSpPr/>
            <p:nvPr/>
          </p:nvSpPr>
          <p:spPr>
            <a:xfrm>
              <a:off x="-2839677" y="267254"/>
              <a:ext cx="46229" cy="364050"/>
            </a:xfrm>
            <a:custGeom>
              <a:avLst/>
              <a:gdLst/>
              <a:ahLst/>
              <a:cxnLst/>
              <a:rect l="l" t="t" r="r" b="b"/>
              <a:pathLst>
                <a:path w="2792" h="21987" extrusionOk="0">
                  <a:moveTo>
                    <a:pt x="438" y="1"/>
                  </a:moveTo>
                  <a:cubicBezTo>
                    <a:pt x="235" y="1"/>
                    <a:pt x="114" y="257"/>
                    <a:pt x="308" y="368"/>
                  </a:cubicBezTo>
                  <a:lnTo>
                    <a:pt x="340" y="368"/>
                  </a:lnTo>
                  <a:cubicBezTo>
                    <a:pt x="1391" y="910"/>
                    <a:pt x="1868" y="2056"/>
                    <a:pt x="2091" y="3170"/>
                  </a:cubicBezTo>
                  <a:cubicBezTo>
                    <a:pt x="2282" y="4571"/>
                    <a:pt x="2378" y="6003"/>
                    <a:pt x="2346" y="7404"/>
                  </a:cubicBezTo>
                  <a:cubicBezTo>
                    <a:pt x="2410" y="10842"/>
                    <a:pt x="2441" y="14249"/>
                    <a:pt x="2378" y="17687"/>
                  </a:cubicBezTo>
                  <a:cubicBezTo>
                    <a:pt x="2346" y="19183"/>
                    <a:pt x="2028" y="21252"/>
                    <a:pt x="245" y="21602"/>
                  </a:cubicBezTo>
                  <a:cubicBezTo>
                    <a:pt x="0" y="21633"/>
                    <a:pt x="79" y="21986"/>
                    <a:pt x="311" y="21986"/>
                  </a:cubicBezTo>
                  <a:cubicBezTo>
                    <a:pt x="320" y="21986"/>
                    <a:pt x="330" y="21986"/>
                    <a:pt x="340" y="21984"/>
                  </a:cubicBezTo>
                  <a:cubicBezTo>
                    <a:pt x="1805" y="21730"/>
                    <a:pt x="2505" y="20233"/>
                    <a:pt x="2696" y="18896"/>
                  </a:cubicBezTo>
                  <a:cubicBezTo>
                    <a:pt x="2760" y="18037"/>
                    <a:pt x="2792" y="17177"/>
                    <a:pt x="2792" y="16286"/>
                  </a:cubicBezTo>
                  <a:lnTo>
                    <a:pt x="2792" y="13580"/>
                  </a:lnTo>
                  <a:cubicBezTo>
                    <a:pt x="2792" y="11702"/>
                    <a:pt x="2760" y="9855"/>
                    <a:pt x="2728" y="8041"/>
                  </a:cubicBezTo>
                  <a:cubicBezTo>
                    <a:pt x="2760" y="6481"/>
                    <a:pt x="2696" y="4921"/>
                    <a:pt x="2505" y="3393"/>
                  </a:cubicBezTo>
                  <a:cubicBezTo>
                    <a:pt x="2282" y="2056"/>
                    <a:pt x="1773" y="687"/>
                    <a:pt x="531" y="18"/>
                  </a:cubicBezTo>
                  <a:cubicBezTo>
                    <a:pt x="499" y="6"/>
                    <a:pt x="468" y="1"/>
                    <a:pt x="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0"/>
            <p:cNvSpPr/>
            <p:nvPr/>
          </p:nvSpPr>
          <p:spPr>
            <a:xfrm>
              <a:off x="-2733907" y="430958"/>
              <a:ext cx="44821" cy="11077"/>
            </a:xfrm>
            <a:custGeom>
              <a:avLst/>
              <a:gdLst/>
              <a:ahLst/>
              <a:cxnLst/>
              <a:rect l="l" t="t" r="r" b="b"/>
              <a:pathLst>
                <a:path w="2707" h="669" extrusionOk="0">
                  <a:moveTo>
                    <a:pt x="256" y="0"/>
                  </a:moveTo>
                  <a:cubicBezTo>
                    <a:pt x="1" y="0"/>
                    <a:pt x="1" y="382"/>
                    <a:pt x="256" y="382"/>
                  </a:cubicBezTo>
                  <a:lnTo>
                    <a:pt x="2452" y="669"/>
                  </a:lnTo>
                  <a:cubicBezTo>
                    <a:pt x="2707" y="669"/>
                    <a:pt x="2707" y="255"/>
                    <a:pt x="2452" y="255"/>
                  </a:cubicBezTo>
                  <a:lnTo>
                    <a:pt x="2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0"/>
            <p:cNvSpPr/>
            <p:nvPr/>
          </p:nvSpPr>
          <p:spPr>
            <a:xfrm>
              <a:off x="-2730745" y="458758"/>
              <a:ext cx="32701" cy="9438"/>
            </a:xfrm>
            <a:custGeom>
              <a:avLst/>
              <a:gdLst/>
              <a:ahLst/>
              <a:cxnLst/>
              <a:rect l="l" t="t" r="r" b="b"/>
              <a:pathLst>
                <a:path w="1975" h="570" extrusionOk="0">
                  <a:moveTo>
                    <a:pt x="223" y="0"/>
                  </a:moveTo>
                  <a:cubicBezTo>
                    <a:pt x="128" y="0"/>
                    <a:pt x="59" y="57"/>
                    <a:pt x="33" y="136"/>
                  </a:cubicBezTo>
                  <a:cubicBezTo>
                    <a:pt x="1" y="263"/>
                    <a:pt x="65" y="359"/>
                    <a:pt x="160" y="390"/>
                  </a:cubicBezTo>
                  <a:cubicBezTo>
                    <a:pt x="507" y="513"/>
                    <a:pt x="854" y="570"/>
                    <a:pt x="1201" y="570"/>
                  </a:cubicBezTo>
                  <a:cubicBezTo>
                    <a:pt x="1395" y="570"/>
                    <a:pt x="1589" y="552"/>
                    <a:pt x="1784" y="518"/>
                  </a:cubicBezTo>
                  <a:cubicBezTo>
                    <a:pt x="1911" y="486"/>
                    <a:pt x="1975" y="390"/>
                    <a:pt x="1943" y="263"/>
                  </a:cubicBezTo>
                  <a:cubicBezTo>
                    <a:pt x="1917" y="184"/>
                    <a:pt x="1826" y="127"/>
                    <a:pt x="1741" y="127"/>
                  </a:cubicBezTo>
                  <a:cubicBezTo>
                    <a:pt x="1723" y="127"/>
                    <a:pt x="1705" y="130"/>
                    <a:pt x="1688" y="136"/>
                  </a:cubicBezTo>
                  <a:cubicBezTo>
                    <a:pt x="1537" y="156"/>
                    <a:pt x="1386" y="166"/>
                    <a:pt x="1236" y="166"/>
                  </a:cubicBezTo>
                  <a:cubicBezTo>
                    <a:pt x="911" y="166"/>
                    <a:pt x="592" y="117"/>
                    <a:pt x="287" y="8"/>
                  </a:cubicBezTo>
                  <a:cubicBezTo>
                    <a:pt x="265" y="3"/>
                    <a:pt x="243" y="0"/>
                    <a:pt x="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0"/>
            <p:cNvSpPr/>
            <p:nvPr/>
          </p:nvSpPr>
          <p:spPr>
            <a:xfrm>
              <a:off x="-2623734" y="259886"/>
              <a:ext cx="53381" cy="372030"/>
            </a:xfrm>
            <a:custGeom>
              <a:avLst/>
              <a:gdLst/>
              <a:ahLst/>
              <a:cxnLst/>
              <a:rect l="l" t="t" r="r" b="b"/>
              <a:pathLst>
                <a:path w="3224" h="22469" extrusionOk="0">
                  <a:moveTo>
                    <a:pt x="2947" y="0"/>
                  </a:moveTo>
                  <a:cubicBezTo>
                    <a:pt x="2921" y="0"/>
                    <a:pt x="2894" y="5"/>
                    <a:pt x="2866" y="18"/>
                  </a:cubicBezTo>
                  <a:lnTo>
                    <a:pt x="2866" y="49"/>
                  </a:lnTo>
                  <a:cubicBezTo>
                    <a:pt x="96" y="1705"/>
                    <a:pt x="319" y="5461"/>
                    <a:pt x="255" y="8231"/>
                  </a:cubicBezTo>
                  <a:cubicBezTo>
                    <a:pt x="191" y="11733"/>
                    <a:pt x="128" y="15235"/>
                    <a:pt x="64" y="18737"/>
                  </a:cubicBezTo>
                  <a:cubicBezTo>
                    <a:pt x="0" y="19564"/>
                    <a:pt x="96" y="20392"/>
                    <a:pt x="414" y="21156"/>
                  </a:cubicBezTo>
                  <a:cubicBezTo>
                    <a:pt x="701" y="21825"/>
                    <a:pt x="1242" y="22302"/>
                    <a:pt x="1942" y="22461"/>
                  </a:cubicBezTo>
                  <a:cubicBezTo>
                    <a:pt x="1962" y="22466"/>
                    <a:pt x="1980" y="22468"/>
                    <a:pt x="1998" y="22468"/>
                  </a:cubicBezTo>
                  <a:cubicBezTo>
                    <a:pt x="2210" y="22468"/>
                    <a:pt x="2273" y="22138"/>
                    <a:pt x="2038" y="22079"/>
                  </a:cubicBezTo>
                  <a:cubicBezTo>
                    <a:pt x="542" y="21761"/>
                    <a:pt x="446" y="19914"/>
                    <a:pt x="446" y="18673"/>
                  </a:cubicBezTo>
                  <a:lnTo>
                    <a:pt x="542" y="13802"/>
                  </a:lnTo>
                  <a:cubicBezTo>
                    <a:pt x="573" y="12210"/>
                    <a:pt x="605" y="10587"/>
                    <a:pt x="637" y="8963"/>
                  </a:cubicBezTo>
                  <a:cubicBezTo>
                    <a:pt x="605" y="7371"/>
                    <a:pt x="669" y="5780"/>
                    <a:pt x="860" y="4188"/>
                  </a:cubicBezTo>
                  <a:cubicBezTo>
                    <a:pt x="1083" y="2692"/>
                    <a:pt x="1720" y="1164"/>
                    <a:pt x="3057" y="368"/>
                  </a:cubicBezTo>
                  <a:cubicBezTo>
                    <a:pt x="3223" y="257"/>
                    <a:pt x="3123" y="0"/>
                    <a:pt x="2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0"/>
            <p:cNvSpPr/>
            <p:nvPr/>
          </p:nvSpPr>
          <p:spPr>
            <a:xfrm>
              <a:off x="-2559457" y="347078"/>
              <a:ext cx="30118" cy="53895"/>
            </a:xfrm>
            <a:custGeom>
              <a:avLst/>
              <a:gdLst/>
              <a:ahLst/>
              <a:cxnLst/>
              <a:rect l="l" t="t" r="r" b="b"/>
              <a:pathLst>
                <a:path w="1819" h="3255" extrusionOk="0">
                  <a:moveTo>
                    <a:pt x="1561" y="1"/>
                  </a:moveTo>
                  <a:cubicBezTo>
                    <a:pt x="1502" y="1"/>
                    <a:pt x="1443" y="30"/>
                    <a:pt x="1403" y="100"/>
                  </a:cubicBezTo>
                  <a:lnTo>
                    <a:pt x="66" y="2933"/>
                  </a:lnTo>
                  <a:cubicBezTo>
                    <a:pt x="0" y="3109"/>
                    <a:pt x="146" y="3254"/>
                    <a:pt x="275" y="3254"/>
                  </a:cubicBezTo>
                  <a:cubicBezTo>
                    <a:pt x="333" y="3254"/>
                    <a:pt x="387" y="3225"/>
                    <a:pt x="416" y="3156"/>
                  </a:cubicBezTo>
                  <a:cubicBezTo>
                    <a:pt x="862" y="2201"/>
                    <a:pt x="1308" y="1246"/>
                    <a:pt x="1753" y="291"/>
                  </a:cubicBezTo>
                  <a:cubicBezTo>
                    <a:pt x="1819" y="138"/>
                    <a:pt x="1690" y="1"/>
                    <a:pt x="1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0"/>
            <p:cNvSpPr/>
            <p:nvPr/>
          </p:nvSpPr>
          <p:spPr>
            <a:xfrm>
              <a:off x="-2534158" y="350240"/>
              <a:ext cx="27883" cy="59193"/>
            </a:xfrm>
            <a:custGeom>
              <a:avLst/>
              <a:gdLst/>
              <a:ahLst/>
              <a:cxnLst/>
              <a:rect l="l" t="t" r="r" b="b"/>
              <a:pathLst>
                <a:path w="1684" h="3575" extrusionOk="0">
                  <a:moveTo>
                    <a:pt x="272" y="1"/>
                  </a:moveTo>
                  <a:cubicBezTo>
                    <a:pt x="144" y="1"/>
                    <a:pt x="1" y="138"/>
                    <a:pt x="66" y="291"/>
                  </a:cubicBezTo>
                  <a:cubicBezTo>
                    <a:pt x="544" y="1310"/>
                    <a:pt x="957" y="2360"/>
                    <a:pt x="1244" y="3411"/>
                  </a:cubicBezTo>
                  <a:cubicBezTo>
                    <a:pt x="1270" y="3526"/>
                    <a:pt x="1352" y="3574"/>
                    <a:pt x="1435" y="3574"/>
                  </a:cubicBezTo>
                  <a:cubicBezTo>
                    <a:pt x="1558" y="3574"/>
                    <a:pt x="1683" y="3467"/>
                    <a:pt x="1626" y="3315"/>
                  </a:cubicBezTo>
                  <a:cubicBezTo>
                    <a:pt x="1339" y="2201"/>
                    <a:pt x="926" y="1119"/>
                    <a:pt x="416" y="100"/>
                  </a:cubicBezTo>
                  <a:cubicBezTo>
                    <a:pt x="386" y="30"/>
                    <a:pt x="331" y="1"/>
                    <a:pt x="2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0"/>
            <p:cNvSpPr/>
            <p:nvPr/>
          </p:nvSpPr>
          <p:spPr>
            <a:xfrm>
              <a:off x="-2554391" y="388422"/>
              <a:ext cx="39258" cy="9454"/>
            </a:xfrm>
            <a:custGeom>
              <a:avLst/>
              <a:gdLst/>
              <a:ahLst/>
              <a:cxnLst/>
              <a:rect l="l" t="t" r="r" b="b"/>
              <a:pathLst>
                <a:path w="2371" h="571" extrusionOk="0">
                  <a:moveTo>
                    <a:pt x="1461" y="0"/>
                  </a:moveTo>
                  <a:cubicBezTo>
                    <a:pt x="1046" y="0"/>
                    <a:pt x="635" y="50"/>
                    <a:pt x="237" y="150"/>
                  </a:cubicBezTo>
                  <a:cubicBezTo>
                    <a:pt x="1" y="209"/>
                    <a:pt x="67" y="570"/>
                    <a:pt x="281" y="570"/>
                  </a:cubicBezTo>
                  <a:cubicBezTo>
                    <a:pt x="298" y="570"/>
                    <a:pt x="315" y="568"/>
                    <a:pt x="333" y="564"/>
                  </a:cubicBezTo>
                  <a:lnTo>
                    <a:pt x="365" y="532"/>
                  </a:lnTo>
                  <a:cubicBezTo>
                    <a:pt x="726" y="447"/>
                    <a:pt x="1115" y="390"/>
                    <a:pt x="1504" y="390"/>
                  </a:cubicBezTo>
                  <a:cubicBezTo>
                    <a:pt x="1698" y="390"/>
                    <a:pt x="1893" y="404"/>
                    <a:pt x="2084" y="436"/>
                  </a:cubicBezTo>
                  <a:cubicBezTo>
                    <a:pt x="2106" y="442"/>
                    <a:pt x="2128" y="444"/>
                    <a:pt x="2148" y="444"/>
                  </a:cubicBezTo>
                  <a:cubicBezTo>
                    <a:pt x="2243" y="444"/>
                    <a:pt x="2312" y="387"/>
                    <a:pt x="2339" y="309"/>
                  </a:cubicBezTo>
                  <a:cubicBezTo>
                    <a:pt x="2370" y="182"/>
                    <a:pt x="2307" y="86"/>
                    <a:pt x="2211" y="54"/>
                  </a:cubicBezTo>
                  <a:cubicBezTo>
                    <a:pt x="1961" y="18"/>
                    <a:pt x="1710" y="0"/>
                    <a:pt x="1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0"/>
            <p:cNvSpPr/>
            <p:nvPr/>
          </p:nvSpPr>
          <p:spPr>
            <a:xfrm>
              <a:off x="-2569971" y="444122"/>
              <a:ext cx="85933" cy="10034"/>
            </a:xfrm>
            <a:custGeom>
              <a:avLst/>
              <a:gdLst/>
              <a:ahLst/>
              <a:cxnLst/>
              <a:rect l="l" t="t" r="r" b="b"/>
              <a:pathLst>
                <a:path w="5190" h="606" extrusionOk="0">
                  <a:moveTo>
                    <a:pt x="4935" y="1"/>
                  </a:moveTo>
                  <a:lnTo>
                    <a:pt x="255" y="224"/>
                  </a:lnTo>
                  <a:cubicBezTo>
                    <a:pt x="1" y="224"/>
                    <a:pt x="1" y="606"/>
                    <a:pt x="255" y="606"/>
                  </a:cubicBezTo>
                  <a:lnTo>
                    <a:pt x="4935" y="383"/>
                  </a:lnTo>
                  <a:cubicBezTo>
                    <a:pt x="5190" y="383"/>
                    <a:pt x="5190" y="1"/>
                    <a:pt x="4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0"/>
            <p:cNvSpPr/>
            <p:nvPr/>
          </p:nvSpPr>
          <p:spPr>
            <a:xfrm>
              <a:off x="-2559325" y="489257"/>
              <a:ext cx="35764" cy="71164"/>
            </a:xfrm>
            <a:custGeom>
              <a:avLst/>
              <a:gdLst/>
              <a:ahLst/>
              <a:cxnLst/>
              <a:rect l="l" t="t" r="r" b="b"/>
              <a:pathLst>
                <a:path w="2160" h="4298" extrusionOk="0">
                  <a:moveTo>
                    <a:pt x="557" y="0"/>
                  </a:moveTo>
                  <a:cubicBezTo>
                    <a:pt x="444" y="0"/>
                    <a:pt x="329" y="24"/>
                    <a:pt x="217" y="76"/>
                  </a:cubicBezTo>
                  <a:cubicBezTo>
                    <a:pt x="1" y="158"/>
                    <a:pt x="129" y="422"/>
                    <a:pt x="309" y="422"/>
                  </a:cubicBezTo>
                  <a:cubicBezTo>
                    <a:pt x="341" y="422"/>
                    <a:pt x="375" y="414"/>
                    <a:pt x="408" y="395"/>
                  </a:cubicBezTo>
                  <a:cubicBezTo>
                    <a:pt x="448" y="382"/>
                    <a:pt x="488" y="375"/>
                    <a:pt x="527" y="375"/>
                  </a:cubicBezTo>
                  <a:cubicBezTo>
                    <a:pt x="675" y="375"/>
                    <a:pt x="810" y="467"/>
                    <a:pt x="886" y="618"/>
                  </a:cubicBezTo>
                  <a:cubicBezTo>
                    <a:pt x="1013" y="841"/>
                    <a:pt x="854" y="968"/>
                    <a:pt x="727" y="1159"/>
                  </a:cubicBezTo>
                  <a:cubicBezTo>
                    <a:pt x="535" y="1350"/>
                    <a:pt x="504" y="1605"/>
                    <a:pt x="631" y="1827"/>
                  </a:cubicBezTo>
                  <a:cubicBezTo>
                    <a:pt x="758" y="1987"/>
                    <a:pt x="949" y="2146"/>
                    <a:pt x="1140" y="2209"/>
                  </a:cubicBezTo>
                  <a:cubicBezTo>
                    <a:pt x="1331" y="2337"/>
                    <a:pt x="1491" y="2496"/>
                    <a:pt x="1586" y="2687"/>
                  </a:cubicBezTo>
                  <a:cubicBezTo>
                    <a:pt x="1682" y="2942"/>
                    <a:pt x="1682" y="3164"/>
                    <a:pt x="1586" y="3419"/>
                  </a:cubicBezTo>
                  <a:cubicBezTo>
                    <a:pt x="1427" y="3714"/>
                    <a:pt x="1124" y="3895"/>
                    <a:pt x="801" y="3895"/>
                  </a:cubicBezTo>
                  <a:cubicBezTo>
                    <a:pt x="671" y="3895"/>
                    <a:pt x="537" y="3865"/>
                    <a:pt x="408" y="3801"/>
                  </a:cubicBezTo>
                  <a:cubicBezTo>
                    <a:pt x="375" y="3782"/>
                    <a:pt x="341" y="3774"/>
                    <a:pt x="310" y="3774"/>
                  </a:cubicBezTo>
                  <a:cubicBezTo>
                    <a:pt x="129" y="3774"/>
                    <a:pt x="1" y="4043"/>
                    <a:pt x="217" y="4151"/>
                  </a:cubicBezTo>
                  <a:cubicBezTo>
                    <a:pt x="398" y="4249"/>
                    <a:pt x="604" y="4298"/>
                    <a:pt x="809" y="4298"/>
                  </a:cubicBezTo>
                  <a:cubicBezTo>
                    <a:pt x="1074" y="4298"/>
                    <a:pt x="1339" y="4217"/>
                    <a:pt x="1554" y="4056"/>
                  </a:cubicBezTo>
                  <a:cubicBezTo>
                    <a:pt x="1968" y="3769"/>
                    <a:pt x="2159" y="3292"/>
                    <a:pt x="2064" y="2814"/>
                  </a:cubicBezTo>
                  <a:cubicBezTo>
                    <a:pt x="2000" y="2591"/>
                    <a:pt x="1904" y="2369"/>
                    <a:pt x="1745" y="2178"/>
                  </a:cubicBezTo>
                  <a:cubicBezTo>
                    <a:pt x="1554" y="2018"/>
                    <a:pt x="1363" y="1891"/>
                    <a:pt x="1172" y="1796"/>
                  </a:cubicBezTo>
                  <a:cubicBezTo>
                    <a:pt x="1109" y="1732"/>
                    <a:pt x="981" y="1668"/>
                    <a:pt x="981" y="1605"/>
                  </a:cubicBezTo>
                  <a:cubicBezTo>
                    <a:pt x="949" y="1509"/>
                    <a:pt x="1077" y="1350"/>
                    <a:pt x="1140" y="1286"/>
                  </a:cubicBezTo>
                  <a:cubicBezTo>
                    <a:pt x="1300" y="1095"/>
                    <a:pt x="1363" y="872"/>
                    <a:pt x="1331" y="649"/>
                  </a:cubicBezTo>
                  <a:cubicBezTo>
                    <a:pt x="1258" y="259"/>
                    <a:pt x="924" y="0"/>
                    <a:pt x="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0"/>
            <p:cNvSpPr/>
            <p:nvPr/>
          </p:nvSpPr>
          <p:spPr>
            <a:xfrm>
              <a:off x="-2505662" y="477866"/>
              <a:ext cx="6871" cy="45351"/>
            </a:xfrm>
            <a:custGeom>
              <a:avLst/>
              <a:gdLst/>
              <a:ahLst/>
              <a:cxnLst/>
              <a:rect l="l" t="t" r="r" b="b"/>
              <a:pathLst>
                <a:path w="415" h="2739" extrusionOk="0">
                  <a:moveTo>
                    <a:pt x="207" y="0"/>
                  </a:moveTo>
                  <a:cubicBezTo>
                    <a:pt x="104" y="0"/>
                    <a:pt x="0" y="64"/>
                    <a:pt x="0" y="191"/>
                  </a:cubicBezTo>
                  <a:lnTo>
                    <a:pt x="0" y="2547"/>
                  </a:lnTo>
                  <a:cubicBezTo>
                    <a:pt x="0" y="2675"/>
                    <a:pt x="104" y="2738"/>
                    <a:pt x="207" y="2738"/>
                  </a:cubicBezTo>
                  <a:cubicBezTo>
                    <a:pt x="311" y="2738"/>
                    <a:pt x="414" y="2675"/>
                    <a:pt x="414" y="2547"/>
                  </a:cubicBezTo>
                  <a:lnTo>
                    <a:pt x="414" y="191"/>
                  </a:lnTo>
                  <a:cubicBezTo>
                    <a:pt x="414" y="64"/>
                    <a:pt x="311" y="0"/>
                    <a:pt x="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0"/>
            <p:cNvSpPr/>
            <p:nvPr/>
          </p:nvSpPr>
          <p:spPr>
            <a:xfrm>
              <a:off x="-2504404" y="471359"/>
              <a:ext cx="49706" cy="60667"/>
            </a:xfrm>
            <a:custGeom>
              <a:avLst/>
              <a:gdLst/>
              <a:ahLst/>
              <a:cxnLst/>
              <a:rect l="l" t="t" r="r" b="b"/>
              <a:pathLst>
                <a:path w="3002" h="3664" extrusionOk="0">
                  <a:moveTo>
                    <a:pt x="860" y="1"/>
                  </a:moveTo>
                  <a:cubicBezTo>
                    <a:pt x="606" y="1"/>
                    <a:pt x="352" y="86"/>
                    <a:pt x="147" y="266"/>
                  </a:cubicBezTo>
                  <a:cubicBezTo>
                    <a:pt x="1" y="413"/>
                    <a:pt x="135" y="616"/>
                    <a:pt x="278" y="616"/>
                  </a:cubicBezTo>
                  <a:cubicBezTo>
                    <a:pt x="321" y="616"/>
                    <a:pt x="365" y="597"/>
                    <a:pt x="402" y="553"/>
                  </a:cubicBezTo>
                  <a:lnTo>
                    <a:pt x="402" y="521"/>
                  </a:lnTo>
                  <a:cubicBezTo>
                    <a:pt x="550" y="410"/>
                    <a:pt x="717" y="356"/>
                    <a:pt x="879" y="356"/>
                  </a:cubicBezTo>
                  <a:cubicBezTo>
                    <a:pt x="1136" y="356"/>
                    <a:pt x="1380" y="490"/>
                    <a:pt x="1516" y="744"/>
                  </a:cubicBezTo>
                  <a:cubicBezTo>
                    <a:pt x="1629" y="1043"/>
                    <a:pt x="1531" y="1343"/>
                    <a:pt x="1322" y="1526"/>
                  </a:cubicBezTo>
                  <a:lnTo>
                    <a:pt x="1322" y="1526"/>
                  </a:lnTo>
                  <a:cubicBezTo>
                    <a:pt x="1091" y="1560"/>
                    <a:pt x="863" y="1624"/>
                    <a:pt x="657" y="1699"/>
                  </a:cubicBezTo>
                  <a:cubicBezTo>
                    <a:pt x="466" y="1762"/>
                    <a:pt x="434" y="2049"/>
                    <a:pt x="657" y="2113"/>
                  </a:cubicBezTo>
                  <a:cubicBezTo>
                    <a:pt x="722" y="2126"/>
                    <a:pt x="787" y="2132"/>
                    <a:pt x="851" y="2132"/>
                  </a:cubicBezTo>
                  <a:cubicBezTo>
                    <a:pt x="1085" y="2132"/>
                    <a:pt x="1311" y="2050"/>
                    <a:pt x="1498" y="1916"/>
                  </a:cubicBezTo>
                  <a:lnTo>
                    <a:pt x="1498" y="1916"/>
                  </a:lnTo>
                  <a:cubicBezTo>
                    <a:pt x="1535" y="1914"/>
                    <a:pt x="1572" y="1913"/>
                    <a:pt x="1609" y="1913"/>
                  </a:cubicBezTo>
                  <a:cubicBezTo>
                    <a:pt x="1673" y="1913"/>
                    <a:pt x="1737" y="1916"/>
                    <a:pt x="1803" y="1922"/>
                  </a:cubicBezTo>
                  <a:cubicBezTo>
                    <a:pt x="2089" y="1922"/>
                    <a:pt x="2312" y="2144"/>
                    <a:pt x="2344" y="2463"/>
                  </a:cubicBezTo>
                  <a:cubicBezTo>
                    <a:pt x="2312" y="2781"/>
                    <a:pt x="2089" y="3068"/>
                    <a:pt x="1771" y="3195"/>
                  </a:cubicBezTo>
                  <a:cubicBezTo>
                    <a:pt x="1548" y="3259"/>
                    <a:pt x="1317" y="3290"/>
                    <a:pt x="1082" y="3290"/>
                  </a:cubicBezTo>
                  <a:cubicBezTo>
                    <a:pt x="848" y="3290"/>
                    <a:pt x="609" y="3259"/>
                    <a:pt x="370" y="3195"/>
                  </a:cubicBezTo>
                  <a:cubicBezTo>
                    <a:pt x="351" y="3190"/>
                    <a:pt x="332" y="3188"/>
                    <a:pt x="315" y="3188"/>
                  </a:cubicBezTo>
                  <a:cubicBezTo>
                    <a:pt x="103" y="3188"/>
                    <a:pt x="39" y="3518"/>
                    <a:pt x="275" y="3577"/>
                  </a:cubicBezTo>
                  <a:cubicBezTo>
                    <a:pt x="558" y="3622"/>
                    <a:pt x="865" y="3663"/>
                    <a:pt x="1166" y="3663"/>
                  </a:cubicBezTo>
                  <a:cubicBezTo>
                    <a:pt x="1712" y="3663"/>
                    <a:pt x="2239" y="3528"/>
                    <a:pt x="2567" y="3036"/>
                  </a:cubicBezTo>
                  <a:cubicBezTo>
                    <a:pt x="3002" y="2414"/>
                    <a:pt x="2588" y="1581"/>
                    <a:pt x="1857" y="1511"/>
                  </a:cubicBezTo>
                  <a:lnTo>
                    <a:pt x="1857" y="1511"/>
                  </a:lnTo>
                  <a:cubicBezTo>
                    <a:pt x="1998" y="1252"/>
                    <a:pt x="2033" y="943"/>
                    <a:pt x="1898" y="648"/>
                  </a:cubicBezTo>
                  <a:cubicBezTo>
                    <a:pt x="1700" y="232"/>
                    <a:pt x="1280" y="1"/>
                    <a:pt x="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0"/>
            <p:cNvSpPr/>
            <p:nvPr/>
          </p:nvSpPr>
          <p:spPr>
            <a:xfrm>
              <a:off x="-2459285" y="262734"/>
              <a:ext cx="63283" cy="364878"/>
            </a:xfrm>
            <a:custGeom>
              <a:avLst/>
              <a:gdLst/>
              <a:ahLst/>
              <a:cxnLst/>
              <a:rect l="l" t="t" r="r" b="b"/>
              <a:pathLst>
                <a:path w="3822" h="22037" extrusionOk="0">
                  <a:moveTo>
                    <a:pt x="403" y="1"/>
                  </a:moveTo>
                  <a:cubicBezTo>
                    <a:pt x="354" y="1"/>
                    <a:pt x="305" y="2"/>
                    <a:pt x="256" y="5"/>
                  </a:cubicBezTo>
                  <a:cubicBezTo>
                    <a:pt x="1" y="5"/>
                    <a:pt x="1" y="387"/>
                    <a:pt x="256" y="387"/>
                  </a:cubicBezTo>
                  <a:cubicBezTo>
                    <a:pt x="290" y="385"/>
                    <a:pt x="324" y="385"/>
                    <a:pt x="358" y="385"/>
                  </a:cubicBezTo>
                  <a:cubicBezTo>
                    <a:pt x="1737" y="385"/>
                    <a:pt x="2715" y="1627"/>
                    <a:pt x="3025" y="2870"/>
                  </a:cubicBezTo>
                  <a:cubicBezTo>
                    <a:pt x="3216" y="3634"/>
                    <a:pt x="3280" y="4430"/>
                    <a:pt x="3280" y="5226"/>
                  </a:cubicBezTo>
                  <a:cubicBezTo>
                    <a:pt x="3280" y="6085"/>
                    <a:pt x="3280" y="6945"/>
                    <a:pt x="3312" y="7804"/>
                  </a:cubicBezTo>
                  <a:lnTo>
                    <a:pt x="3344" y="12993"/>
                  </a:lnTo>
                  <a:cubicBezTo>
                    <a:pt x="3344" y="14713"/>
                    <a:pt x="3439" y="16432"/>
                    <a:pt x="3375" y="18119"/>
                  </a:cubicBezTo>
                  <a:cubicBezTo>
                    <a:pt x="3407" y="18978"/>
                    <a:pt x="3216" y="19838"/>
                    <a:pt x="2802" y="20570"/>
                  </a:cubicBezTo>
                  <a:cubicBezTo>
                    <a:pt x="2420" y="21239"/>
                    <a:pt x="1720" y="21621"/>
                    <a:pt x="956" y="21621"/>
                  </a:cubicBezTo>
                  <a:cubicBezTo>
                    <a:pt x="701" y="21621"/>
                    <a:pt x="701" y="22035"/>
                    <a:pt x="956" y="22035"/>
                  </a:cubicBezTo>
                  <a:cubicBezTo>
                    <a:pt x="988" y="22036"/>
                    <a:pt x="1020" y="22037"/>
                    <a:pt x="1052" y="22037"/>
                  </a:cubicBezTo>
                  <a:cubicBezTo>
                    <a:pt x="2494" y="22037"/>
                    <a:pt x="3444" y="20637"/>
                    <a:pt x="3662" y="19329"/>
                  </a:cubicBezTo>
                  <a:cubicBezTo>
                    <a:pt x="3789" y="18469"/>
                    <a:pt x="3821" y="17578"/>
                    <a:pt x="3789" y="16718"/>
                  </a:cubicBezTo>
                  <a:lnTo>
                    <a:pt x="3757" y="13885"/>
                  </a:lnTo>
                  <a:cubicBezTo>
                    <a:pt x="3726" y="12007"/>
                    <a:pt x="3726" y="10128"/>
                    <a:pt x="3694" y="8250"/>
                  </a:cubicBezTo>
                  <a:lnTo>
                    <a:pt x="3694" y="5449"/>
                  </a:lnTo>
                  <a:cubicBezTo>
                    <a:pt x="3694" y="4621"/>
                    <a:pt x="3630" y="3793"/>
                    <a:pt x="3471" y="2965"/>
                  </a:cubicBezTo>
                  <a:cubicBezTo>
                    <a:pt x="3131" y="1513"/>
                    <a:pt x="2011" y="1"/>
                    <a:pt x="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0"/>
            <p:cNvSpPr/>
            <p:nvPr/>
          </p:nvSpPr>
          <p:spPr>
            <a:xfrm>
              <a:off x="-2344375" y="425147"/>
              <a:ext cx="32701" cy="7931"/>
            </a:xfrm>
            <a:custGeom>
              <a:avLst/>
              <a:gdLst/>
              <a:ahLst/>
              <a:cxnLst/>
              <a:rect l="l" t="t" r="r" b="b"/>
              <a:pathLst>
                <a:path w="1975" h="479" extrusionOk="0">
                  <a:moveTo>
                    <a:pt x="1688" y="1"/>
                  </a:moveTo>
                  <a:lnTo>
                    <a:pt x="192" y="65"/>
                  </a:lnTo>
                  <a:cubicBezTo>
                    <a:pt x="96" y="65"/>
                    <a:pt x="1" y="160"/>
                    <a:pt x="1" y="256"/>
                  </a:cubicBezTo>
                  <a:cubicBezTo>
                    <a:pt x="1" y="383"/>
                    <a:pt x="96" y="478"/>
                    <a:pt x="192" y="478"/>
                  </a:cubicBezTo>
                  <a:lnTo>
                    <a:pt x="1688" y="383"/>
                  </a:lnTo>
                  <a:cubicBezTo>
                    <a:pt x="1975" y="383"/>
                    <a:pt x="1975" y="1"/>
                    <a:pt x="16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0"/>
            <p:cNvSpPr/>
            <p:nvPr/>
          </p:nvSpPr>
          <p:spPr>
            <a:xfrm>
              <a:off x="-2342256" y="449900"/>
              <a:ext cx="32171" cy="12766"/>
            </a:xfrm>
            <a:custGeom>
              <a:avLst/>
              <a:gdLst/>
              <a:ahLst/>
              <a:cxnLst/>
              <a:rect l="l" t="t" r="r" b="b"/>
              <a:pathLst>
                <a:path w="1943" h="771" extrusionOk="0">
                  <a:moveTo>
                    <a:pt x="211" y="1"/>
                  </a:moveTo>
                  <a:cubicBezTo>
                    <a:pt x="145" y="1"/>
                    <a:pt x="85" y="36"/>
                    <a:pt x="64" y="98"/>
                  </a:cubicBezTo>
                  <a:cubicBezTo>
                    <a:pt x="0" y="193"/>
                    <a:pt x="32" y="321"/>
                    <a:pt x="128" y="384"/>
                  </a:cubicBezTo>
                  <a:cubicBezTo>
                    <a:pt x="468" y="634"/>
                    <a:pt x="873" y="770"/>
                    <a:pt x="1286" y="770"/>
                  </a:cubicBezTo>
                  <a:cubicBezTo>
                    <a:pt x="1452" y="770"/>
                    <a:pt x="1619" y="748"/>
                    <a:pt x="1783" y="703"/>
                  </a:cubicBezTo>
                  <a:cubicBezTo>
                    <a:pt x="1879" y="671"/>
                    <a:pt x="1942" y="575"/>
                    <a:pt x="1942" y="480"/>
                  </a:cubicBezTo>
                  <a:cubicBezTo>
                    <a:pt x="1879" y="352"/>
                    <a:pt x="1783" y="321"/>
                    <a:pt x="1688" y="321"/>
                  </a:cubicBezTo>
                  <a:cubicBezTo>
                    <a:pt x="1562" y="354"/>
                    <a:pt x="1434" y="370"/>
                    <a:pt x="1307" y="370"/>
                  </a:cubicBezTo>
                  <a:cubicBezTo>
                    <a:pt x="951" y="370"/>
                    <a:pt x="600" y="245"/>
                    <a:pt x="319" y="34"/>
                  </a:cubicBezTo>
                  <a:cubicBezTo>
                    <a:pt x="285" y="11"/>
                    <a:pt x="247" y="1"/>
                    <a:pt x="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0"/>
            <p:cNvSpPr/>
            <p:nvPr/>
          </p:nvSpPr>
          <p:spPr>
            <a:xfrm>
              <a:off x="-2229466" y="327176"/>
              <a:ext cx="46411" cy="70055"/>
            </a:xfrm>
            <a:custGeom>
              <a:avLst/>
              <a:gdLst/>
              <a:ahLst/>
              <a:cxnLst/>
              <a:rect l="l" t="t" r="r" b="b"/>
              <a:pathLst>
                <a:path w="2803" h="4231" extrusionOk="0">
                  <a:moveTo>
                    <a:pt x="1084" y="0"/>
                  </a:moveTo>
                  <a:cubicBezTo>
                    <a:pt x="789" y="0"/>
                    <a:pt x="490" y="112"/>
                    <a:pt x="256" y="347"/>
                  </a:cubicBezTo>
                  <a:cubicBezTo>
                    <a:pt x="133" y="493"/>
                    <a:pt x="274" y="696"/>
                    <a:pt x="418" y="696"/>
                  </a:cubicBezTo>
                  <a:cubicBezTo>
                    <a:pt x="461" y="696"/>
                    <a:pt x="505" y="678"/>
                    <a:pt x="542" y="633"/>
                  </a:cubicBezTo>
                  <a:cubicBezTo>
                    <a:pt x="694" y="496"/>
                    <a:pt x="886" y="430"/>
                    <a:pt x="1077" y="430"/>
                  </a:cubicBezTo>
                  <a:cubicBezTo>
                    <a:pt x="1328" y="430"/>
                    <a:pt x="1575" y="544"/>
                    <a:pt x="1720" y="761"/>
                  </a:cubicBezTo>
                  <a:cubicBezTo>
                    <a:pt x="1943" y="1238"/>
                    <a:pt x="1625" y="1779"/>
                    <a:pt x="1115" y="1875"/>
                  </a:cubicBezTo>
                  <a:cubicBezTo>
                    <a:pt x="924" y="1875"/>
                    <a:pt x="829" y="2161"/>
                    <a:pt x="1020" y="2225"/>
                  </a:cubicBezTo>
                  <a:cubicBezTo>
                    <a:pt x="1306" y="2352"/>
                    <a:pt x="1561" y="2512"/>
                    <a:pt x="1784" y="2703"/>
                  </a:cubicBezTo>
                  <a:cubicBezTo>
                    <a:pt x="1879" y="2798"/>
                    <a:pt x="1975" y="2894"/>
                    <a:pt x="2070" y="2989"/>
                  </a:cubicBezTo>
                  <a:cubicBezTo>
                    <a:pt x="2166" y="3085"/>
                    <a:pt x="2357" y="3244"/>
                    <a:pt x="2198" y="3371"/>
                  </a:cubicBezTo>
                  <a:cubicBezTo>
                    <a:pt x="1911" y="3530"/>
                    <a:pt x="1625" y="3658"/>
                    <a:pt x="1306" y="3689"/>
                  </a:cubicBezTo>
                  <a:cubicBezTo>
                    <a:pt x="956" y="3785"/>
                    <a:pt x="606" y="3817"/>
                    <a:pt x="287" y="3817"/>
                  </a:cubicBezTo>
                  <a:cubicBezTo>
                    <a:pt x="1" y="3817"/>
                    <a:pt x="1" y="4231"/>
                    <a:pt x="287" y="4231"/>
                  </a:cubicBezTo>
                  <a:cubicBezTo>
                    <a:pt x="701" y="4231"/>
                    <a:pt x="1147" y="4167"/>
                    <a:pt x="1561" y="4040"/>
                  </a:cubicBezTo>
                  <a:cubicBezTo>
                    <a:pt x="1752" y="3976"/>
                    <a:pt x="1943" y="3912"/>
                    <a:pt x="2134" y="3817"/>
                  </a:cubicBezTo>
                  <a:cubicBezTo>
                    <a:pt x="2325" y="3785"/>
                    <a:pt x="2484" y="3658"/>
                    <a:pt x="2611" y="3498"/>
                  </a:cubicBezTo>
                  <a:cubicBezTo>
                    <a:pt x="2802" y="3148"/>
                    <a:pt x="2420" y="2766"/>
                    <a:pt x="2198" y="2543"/>
                  </a:cubicBezTo>
                  <a:cubicBezTo>
                    <a:pt x="2025" y="2390"/>
                    <a:pt x="1840" y="2248"/>
                    <a:pt x="1645" y="2124"/>
                  </a:cubicBezTo>
                  <a:lnTo>
                    <a:pt x="1645" y="2124"/>
                  </a:lnTo>
                  <a:cubicBezTo>
                    <a:pt x="2138" y="1855"/>
                    <a:pt x="2377" y="1223"/>
                    <a:pt x="2134" y="665"/>
                  </a:cubicBezTo>
                  <a:cubicBezTo>
                    <a:pt x="1927" y="233"/>
                    <a:pt x="1509"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0"/>
            <p:cNvSpPr/>
            <p:nvPr/>
          </p:nvSpPr>
          <p:spPr>
            <a:xfrm>
              <a:off x="-2174893" y="332358"/>
              <a:ext cx="57190" cy="69442"/>
            </a:xfrm>
            <a:custGeom>
              <a:avLst/>
              <a:gdLst/>
              <a:ahLst/>
              <a:cxnLst/>
              <a:rect l="l" t="t" r="r" b="b"/>
              <a:pathLst>
                <a:path w="3454" h="4194" extrusionOk="0">
                  <a:moveTo>
                    <a:pt x="2684" y="0"/>
                  </a:moveTo>
                  <a:cubicBezTo>
                    <a:pt x="2676" y="0"/>
                    <a:pt x="2667" y="1"/>
                    <a:pt x="2658" y="2"/>
                  </a:cubicBezTo>
                  <a:cubicBezTo>
                    <a:pt x="1" y="369"/>
                    <a:pt x="391" y="4193"/>
                    <a:pt x="2874" y="4193"/>
                  </a:cubicBezTo>
                  <a:cubicBezTo>
                    <a:pt x="2979" y="4193"/>
                    <a:pt x="3087" y="4187"/>
                    <a:pt x="3199" y="4172"/>
                  </a:cubicBezTo>
                  <a:cubicBezTo>
                    <a:pt x="3445" y="4142"/>
                    <a:pt x="3454" y="3757"/>
                    <a:pt x="3226" y="3757"/>
                  </a:cubicBezTo>
                  <a:cubicBezTo>
                    <a:pt x="3218" y="3757"/>
                    <a:pt x="3209" y="3757"/>
                    <a:pt x="3199" y="3759"/>
                  </a:cubicBezTo>
                  <a:cubicBezTo>
                    <a:pt x="3089" y="3775"/>
                    <a:pt x="2984" y="3783"/>
                    <a:pt x="2882" y="3783"/>
                  </a:cubicBezTo>
                  <a:cubicBezTo>
                    <a:pt x="871" y="3783"/>
                    <a:pt x="571" y="626"/>
                    <a:pt x="2754" y="384"/>
                  </a:cubicBezTo>
                  <a:cubicBezTo>
                    <a:pt x="2998" y="353"/>
                    <a:pt x="2890" y="0"/>
                    <a:pt x="26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0"/>
            <p:cNvSpPr/>
            <p:nvPr/>
          </p:nvSpPr>
          <p:spPr>
            <a:xfrm>
              <a:off x="-2078710" y="302869"/>
              <a:ext cx="36178" cy="89344"/>
            </a:xfrm>
            <a:custGeom>
              <a:avLst/>
              <a:gdLst/>
              <a:ahLst/>
              <a:cxnLst/>
              <a:rect l="l" t="t" r="r" b="b"/>
              <a:pathLst>
                <a:path w="2185" h="5396" extrusionOk="0">
                  <a:moveTo>
                    <a:pt x="1893" y="1"/>
                  </a:moveTo>
                  <a:cubicBezTo>
                    <a:pt x="1846" y="1"/>
                    <a:pt x="1796" y="20"/>
                    <a:pt x="1752" y="64"/>
                  </a:cubicBezTo>
                  <a:cubicBezTo>
                    <a:pt x="287" y="1401"/>
                    <a:pt x="1" y="3629"/>
                    <a:pt x="1083" y="5317"/>
                  </a:cubicBezTo>
                  <a:cubicBezTo>
                    <a:pt x="1130" y="5373"/>
                    <a:pt x="1190" y="5396"/>
                    <a:pt x="1249" y="5396"/>
                  </a:cubicBezTo>
                  <a:cubicBezTo>
                    <a:pt x="1391" y="5396"/>
                    <a:pt x="1523" y="5261"/>
                    <a:pt x="1433" y="5126"/>
                  </a:cubicBezTo>
                  <a:cubicBezTo>
                    <a:pt x="446" y="3598"/>
                    <a:pt x="701" y="1560"/>
                    <a:pt x="2038" y="350"/>
                  </a:cubicBezTo>
                  <a:cubicBezTo>
                    <a:pt x="2185" y="204"/>
                    <a:pt x="2050" y="1"/>
                    <a:pt x="1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0"/>
            <p:cNvSpPr/>
            <p:nvPr/>
          </p:nvSpPr>
          <p:spPr>
            <a:xfrm>
              <a:off x="-2023988" y="323914"/>
              <a:ext cx="48083" cy="65932"/>
            </a:xfrm>
            <a:custGeom>
              <a:avLst/>
              <a:gdLst/>
              <a:ahLst/>
              <a:cxnLst/>
              <a:rect l="l" t="t" r="r" b="b"/>
              <a:pathLst>
                <a:path w="2904" h="3982" extrusionOk="0">
                  <a:moveTo>
                    <a:pt x="1191" y="0"/>
                  </a:moveTo>
                  <a:cubicBezTo>
                    <a:pt x="1068" y="0"/>
                    <a:pt x="947" y="21"/>
                    <a:pt x="834" y="66"/>
                  </a:cubicBezTo>
                  <a:cubicBezTo>
                    <a:pt x="420" y="162"/>
                    <a:pt x="102" y="480"/>
                    <a:pt x="38" y="894"/>
                  </a:cubicBezTo>
                  <a:cubicBezTo>
                    <a:pt x="1" y="1044"/>
                    <a:pt x="119" y="1139"/>
                    <a:pt x="235" y="1139"/>
                  </a:cubicBezTo>
                  <a:cubicBezTo>
                    <a:pt x="315" y="1139"/>
                    <a:pt x="394" y="1094"/>
                    <a:pt x="420" y="990"/>
                  </a:cubicBezTo>
                  <a:lnTo>
                    <a:pt x="389" y="990"/>
                  </a:lnTo>
                  <a:cubicBezTo>
                    <a:pt x="484" y="671"/>
                    <a:pt x="771" y="416"/>
                    <a:pt x="1121" y="385"/>
                  </a:cubicBezTo>
                  <a:cubicBezTo>
                    <a:pt x="1142" y="383"/>
                    <a:pt x="1164" y="382"/>
                    <a:pt x="1185" y="382"/>
                  </a:cubicBezTo>
                  <a:cubicBezTo>
                    <a:pt x="1541" y="382"/>
                    <a:pt x="1857" y="629"/>
                    <a:pt x="1917" y="990"/>
                  </a:cubicBezTo>
                  <a:cubicBezTo>
                    <a:pt x="1980" y="1467"/>
                    <a:pt x="1821" y="1945"/>
                    <a:pt x="1535" y="2327"/>
                  </a:cubicBezTo>
                  <a:cubicBezTo>
                    <a:pt x="1153" y="2740"/>
                    <a:pt x="834" y="3218"/>
                    <a:pt x="516" y="3695"/>
                  </a:cubicBezTo>
                  <a:cubicBezTo>
                    <a:pt x="452" y="3823"/>
                    <a:pt x="548" y="3982"/>
                    <a:pt x="675" y="3982"/>
                  </a:cubicBezTo>
                  <a:lnTo>
                    <a:pt x="2617" y="3982"/>
                  </a:lnTo>
                  <a:cubicBezTo>
                    <a:pt x="2904" y="3982"/>
                    <a:pt x="2904" y="3568"/>
                    <a:pt x="2617" y="3568"/>
                  </a:cubicBezTo>
                  <a:lnTo>
                    <a:pt x="1061" y="3568"/>
                  </a:lnTo>
                  <a:cubicBezTo>
                    <a:pt x="1558" y="2839"/>
                    <a:pt x="2275" y="2257"/>
                    <a:pt x="2331" y="1308"/>
                  </a:cubicBezTo>
                  <a:cubicBezTo>
                    <a:pt x="2362" y="894"/>
                    <a:pt x="2171" y="448"/>
                    <a:pt x="1853" y="194"/>
                  </a:cubicBezTo>
                  <a:cubicBezTo>
                    <a:pt x="1647" y="70"/>
                    <a:pt x="1415" y="0"/>
                    <a:pt x="1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0"/>
            <p:cNvSpPr/>
            <p:nvPr/>
          </p:nvSpPr>
          <p:spPr>
            <a:xfrm>
              <a:off x="-1956384" y="299028"/>
              <a:ext cx="41626" cy="102723"/>
            </a:xfrm>
            <a:custGeom>
              <a:avLst/>
              <a:gdLst/>
              <a:ahLst/>
              <a:cxnLst/>
              <a:rect l="l" t="t" r="r" b="b"/>
              <a:pathLst>
                <a:path w="2514" h="6204" extrusionOk="0">
                  <a:moveTo>
                    <a:pt x="249" y="1"/>
                  </a:moveTo>
                  <a:cubicBezTo>
                    <a:pt x="102" y="1"/>
                    <a:pt x="1" y="261"/>
                    <a:pt x="158" y="391"/>
                  </a:cubicBezTo>
                  <a:cubicBezTo>
                    <a:pt x="1972" y="1728"/>
                    <a:pt x="2036" y="4434"/>
                    <a:pt x="317" y="5867"/>
                  </a:cubicBezTo>
                  <a:cubicBezTo>
                    <a:pt x="168" y="6016"/>
                    <a:pt x="309" y="6204"/>
                    <a:pt x="469" y="6204"/>
                  </a:cubicBezTo>
                  <a:cubicBezTo>
                    <a:pt x="514" y="6204"/>
                    <a:pt x="561" y="6189"/>
                    <a:pt x="603" y="6154"/>
                  </a:cubicBezTo>
                  <a:cubicBezTo>
                    <a:pt x="2513" y="4530"/>
                    <a:pt x="2386" y="1506"/>
                    <a:pt x="349" y="41"/>
                  </a:cubicBezTo>
                  <a:cubicBezTo>
                    <a:pt x="315" y="13"/>
                    <a:pt x="281" y="1"/>
                    <a:pt x="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0"/>
            <p:cNvSpPr/>
            <p:nvPr/>
          </p:nvSpPr>
          <p:spPr>
            <a:xfrm>
              <a:off x="-1895800" y="275632"/>
              <a:ext cx="41129" cy="47470"/>
            </a:xfrm>
            <a:custGeom>
              <a:avLst/>
              <a:gdLst/>
              <a:ahLst/>
              <a:cxnLst/>
              <a:rect l="l" t="t" r="r" b="b"/>
              <a:pathLst>
                <a:path w="2484" h="2867" extrusionOk="0">
                  <a:moveTo>
                    <a:pt x="1553" y="0"/>
                  </a:moveTo>
                  <a:cubicBezTo>
                    <a:pt x="1488" y="0"/>
                    <a:pt x="1419" y="26"/>
                    <a:pt x="1369" y="85"/>
                  </a:cubicBezTo>
                  <a:lnTo>
                    <a:pt x="1401" y="85"/>
                  </a:lnTo>
                  <a:lnTo>
                    <a:pt x="605" y="1263"/>
                  </a:lnTo>
                  <a:cubicBezTo>
                    <a:pt x="478" y="1454"/>
                    <a:pt x="351" y="1645"/>
                    <a:pt x="223" y="1836"/>
                  </a:cubicBezTo>
                  <a:cubicBezTo>
                    <a:pt x="128" y="1964"/>
                    <a:pt x="64" y="2123"/>
                    <a:pt x="32" y="2314"/>
                  </a:cubicBezTo>
                  <a:cubicBezTo>
                    <a:pt x="0" y="2473"/>
                    <a:pt x="64" y="2664"/>
                    <a:pt x="223" y="2759"/>
                  </a:cubicBezTo>
                  <a:cubicBezTo>
                    <a:pt x="367" y="2831"/>
                    <a:pt x="510" y="2867"/>
                    <a:pt x="666" y="2867"/>
                  </a:cubicBezTo>
                  <a:cubicBezTo>
                    <a:pt x="719" y="2867"/>
                    <a:pt x="772" y="2863"/>
                    <a:pt x="828" y="2855"/>
                  </a:cubicBezTo>
                  <a:lnTo>
                    <a:pt x="2229" y="2791"/>
                  </a:lnTo>
                  <a:cubicBezTo>
                    <a:pt x="2484" y="2791"/>
                    <a:pt x="2484" y="2409"/>
                    <a:pt x="2229" y="2409"/>
                  </a:cubicBezTo>
                  <a:lnTo>
                    <a:pt x="1019" y="2441"/>
                  </a:lnTo>
                  <a:lnTo>
                    <a:pt x="733" y="2441"/>
                  </a:lnTo>
                  <a:cubicBezTo>
                    <a:pt x="685" y="2457"/>
                    <a:pt x="637" y="2465"/>
                    <a:pt x="593" y="2465"/>
                  </a:cubicBezTo>
                  <a:cubicBezTo>
                    <a:pt x="550" y="2465"/>
                    <a:pt x="510" y="2457"/>
                    <a:pt x="478" y="2441"/>
                  </a:cubicBezTo>
                  <a:cubicBezTo>
                    <a:pt x="382" y="2409"/>
                    <a:pt x="446" y="2282"/>
                    <a:pt x="478" y="2218"/>
                  </a:cubicBezTo>
                  <a:cubicBezTo>
                    <a:pt x="542" y="2059"/>
                    <a:pt x="637" y="1900"/>
                    <a:pt x="733" y="1773"/>
                  </a:cubicBezTo>
                  <a:lnTo>
                    <a:pt x="1051" y="1295"/>
                  </a:lnTo>
                  <a:cubicBezTo>
                    <a:pt x="1274" y="945"/>
                    <a:pt x="1497" y="627"/>
                    <a:pt x="1720" y="276"/>
                  </a:cubicBezTo>
                  <a:cubicBezTo>
                    <a:pt x="1829" y="123"/>
                    <a:pt x="1698" y="0"/>
                    <a:pt x="1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0"/>
            <p:cNvSpPr/>
            <p:nvPr/>
          </p:nvSpPr>
          <p:spPr>
            <a:xfrm>
              <a:off x="-1860483" y="291958"/>
              <a:ext cx="12236" cy="53961"/>
            </a:xfrm>
            <a:custGeom>
              <a:avLst/>
              <a:gdLst/>
              <a:ahLst/>
              <a:cxnLst/>
              <a:rect l="l" t="t" r="r" b="b"/>
              <a:pathLst>
                <a:path w="739" h="3259" extrusionOk="0">
                  <a:moveTo>
                    <a:pt x="498" y="0"/>
                  </a:moveTo>
                  <a:cubicBezTo>
                    <a:pt x="413" y="0"/>
                    <a:pt x="326" y="46"/>
                    <a:pt x="287" y="150"/>
                  </a:cubicBezTo>
                  <a:cubicBezTo>
                    <a:pt x="32" y="1105"/>
                    <a:pt x="0" y="2124"/>
                    <a:pt x="255" y="3111"/>
                  </a:cubicBezTo>
                  <a:cubicBezTo>
                    <a:pt x="281" y="3212"/>
                    <a:pt x="357" y="3258"/>
                    <a:pt x="435" y="3258"/>
                  </a:cubicBezTo>
                  <a:cubicBezTo>
                    <a:pt x="553" y="3258"/>
                    <a:pt x="675" y="3155"/>
                    <a:pt x="637" y="2983"/>
                  </a:cubicBezTo>
                  <a:cubicBezTo>
                    <a:pt x="414" y="2092"/>
                    <a:pt x="446" y="1137"/>
                    <a:pt x="701" y="245"/>
                  </a:cubicBezTo>
                  <a:cubicBezTo>
                    <a:pt x="738" y="95"/>
                    <a:pt x="620" y="0"/>
                    <a:pt x="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0"/>
            <p:cNvSpPr/>
            <p:nvPr/>
          </p:nvSpPr>
          <p:spPr>
            <a:xfrm>
              <a:off x="-2240527" y="439370"/>
              <a:ext cx="424865" cy="15051"/>
            </a:xfrm>
            <a:custGeom>
              <a:avLst/>
              <a:gdLst/>
              <a:ahLst/>
              <a:cxnLst/>
              <a:rect l="l" t="t" r="r" b="b"/>
              <a:pathLst>
                <a:path w="25660" h="909" extrusionOk="0">
                  <a:moveTo>
                    <a:pt x="3823" y="0"/>
                  </a:moveTo>
                  <a:cubicBezTo>
                    <a:pt x="2625" y="0"/>
                    <a:pt x="1426" y="78"/>
                    <a:pt x="255" y="224"/>
                  </a:cubicBezTo>
                  <a:cubicBezTo>
                    <a:pt x="0" y="256"/>
                    <a:pt x="96" y="638"/>
                    <a:pt x="351" y="638"/>
                  </a:cubicBezTo>
                  <a:cubicBezTo>
                    <a:pt x="1489" y="471"/>
                    <a:pt x="2632" y="409"/>
                    <a:pt x="3777" y="409"/>
                  </a:cubicBezTo>
                  <a:cubicBezTo>
                    <a:pt x="5897" y="409"/>
                    <a:pt x="8026" y="621"/>
                    <a:pt x="10156" y="766"/>
                  </a:cubicBezTo>
                  <a:cubicBezTo>
                    <a:pt x="11763" y="861"/>
                    <a:pt x="13387" y="909"/>
                    <a:pt x="15015" y="909"/>
                  </a:cubicBezTo>
                  <a:cubicBezTo>
                    <a:pt x="16642" y="909"/>
                    <a:pt x="18274" y="861"/>
                    <a:pt x="19897" y="766"/>
                  </a:cubicBezTo>
                  <a:cubicBezTo>
                    <a:pt x="21744" y="670"/>
                    <a:pt x="23558" y="543"/>
                    <a:pt x="25405" y="415"/>
                  </a:cubicBezTo>
                  <a:cubicBezTo>
                    <a:pt x="25659" y="415"/>
                    <a:pt x="25659" y="33"/>
                    <a:pt x="25405" y="33"/>
                  </a:cubicBezTo>
                  <a:cubicBezTo>
                    <a:pt x="22126" y="256"/>
                    <a:pt x="18847" y="479"/>
                    <a:pt x="15568" y="511"/>
                  </a:cubicBezTo>
                  <a:cubicBezTo>
                    <a:pt x="13880" y="511"/>
                    <a:pt x="12225" y="511"/>
                    <a:pt x="10570" y="384"/>
                  </a:cubicBezTo>
                  <a:cubicBezTo>
                    <a:pt x="8914" y="256"/>
                    <a:pt x="7322" y="129"/>
                    <a:pt x="5699" y="65"/>
                  </a:cubicBezTo>
                  <a:cubicBezTo>
                    <a:pt x="5076" y="21"/>
                    <a:pt x="4450" y="0"/>
                    <a:pt x="3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0"/>
            <p:cNvSpPr/>
            <p:nvPr/>
          </p:nvSpPr>
          <p:spPr>
            <a:xfrm>
              <a:off x="-2207197" y="491327"/>
              <a:ext cx="57786" cy="55600"/>
            </a:xfrm>
            <a:custGeom>
              <a:avLst/>
              <a:gdLst/>
              <a:ahLst/>
              <a:cxnLst/>
              <a:rect l="l" t="t" r="r" b="b"/>
              <a:pathLst>
                <a:path w="3490" h="3358" extrusionOk="0">
                  <a:moveTo>
                    <a:pt x="314" y="0"/>
                  </a:moveTo>
                  <a:cubicBezTo>
                    <a:pt x="150" y="0"/>
                    <a:pt x="0" y="207"/>
                    <a:pt x="152" y="333"/>
                  </a:cubicBezTo>
                  <a:cubicBezTo>
                    <a:pt x="1203" y="1257"/>
                    <a:pt x="2190" y="2244"/>
                    <a:pt x="3081" y="3294"/>
                  </a:cubicBezTo>
                  <a:cubicBezTo>
                    <a:pt x="3118" y="3339"/>
                    <a:pt x="3162" y="3357"/>
                    <a:pt x="3205" y="3357"/>
                  </a:cubicBezTo>
                  <a:cubicBezTo>
                    <a:pt x="3349" y="3357"/>
                    <a:pt x="3490" y="3154"/>
                    <a:pt x="3368" y="3008"/>
                  </a:cubicBezTo>
                  <a:cubicBezTo>
                    <a:pt x="2476" y="1957"/>
                    <a:pt x="1489" y="970"/>
                    <a:pt x="439" y="47"/>
                  </a:cubicBezTo>
                  <a:cubicBezTo>
                    <a:pt x="399" y="14"/>
                    <a:pt x="356"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0"/>
            <p:cNvSpPr/>
            <p:nvPr/>
          </p:nvSpPr>
          <p:spPr>
            <a:xfrm>
              <a:off x="-2206187" y="498430"/>
              <a:ext cx="54027" cy="47967"/>
            </a:xfrm>
            <a:custGeom>
              <a:avLst/>
              <a:gdLst/>
              <a:ahLst/>
              <a:cxnLst/>
              <a:rect l="l" t="t" r="r" b="b"/>
              <a:pathLst>
                <a:path w="3263" h="2897" extrusionOk="0">
                  <a:moveTo>
                    <a:pt x="2970" y="1"/>
                  </a:moveTo>
                  <a:cubicBezTo>
                    <a:pt x="2923" y="1"/>
                    <a:pt x="2873" y="19"/>
                    <a:pt x="2829" y="64"/>
                  </a:cubicBezTo>
                  <a:cubicBezTo>
                    <a:pt x="1874" y="828"/>
                    <a:pt x="983" y="1655"/>
                    <a:pt x="123" y="2547"/>
                  </a:cubicBezTo>
                  <a:cubicBezTo>
                    <a:pt x="1" y="2693"/>
                    <a:pt x="123" y="2896"/>
                    <a:pt x="272" y="2896"/>
                  </a:cubicBezTo>
                  <a:cubicBezTo>
                    <a:pt x="317" y="2896"/>
                    <a:pt x="365" y="2878"/>
                    <a:pt x="410" y="2833"/>
                  </a:cubicBezTo>
                  <a:cubicBezTo>
                    <a:pt x="1269" y="1942"/>
                    <a:pt x="2160" y="1114"/>
                    <a:pt x="3116" y="350"/>
                  </a:cubicBezTo>
                  <a:cubicBezTo>
                    <a:pt x="3262" y="204"/>
                    <a:pt x="3127" y="1"/>
                    <a:pt x="2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0"/>
            <p:cNvSpPr/>
            <p:nvPr/>
          </p:nvSpPr>
          <p:spPr>
            <a:xfrm>
              <a:off x="-2092933" y="491575"/>
              <a:ext cx="13196" cy="56411"/>
            </a:xfrm>
            <a:custGeom>
              <a:avLst/>
              <a:gdLst/>
              <a:ahLst/>
              <a:cxnLst/>
              <a:rect l="l" t="t" r="r" b="b"/>
              <a:pathLst>
                <a:path w="797" h="3407" extrusionOk="0">
                  <a:moveTo>
                    <a:pt x="191" y="0"/>
                  </a:moveTo>
                  <a:cubicBezTo>
                    <a:pt x="96" y="0"/>
                    <a:pt x="0" y="96"/>
                    <a:pt x="0" y="191"/>
                  </a:cubicBezTo>
                  <a:cubicBezTo>
                    <a:pt x="128" y="1210"/>
                    <a:pt x="287" y="2197"/>
                    <a:pt x="414" y="3215"/>
                  </a:cubicBezTo>
                  <a:cubicBezTo>
                    <a:pt x="414" y="3343"/>
                    <a:pt x="510" y="3406"/>
                    <a:pt x="605" y="3406"/>
                  </a:cubicBezTo>
                  <a:cubicBezTo>
                    <a:pt x="701" y="3406"/>
                    <a:pt x="796" y="3343"/>
                    <a:pt x="796" y="3215"/>
                  </a:cubicBezTo>
                  <a:cubicBezTo>
                    <a:pt x="669" y="2197"/>
                    <a:pt x="541" y="1210"/>
                    <a:pt x="414" y="191"/>
                  </a:cubicBezTo>
                  <a:cubicBezTo>
                    <a:pt x="414" y="96"/>
                    <a:pt x="319" y="0"/>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0"/>
            <p:cNvSpPr/>
            <p:nvPr/>
          </p:nvSpPr>
          <p:spPr>
            <a:xfrm>
              <a:off x="-2109805" y="513713"/>
              <a:ext cx="47454" cy="6342"/>
            </a:xfrm>
            <a:custGeom>
              <a:avLst/>
              <a:gdLst/>
              <a:ahLst/>
              <a:cxnLst/>
              <a:rect l="l" t="t" r="r" b="b"/>
              <a:pathLst>
                <a:path w="2866" h="383" extrusionOk="0">
                  <a:moveTo>
                    <a:pt x="255" y="0"/>
                  </a:moveTo>
                  <a:cubicBezTo>
                    <a:pt x="0" y="0"/>
                    <a:pt x="0" y="382"/>
                    <a:pt x="255" y="382"/>
                  </a:cubicBezTo>
                  <a:lnTo>
                    <a:pt x="2611" y="382"/>
                  </a:lnTo>
                  <a:cubicBezTo>
                    <a:pt x="2866" y="382"/>
                    <a:pt x="2866" y="0"/>
                    <a:pt x="26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0"/>
            <p:cNvSpPr/>
            <p:nvPr/>
          </p:nvSpPr>
          <p:spPr>
            <a:xfrm>
              <a:off x="-2027448" y="483148"/>
              <a:ext cx="67803" cy="33860"/>
            </a:xfrm>
            <a:custGeom>
              <a:avLst/>
              <a:gdLst/>
              <a:ahLst/>
              <a:cxnLst/>
              <a:rect l="l" t="t" r="r" b="b"/>
              <a:pathLst>
                <a:path w="4095" h="2045" extrusionOk="0">
                  <a:moveTo>
                    <a:pt x="3823" y="0"/>
                  </a:moveTo>
                  <a:cubicBezTo>
                    <a:pt x="3778" y="0"/>
                    <a:pt x="3730" y="19"/>
                    <a:pt x="3686" y="63"/>
                  </a:cubicBezTo>
                  <a:cubicBezTo>
                    <a:pt x="3431" y="318"/>
                    <a:pt x="3176" y="605"/>
                    <a:pt x="2890" y="859"/>
                  </a:cubicBezTo>
                  <a:lnTo>
                    <a:pt x="2476" y="1241"/>
                  </a:lnTo>
                  <a:cubicBezTo>
                    <a:pt x="2380" y="1401"/>
                    <a:pt x="2253" y="1528"/>
                    <a:pt x="2126" y="1623"/>
                  </a:cubicBezTo>
                  <a:cubicBezTo>
                    <a:pt x="2100" y="1633"/>
                    <a:pt x="2075" y="1638"/>
                    <a:pt x="2050" y="1638"/>
                  </a:cubicBezTo>
                  <a:cubicBezTo>
                    <a:pt x="1917" y="1638"/>
                    <a:pt x="1787" y="1513"/>
                    <a:pt x="1680" y="1432"/>
                  </a:cubicBezTo>
                  <a:lnTo>
                    <a:pt x="1266" y="1082"/>
                  </a:lnTo>
                  <a:lnTo>
                    <a:pt x="438" y="382"/>
                  </a:lnTo>
                  <a:cubicBezTo>
                    <a:pt x="399" y="349"/>
                    <a:pt x="356" y="335"/>
                    <a:pt x="313" y="335"/>
                  </a:cubicBezTo>
                  <a:cubicBezTo>
                    <a:pt x="150" y="335"/>
                    <a:pt x="0" y="542"/>
                    <a:pt x="152" y="668"/>
                  </a:cubicBezTo>
                  <a:lnTo>
                    <a:pt x="184" y="668"/>
                  </a:lnTo>
                  <a:lnTo>
                    <a:pt x="1171" y="1496"/>
                  </a:lnTo>
                  <a:cubicBezTo>
                    <a:pt x="1406" y="1702"/>
                    <a:pt x="1723" y="2044"/>
                    <a:pt x="2072" y="2044"/>
                  </a:cubicBezTo>
                  <a:cubicBezTo>
                    <a:pt x="2100" y="2044"/>
                    <a:pt x="2129" y="2042"/>
                    <a:pt x="2157" y="2037"/>
                  </a:cubicBezTo>
                  <a:cubicBezTo>
                    <a:pt x="2317" y="1974"/>
                    <a:pt x="2444" y="1910"/>
                    <a:pt x="2540" y="1783"/>
                  </a:cubicBezTo>
                  <a:lnTo>
                    <a:pt x="3017" y="1305"/>
                  </a:lnTo>
                  <a:lnTo>
                    <a:pt x="3972" y="350"/>
                  </a:lnTo>
                  <a:cubicBezTo>
                    <a:pt x="4094" y="203"/>
                    <a:pt x="3973" y="0"/>
                    <a:pt x="3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0"/>
            <p:cNvSpPr/>
            <p:nvPr/>
          </p:nvSpPr>
          <p:spPr>
            <a:xfrm>
              <a:off x="-1997529" y="511080"/>
              <a:ext cx="6342" cy="39539"/>
            </a:xfrm>
            <a:custGeom>
              <a:avLst/>
              <a:gdLst/>
              <a:ahLst/>
              <a:cxnLst/>
              <a:rect l="l" t="t" r="r" b="b"/>
              <a:pathLst>
                <a:path w="383" h="2388" extrusionOk="0">
                  <a:moveTo>
                    <a:pt x="191" y="0"/>
                  </a:moveTo>
                  <a:cubicBezTo>
                    <a:pt x="96" y="0"/>
                    <a:pt x="0" y="64"/>
                    <a:pt x="0" y="191"/>
                  </a:cubicBezTo>
                  <a:lnTo>
                    <a:pt x="0" y="2197"/>
                  </a:lnTo>
                  <a:cubicBezTo>
                    <a:pt x="0" y="2324"/>
                    <a:pt x="96" y="2388"/>
                    <a:pt x="191" y="2388"/>
                  </a:cubicBezTo>
                  <a:cubicBezTo>
                    <a:pt x="287" y="2388"/>
                    <a:pt x="382" y="2324"/>
                    <a:pt x="382" y="2197"/>
                  </a:cubicBezTo>
                  <a:lnTo>
                    <a:pt x="382" y="191"/>
                  </a:lnTo>
                  <a:cubicBezTo>
                    <a:pt x="382" y="64"/>
                    <a:pt x="287" y="0"/>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0"/>
            <p:cNvSpPr/>
            <p:nvPr/>
          </p:nvSpPr>
          <p:spPr>
            <a:xfrm>
              <a:off x="-1918997" y="494241"/>
              <a:ext cx="11408" cy="56759"/>
            </a:xfrm>
            <a:custGeom>
              <a:avLst/>
              <a:gdLst/>
              <a:ahLst/>
              <a:cxnLst/>
              <a:rect l="l" t="t" r="r" b="b"/>
              <a:pathLst>
                <a:path w="689" h="3428" extrusionOk="0">
                  <a:moveTo>
                    <a:pt x="398" y="1"/>
                  </a:moveTo>
                  <a:cubicBezTo>
                    <a:pt x="321" y="1"/>
                    <a:pt x="248" y="39"/>
                    <a:pt x="224" y="126"/>
                  </a:cubicBezTo>
                  <a:cubicBezTo>
                    <a:pt x="1" y="1176"/>
                    <a:pt x="33" y="2259"/>
                    <a:pt x="255" y="3277"/>
                  </a:cubicBezTo>
                  <a:cubicBezTo>
                    <a:pt x="281" y="3382"/>
                    <a:pt x="361" y="3427"/>
                    <a:pt x="443" y="3427"/>
                  </a:cubicBezTo>
                  <a:cubicBezTo>
                    <a:pt x="562" y="3427"/>
                    <a:pt x="688" y="3332"/>
                    <a:pt x="669" y="3182"/>
                  </a:cubicBezTo>
                  <a:cubicBezTo>
                    <a:pt x="415" y="2195"/>
                    <a:pt x="415" y="1208"/>
                    <a:pt x="637" y="253"/>
                  </a:cubicBezTo>
                  <a:cubicBezTo>
                    <a:pt x="657" y="97"/>
                    <a:pt x="521"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0"/>
            <p:cNvSpPr/>
            <p:nvPr/>
          </p:nvSpPr>
          <p:spPr>
            <a:xfrm>
              <a:off x="-1933749" y="515815"/>
              <a:ext cx="36907" cy="10034"/>
            </a:xfrm>
            <a:custGeom>
              <a:avLst/>
              <a:gdLst/>
              <a:ahLst/>
              <a:cxnLst/>
              <a:rect l="l" t="t" r="r" b="b"/>
              <a:pathLst>
                <a:path w="2229" h="606" extrusionOk="0">
                  <a:moveTo>
                    <a:pt x="2038" y="1"/>
                  </a:moveTo>
                  <a:lnTo>
                    <a:pt x="191" y="192"/>
                  </a:lnTo>
                  <a:cubicBezTo>
                    <a:pt x="64" y="192"/>
                    <a:pt x="0" y="287"/>
                    <a:pt x="0" y="414"/>
                  </a:cubicBezTo>
                  <a:cubicBezTo>
                    <a:pt x="0" y="510"/>
                    <a:pt x="64" y="605"/>
                    <a:pt x="191" y="605"/>
                  </a:cubicBezTo>
                  <a:lnTo>
                    <a:pt x="2038" y="414"/>
                  </a:lnTo>
                  <a:cubicBezTo>
                    <a:pt x="2133" y="414"/>
                    <a:pt x="2229" y="319"/>
                    <a:pt x="2229" y="223"/>
                  </a:cubicBezTo>
                  <a:cubicBezTo>
                    <a:pt x="2229" y="96"/>
                    <a:pt x="2133" y="1"/>
                    <a:pt x="2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0"/>
            <p:cNvSpPr/>
            <p:nvPr/>
          </p:nvSpPr>
          <p:spPr>
            <a:xfrm>
              <a:off x="-1869804" y="483661"/>
              <a:ext cx="46229" cy="58580"/>
            </a:xfrm>
            <a:custGeom>
              <a:avLst/>
              <a:gdLst/>
              <a:ahLst/>
              <a:cxnLst/>
              <a:rect l="l" t="t" r="r" b="b"/>
              <a:pathLst>
                <a:path w="2792" h="3538" extrusionOk="0">
                  <a:moveTo>
                    <a:pt x="2346" y="1"/>
                  </a:moveTo>
                  <a:cubicBezTo>
                    <a:pt x="0" y="63"/>
                    <a:pt x="144" y="3538"/>
                    <a:pt x="2415" y="3538"/>
                  </a:cubicBezTo>
                  <a:cubicBezTo>
                    <a:pt x="2455" y="3538"/>
                    <a:pt x="2496" y="3536"/>
                    <a:pt x="2537" y="3534"/>
                  </a:cubicBezTo>
                  <a:cubicBezTo>
                    <a:pt x="2792" y="3502"/>
                    <a:pt x="2792" y="3120"/>
                    <a:pt x="2537" y="3120"/>
                  </a:cubicBezTo>
                  <a:cubicBezTo>
                    <a:pt x="2457" y="3131"/>
                    <a:pt x="2381" y="3136"/>
                    <a:pt x="2307" y="3136"/>
                  </a:cubicBezTo>
                  <a:cubicBezTo>
                    <a:pt x="561" y="3136"/>
                    <a:pt x="453" y="382"/>
                    <a:pt x="2315" y="382"/>
                  </a:cubicBezTo>
                  <a:cubicBezTo>
                    <a:pt x="2326" y="382"/>
                    <a:pt x="2336" y="382"/>
                    <a:pt x="2346" y="383"/>
                  </a:cubicBezTo>
                  <a:cubicBezTo>
                    <a:pt x="2633" y="383"/>
                    <a:pt x="2633" y="1"/>
                    <a:pt x="2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 name="Google Shape;1067;p30"/>
          <p:cNvGrpSpPr/>
          <p:nvPr/>
        </p:nvGrpSpPr>
        <p:grpSpPr>
          <a:xfrm>
            <a:off x="2900938" y="2643864"/>
            <a:ext cx="593368" cy="339627"/>
            <a:chOff x="-639309" y="2036391"/>
            <a:chExt cx="371087" cy="212400"/>
          </a:xfrm>
        </p:grpSpPr>
        <p:sp>
          <p:nvSpPr>
            <p:cNvPr id="1068" name="Google Shape;1068;p30"/>
            <p:cNvSpPr/>
            <p:nvPr/>
          </p:nvSpPr>
          <p:spPr>
            <a:xfrm>
              <a:off x="-573426" y="2036888"/>
              <a:ext cx="8974" cy="75916"/>
            </a:xfrm>
            <a:custGeom>
              <a:avLst/>
              <a:gdLst/>
              <a:ahLst/>
              <a:cxnLst/>
              <a:rect l="l" t="t" r="r" b="b"/>
              <a:pathLst>
                <a:path w="542" h="4585" extrusionOk="0">
                  <a:moveTo>
                    <a:pt x="271" y="0"/>
                  </a:moveTo>
                  <a:cubicBezTo>
                    <a:pt x="168" y="0"/>
                    <a:pt x="64" y="64"/>
                    <a:pt x="64" y="191"/>
                  </a:cubicBezTo>
                  <a:cubicBezTo>
                    <a:pt x="0" y="1592"/>
                    <a:pt x="32" y="2992"/>
                    <a:pt x="128" y="4393"/>
                  </a:cubicBezTo>
                  <a:cubicBezTo>
                    <a:pt x="128" y="4521"/>
                    <a:pt x="231" y="4584"/>
                    <a:pt x="335" y="4584"/>
                  </a:cubicBezTo>
                  <a:cubicBezTo>
                    <a:pt x="438" y="4584"/>
                    <a:pt x="542" y="4521"/>
                    <a:pt x="542" y="4393"/>
                  </a:cubicBezTo>
                  <a:cubicBezTo>
                    <a:pt x="414" y="2992"/>
                    <a:pt x="414" y="1592"/>
                    <a:pt x="478" y="191"/>
                  </a:cubicBezTo>
                  <a:cubicBezTo>
                    <a:pt x="478" y="64"/>
                    <a:pt x="374" y="0"/>
                    <a:pt x="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0"/>
            <p:cNvSpPr/>
            <p:nvPr/>
          </p:nvSpPr>
          <p:spPr>
            <a:xfrm>
              <a:off x="-548656" y="2040315"/>
              <a:ext cx="50086" cy="58928"/>
            </a:xfrm>
            <a:custGeom>
              <a:avLst/>
              <a:gdLst/>
              <a:ahLst/>
              <a:cxnLst/>
              <a:rect l="l" t="t" r="r" b="b"/>
              <a:pathLst>
                <a:path w="3025" h="3559" extrusionOk="0">
                  <a:moveTo>
                    <a:pt x="1176" y="1"/>
                  </a:moveTo>
                  <a:cubicBezTo>
                    <a:pt x="1129" y="1"/>
                    <a:pt x="1077" y="15"/>
                    <a:pt x="1019" y="48"/>
                  </a:cubicBezTo>
                  <a:cubicBezTo>
                    <a:pt x="860" y="111"/>
                    <a:pt x="765" y="302"/>
                    <a:pt x="765" y="493"/>
                  </a:cubicBezTo>
                  <a:cubicBezTo>
                    <a:pt x="765" y="589"/>
                    <a:pt x="860" y="684"/>
                    <a:pt x="988" y="684"/>
                  </a:cubicBezTo>
                  <a:cubicBezTo>
                    <a:pt x="1083" y="684"/>
                    <a:pt x="1179" y="589"/>
                    <a:pt x="1179" y="493"/>
                  </a:cubicBezTo>
                  <a:lnTo>
                    <a:pt x="1179" y="398"/>
                  </a:lnTo>
                  <a:cubicBezTo>
                    <a:pt x="1179" y="430"/>
                    <a:pt x="1210" y="430"/>
                    <a:pt x="1242" y="462"/>
                  </a:cubicBezTo>
                  <a:lnTo>
                    <a:pt x="1592" y="716"/>
                  </a:lnTo>
                  <a:cubicBezTo>
                    <a:pt x="1783" y="875"/>
                    <a:pt x="1974" y="1066"/>
                    <a:pt x="2165" y="1257"/>
                  </a:cubicBezTo>
                  <a:cubicBezTo>
                    <a:pt x="2484" y="1671"/>
                    <a:pt x="2579" y="2212"/>
                    <a:pt x="2388" y="2690"/>
                  </a:cubicBezTo>
                  <a:cubicBezTo>
                    <a:pt x="2182" y="2956"/>
                    <a:pt x="1866" y="3139"/>
                    <a:pt x="1516" y="3139"/>
                  </a:cubicBezTo>
                  <a:cubicBezTo>
                    <a:pt x="1489" y="3139"/>
                    <a:pt x="1461" y="3138"/>
                    <a:pt x="1433" y="3136"/>
                  </a:cubicBezTo>
                  <a:cubicBezTo>
                    <a:pt x="1051" y="3104"/>
                    <a:pt x="701" y="2881"/>
                    <a:pt x="574" y="2499"/>
                  </a:cubicBezTo>
                  <a:cubicBezTo>
                    <a:pt x="383" y="2053"/>
                    <a:pt x="478" y="1544"/>
                    <a:pt x="765" y="1162"/>
                  </a:cubicBezTo>
                  <a:cubicBezTo>
                    <a:pt x="887" y="1015"/>
                    <a:pt x="765" y="812"/>
                    <a:pt x="616" y="812"/>
                  </a:cubicBezTo>
                  <a:cubicBezTo>
                    <a:pt x="570" y="812"/>
                    <a:pt x="523" y="831"/>
                    <a:pt x="478" y="875"/>
                  </a:cubicBezTo>
                  <a:lnTo>
                    <a:pt x="510" y="907"/>
                  </a:lnTo>
                  <a:cubicBezTo>
                    <a:pt x="96" y="1353"/>
                    <a:pt x="1" y="1990"/>
                    <a:pt x="160" y="2563"/>
                  </a:cubicBezTo>
                  <a:cubicBezTo>
                    <a:pt x="351" y="3104"/>
                    <a:pt x="828" y="3486"/>
                    <a:pt x="1401" y="3550"/>
                  </a:cubicBezTo>
                  <a:cubicBezTo>
                    <a:pt x="1452" y="3555"/>
                    <a:pt x="1502" y="3558"/>
                    <a:pt x="1552" y="3558"/>
                  </a:cubicBezTo>
                  <a:cubicBezTo>
                    <a:pt x="2041" y="3558"/>
                    <a:pt x="2507" y="3282"/>
                    <a:pt x="2738" y="2849"/>
                  </a:cubicBezTo>
                  <a:cubicBezTo>
                    <a:pt x="3025" y="2212"/>
                    <a:pt x="2898" y="1480"/>
                    <a:pt x="2420" y="1003"/>
                  </a:cubicBezTo>
                  <a:cubicBezTo>
                    <a:pt x="2165" y="684"/>
                    <a:pt x="1879" y="430"/>
                    <a:pt x="1561" y="207"/>
                  </a:cubicBezTo>
                  <a:cubicBezTo>
                    <a:pt x="1419" y="113"/>
                    <a:pt x="1313" y="1"/>
                    <a:pt x="1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0"/>
            <p:cNvSpPr/>
            <p:nvPr/>
          </p:nvSpPr>
          <p:spPr>
            <a:xfrm>
              <a:off x="-478022" y="2042286"/>
              <a:ext cx="6342" cy="62074"/>
            </a:xfrm>
            <a:custGeom>
              <a:avLst/>
              <a:gdLst/>
              <a:ahLst/>
              <a:cxnLst/>
              <a:rect l="l" t="t" r="r" b="b"/>
              <a:pathLst>
                <a:path w="383" h="3749" extrusionOk="0">
                  <a:moveTo>
                    <a:pt x="192" y="0"/>
                  </a:moveTo>
                  <a:cubicBezTo>
                    <a:pt x="96" y="0"/>
                    <a:pt x="1" y="72"/>
                    <a:pt x="1" y="215"/>
                  </a:cubicBezTo>
                  <a:lnTo>
                    <a:pt x="1" y="3558"/>
                  </a:lnTo>
                  <a:cubicBezTo>
                    <a:pt x="1" y="3685"/>
                    <a:pt x="96" y="3749"/>
                    <a:pt x="192" y="3749"/>
                  </a:cubicBezTo>
                  <a:cubicBezTo>
                    <a:pt x="287" y="3749"/>
                    <a:pt x="383" y="3685"/>
                    <a:pt x="383" y="3558"/>
                  </a:cubicBezTo>
                  <a:lnTo>
                    <a:pt x="383" y="215"/>
                  </a:lnTo>
                  <a:cubicBezTo>
                    <a:pt x="383" y="72"/>
                    <a:pt x="287" y="0"/>
                    <a:pt x="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0"/>
            <p:cNvSpPr/>
            <p:nvPr/>
          </p:nvSpPr>
          <p:spPr>
            <a:xfrm>
              <a:off x="-490871" y="2059952"/>
              <a:ext cx="44490" cy="8924"/>
            </a:xfrm>
            <a:custGeom>
              <a:avLst/>
              <a:gdLst/>
              <a:ahLst/>
              <a:cxnLst/>
              <a:rect l="l" t="t" r="r" b="b"/>
              <a:pathLst>
                <a:path w="2687" h="539" extrusionOk="0">
                  <a:moveTo>
                    <a:pt x="275" y="1"/>
                  </a:moveTo>
                  <a:cubicBezTo>
                    <a:pt x="64" y="1"/>
                    <a:pt x="0" y="331"/>
                    <a:pt x="235" y="390"/>
                  </a:cubicBezTo>
                  <a:cubicBezTo>
                    <a:pt x="693" y="489"/>
                    <a:pt x="1163" y="539"/>
                    <a:pt x="1630" y="539"/>
                  </a:cubicBezTo>
                  <a:cubicBezTo>
                    <a:pt x="1910" y="539"/>
                    <a:pt x="2189" y="521"/>
                    <a:pt x="2464" y="485"/>
                  </a:cubicBezTo>
                  <a:cubicBezTo>
                    <a:pt x="2591" y="485"/>
                    <a:pt x="2655" y="422"/>
                    <a:pt x="2687" y="294"/>
                  </a:cubicBezTo>
                  <a:cubicBezTo>
                    <a:pt x="2687" y="199"/>
                    <a:pt x="2591" y="103"/>
                    <a:pt x="2464" y="103"/>
                  </a:cubicBezTo>
                  <a:cubicBezTo>
                    <a:pt x="2201" y="139"/>
                    <a:pt x="1934" y="157"/>
                    <a:pt x="1666" y="157"/>
                  </a:cubicBezTo>
                  <a:cubicBezTo>
                    <a:pt x="1219" y="157"/>
                    <a:pt x="769" y="107"/>
                    <a:pt x="331" y="8"/>
                  </a:cubicBezTo>
                  <a:cubicBezTo>
                    <a:pt x="311" y="3"/>
                    <a:pt x="293"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0"/>
            <p:cNvSpPr/>
            <p:nvPr/>
          </p:nvSpPr>
          <p:spPr>
            <a:xfrm>
              <a:off x="-421097" y="2042683"/>
              <a:ext cx="10878" cy="53613"/>
            </a:xfrm>
            <a:custGeom>
              <a:avLst/>
              <a:gdLst/>
              <a:ahLst/>
              <a:cxnLst/>
              <a:rect l="l" t="t" r="r" b="b"/>
              <a:pathLst>
                <a:path w="657" h="3238" extrusionOk="0">
                  <a:moveTo>
                    <a:pt x="315" y="0"/>
                  </a:moveTo>
                  <a:cubicBezTo>
                    <a:pt x="216" y="0"/>
                    <a:pt x="112" y="64"/>
                    <a:pt x="96" y="191"/>
                  </a:cubicBezTo>
                  <a:cubicBezTo>
                    <a:pt x="1" y="1146"/>
                    <a:pt x="64" y="2133"/>
                    <a:pt x="224" y="3088"/>
                  </a:cubicBezTo>
                  <a:cubicBezTo>
                    <a:pt x="250" y="3192"/>
                    <a:pt x="329" y="3238"/>
                    <a:pt x="412" y="3238"/>
                  </a:cubicBezTo>
                  <a:cubicBezTo>
                    <a:pt x="531" y="3238"/>
                    <a:pt x="656" y="3143"/>
                    <a:pt x="637" y="2993"/>
                  </a:cubicBezTo>
                  <a:cubicBezTo>
                    <a:pt x="446" y="2069"/>
                    <a:pt x="415" y="1114"/>
                    <a:pt x="510" y="191"/>
                  </a:cubicBezTo>
                  <a:cubicBezTo>
                    <a:pt x="510" y="64"/>
                    <a:pt x="415"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0"/>
            <p:cNvSpPr/>
            <p:nvPr/>
          </p:nvSpPr>
          <p:spPr>
            <a:xfrm>
              <a:off x="-392618" y="2036391"/>
              <a:ext cx="54822" cy="73201"/>
            </a:xfrm>
            <a:custGeom>
              <a:avLst/>
              <a:gdLst/>
              <a:ahLst/>
              <a:cxnLst/>
              <a:rect l="l" t="t" r="r" b="b"/>
              <a:pathLst>
                <a:path w="3311" h="4421" extrusionOk="0">
                  <a:moveTo>
                    <a:pt x="1122" y="0"/>
                  </a:moveTo>
                  <a:cubicBezTo>
                    <a:pt x="833" y="0"/>
                    <a:pt x="544" y="11"/>
                    <a:pt x="254" y="30"/>
                  </a:cubicBezTo>
                  <a:cubicBezTo>
                    <a:pt x="9" y="61"/>
                    <a:pt x="0" y="446"/>
                    <a:pt x="227" y="446"/>
                  </a:cubicBezTo>
                  <a:cubicBezTo>
                    <a:pt x="236" y="446"/>
                    <a:pt x="245" y="445"/>
                    <a:pt x="254" y="444"/>
                  </a:cubicBezTo>
                  <a:lnTo>
                    <a:pt x="223" y="444"/>
                  </a:lnTo>
                  <a:cubicBezTo>
                    <a:pt x="529" y="413"/>
                    <a:pt x="832" y="399"/>
                    <a:pt x="1132" y="399"/>
                  </a:cubicBezTo>
                  <a:cubicBezTo>
                    <a:pt x="1686" y="399"/>
                    <a:pt x="2233" y="447"/>
                    <a:pt x="2779" y="531"/>
                  </a:cubicBezTo>
                  <a:lnTo>
                    <a:pt x="2779" y="531"/>
                  </a:lnTo>
                  <a:cubicBezTo>
                    <a:pt x="2229" y="1699"/>
                    <a:pt x="1791" y="2920"/>
                    <a:pt x="1464" y="4169"/>
                  </a:cubicBezTo>
                  <a:cubicBezTo>
                    <a:pt x="1425" y="4325"/>
                    <a:pt x="1553" y="4421"/>
                    <a:pt x="1681" y="4421"/>
                  </a:cubicBezTo>
                  <a:cubicBezTo>
                    <a:pt x="1761" y="4421"/>
                    <a:pt x="1841" y="4382"/>
                    <a:pt x="1878" y="4296"/>
                  </a:cubicBezTo>
                  <a:cubicBezTo>
                    <a:pt x="2196" y="2959"/>
                    <a:pt x="2642" y="1685"/>
                    <a:pt x="3247" y="476"/>
                  </a:cubicBezTo>
                  <a:cubicBezTo>
                    <a:pt x="3311" y="380"/>
                    <a:pt x="3247" y="221"/>
                    <a:pt x="3120" y="189"/>
                  </a:cubicBezTo>
                  <a:cubicBezTo>
                    <a:pt x="2454" y="56"/>
                    <a:pt x="178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0"/>
            <p:cNvSpPr/>
            <p:nvPr/>
          </p:nvSpPr>
          <p:spPr>
            <a:xfrm>
              <a:off x="-639309" y="2131729"/>
              <a:ext cx="371087" cy="25581"/>
            </a:xfrm>
            <a:custGeom>
              <a:avLst/>
              <a:gdLst/>
              <a:ahLst/>
              <a:cxnLst/>
              <a:rect l="l" t="t" r="r" b="b"/>
              <a:pathLst>
                <a:path w="22412" h="1545" extrusionOk="0">
                  <a:moveTo>
                    <a:pt x="22184" y="1"/>
                  </a:moveTo>
                  <a:cubicBezTo>
                    <a:pt x="22176" y="1"/>
                    <a:pt x="22167" y="1"/>
                    <a:pt x="22157" y="2"/>
                  </a:cubicBezTo>
                  <a:cubicBezTo>
                    <a:pt x="19292" y="257"/>
                    <a:pt x="16427" y="512"/>
                    <a:pt x="13562" y="734"/>
                  </a:cubicBezTo>
                  <a:cubicBezTo>
                    <a:pt x="10936" y="970"/>
                    <a:pt x="8311" y="1152"/>
                    <a:pt x="5685" y="1152"/>
                  </a:cubicBezTo>
                  <a:cubicBezTo>
                    <a:pt x="5477" y="1152"/>
                    <a:pt x="5270" y="1151"/>
                    <a:pt x="5062" y="1148"/>
                  </a:cubicBezTo>
                  <a:cubicBezTo>
                    <a:pt x="3438" y="1117"/>
                    <a:pt x="1846" y="1021"/>
                    <a:pt x="255" y="798"/>
                  </a:cubicBezTo>
                  <a:cubicBezTo>
                    <a:pt x="245" y="797"/>
                    <a:pt x="236" y="796"/>
                    <a:pt x="228" y="796"/>
                  </a:cubicBezTo>
                  <a:cubicBezTo>
                    <a:pt x="0" y="796"/>
                    <a:pt x="9" y="1181"/>
                    <a:pt x="255" y="1212"/>
                  </a:cubicBezTo>
                  <a:cubicBezTo>
                    <a:pt x="2109" y="1452"/>
                    <a:pt x="3970" y="1545"/>
                    <a:pt x="5833" y="1545"/>
                  </a:cubicBezTo>
                  <a:cubicBezTo>
                    <a:pt x="9664" y="1545"/>
                    <a:pt x="13506" y="1151"/>
                    <a:pt x="17318" y="830"/>
                  </a:cubicBezTo>
                  <a:lnTo>
                    <a:pt x="22157" y="416"/>
                  </a:lnTo>
                  <a:cubicBezTo>
                    <a:pt x="22402" y="385"/>
                    <a:pt x="22411" y="1"/>
                    <a:pt x="22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0"/>
            <p:cNvSpPr/>
            <p:nvPr/>
          </p:nvSpPr>
          <p:spPr>
            <a:xfrm>
              <a:off x="-552133" y="2182379"/>
              <a:ext cx="39341" cy="66412"/>
            </a:xfrm>
            <a:custGeom>
              <a:avLst/>
              <a:gdLst/>
              <a:ahLst/>
              <a:cxnLst/>
              <a:rect l="l" t="t" r="r" b="b"/>
              <a:pathLst>
                <a:path w="2376" h="4011" extrusionOk="0">
                  <a:moveTo>
                    <a:pt x="718" y="1"/>
                  </a:moveTo>
                  <a:cubicBezTo>
                    <a:pt x="507" y="1"/>
                    <a:pt x="301" y="77"/>
                    <a:pt x="147" y="254"/>
                  </a:cubicBezTo>
                  <a:cubicBezTo>
                    <a:pt x="0" y="401"/>
                    <a:pt x="135" y="604"/>
                    <a:pt x="292" y="604"/>
                  </a:cubicBezTo>
                  <a:cubicBezTo>
                    <a:pt x="340" y="604"/>
                    <a:pt x="389" y="585"/>
                    <a:pt x="434" y="541"/>
                  </a:cubicBezTo>
                  <a:cubicBezTo>
                    <a:pt x="510" y="453"/>
                    <a:pt x="617" y="414"/>
                    <a:pt x="729" y="414"/>
                  </a:cubicBezTo>
                  <a:cubicBezTo>
                    <a:pt x="944" y="414"/>
                    <a:pt x="1178" y="555"/>
                    <a:pt x="1261" y="763"/>
                  </a:cubicBezTo>
                  <a:cubicBezTo>
                    <a:pt x="1452" y="1209"/>
                    <a:pt x="1007" y="1687"/>
                    <a:pt x="625" y="1846"/>
                  </a:cubicBezTo>
                  <a:cubicBezTo>
                    <a:pt x="465" y="1910"/>
                    <a:pt x="434" y="2069"/>
                    <a:pt x="529" y="2196"/>
                  </a:cubicBezTo>
                  <a:cubicBezTo>
                    <a:pt x="752" y="2387"/>
                    <a:pt x="1007" y="2483"/>
                    <a:pt x="1293" y="2483"/>
                  </a:cubicBezTo>
                  <a:cubicBezTo>
                    <a:pt x="1484" y="2514"/>
                    <a:pt x="1898" y="2514"/>
                    <a:pt x="1962" y="2769"/>
                  </a:cubicBezTo>
                  <a:cubicBezTo>
                    <a:pt x="1993" y="2896"/>
                    <a:pt x="1866" y="3024"/>
                    <a:pt x="1771" y="3087"/>
                  </a:cubicBezTo>
                  <a:cubicBezTo>
                    <a:pt x="1675" y="3215"/>
                    <a:pt x="1548" y="3278"/>
                    <a:pt x="1389" y="3374"/>
                  </a:cubicBezTo>
                  <a:cubicBezTo>
                    <a:pt x="1134" y="3533"/>
                    <a:pt x="816" y="3629"/>
                    <a:pt x="497" y="3629"/>
                  </a:cubicBezTo>
                  <a:cubicBezTo>
                    <a:pt x="242" y="3629"/>
                    <a:pt x="242" y="4011"/>
                    <a:pt x="497" y="4011"/>
                  </a:cubicBezTo>
                  <a:cubicBezTo>
                    <a:pt x="879" y="4011"/>
                    <a:pt x="1293" y="3915"/>
                    <a:pt x="1611" y="3692"/>
                  </a:cubicBezTo>
                  <a:cubicBezTo>
                    <a:pt x="1930" y="3533"/>
                    <a:pt x="2312" y="3247"/>
                    <a:pt x="2375" y="2865"/>
                  </a:cubicBezTo>
                  <a:cubicBezTo>
                    <a:pt x="2375" y="2546"/>
                    <a:pt x="2153" y="2260"/>
                    <a:pt x="1802" y="2164"/>
                  </a:cubicBezTo>
                  <a:cubicBezTo>
                    <a:pt x="1570" y="2094"/>
                    <a:pt x="1286" y="2127"/>
                    <a:pt x="1051" y="2050"/>
                  </a:cubicBezTo>
                  <a:lnTo>
                    <a:pt x="1051" y="2050"/>
                  </a:lnTo>
                  <a:cubicBezTo>
                    <a:pt x="1542" y="1714"/>
                    <a:pt x="1899" y="1117"/>
                    <a:pt x="1611" y="541"/>
                  </a:cubicBezTo>
                  <a:cubicBezTo>
                    <a:pt x="1451" y="220"/>
                    <a:pt x="1077" y="1"/>
                    <a:pt x="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0"/>
            <p:cNvSpPr/>
            <p:nvPr/>
          </p:nvSpPr>
          <p:spPr>
            <a:xfrm>
              <a:off x="-495937" y="2228226"/>
              <a:ext cx="8974" cy="6855"/>
            </a:xfrm>
            <a:custGeom>
              <a:avLst/>
              <a:gdLst/>
              <a:ahLst/>
              <a:cxnLst/>
              <a:rect l="l" t="t" r="r" b="b"/>
              <a:pathLst>
                <a:path w="542" h="414" extrusionOk="0">
                  <a:moveTo>
                    <a:pt x="287" y="0"/>
                  </a:moveTo>
                  <a:cubicBezTo>
                    <a:pt x="0" y="0"/>
                    <a:pt x="0" y="414"/>
                    <a:pt x="287" y="414"/>
                  </a:cubicBezTo>
                  <a:cubicBezTo>
                    <a:pt x="541" y="414"/>
                    <a:pt x="541"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475919" y="2175441"/>
              <a:ext cx="47669" cy="51080"/>
            </a:xfrm>
            <a:custGeom>
              <a:avLst/>
              <a:gdLst/>
              <a:ahLst/>
              <a:cxnLst/>
              <a:rect l="l" t="t" r="r" b="b"/>
              <a:pathLst>
                <a:path w="2879" h="3085" extrusionOk="0">
                  <a:moveTo>
                    <a:pt x="1421" y="1"/>
                  </a:moveTo>
                  <a:cubicBezTo>
                    <a:pt x="1359" y="1"/>
                    <a:pt x="1293" y="30"/>
                    <a:pt x="1242" y="100"/>
                  </a:cubicBezTo>
                  <a:cubicBezTo>
                    <a:pt x="733" y="960"/>
                    <a:pt x="319" y="1851"/>
                    <a:pt x="65" y="2806"/>
                  </a:cubicBezTo>
                  <a:cubicBezTo>
                    <a:pt x="1" y="2933"/>
                    <a:pt x="96" y="3061"/>
                    <a:pt x="256" y="3061"/>
                  </a:cubicBezTo>
                  <a:cubicBezTo>
                    <a:pt x="449" y="3076"/>
                    <a:pt x="642" y="3084"/>
                    <a:pt x="835" y="3084"/>
                  </a:cubicBezTo>
                  <a:cubicBezTo>
                    <a:pt x="1438" y="3084"/>
                    <a:pt x="2040" y="3007"/>
                    <a:pt x="2643" y="2838"/>
                  </a:cubicBezTo>
                  <a:cubicBezTo>
                    <a:pt x="2878" y="2779"/>
                    <a:pt x="2788" y="2449"/>
                    <a:pt x="2572" y="2449"/>
                  </a:cubicBezTo>
                  <a:cubicBezTo>
                    <a:pt x="2554" y="2449"/>
                    <a:pt x="2535" y="2451"/>
                    <a:pt x="2516" y="2456"/>
                  </a:cubicBezTo>
                  <a:cubicBezTo>
                    <a:pt x="1967" y="2599"/>
                    <a:pt x="1400" y="2671"/>
                    <a:pt x="815" y="2671"/>
                  </a:cubicBezTo>
                  <a:cubicBezTo>
                    <a:pt x="715" y="2671"/>
                    <a:pt x="616" y="2669"/>
                    <a:pt x="516" y="2665"/>
                  </a:cubicBezTo>
                  <a:lnTo>
                    <a:pt x="516" y="2665"/>
                  </a:lnTo>
                  <a:cubicBezTo>
                    <a:pt x="773" y="1826"/>
                    <a:pt x="1156" y="1019"/>
                    <a:pt x="1593" y="291"/>
                  </a:cubicBezTo>
                  <a:cubicBezTo>
                    <a:pt x="1680" y="138"/>
                    <a:pt x="1558" y="1"/>
                    <a:pt x="1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442705" y="2191998"/>
              <a:ext cx="12766" cy="56792"/>
            </a:xfrm>
            <a:custGeom>
              <a:avLst/>
              <a:gdLst/>
              <a:ahLst/>
              <a:cxnLst/>
              <a:rect l="l" t="t" r="r" b="b"/>
              <a:pathLst>
                <a:path w="771" h="3430" extrusionOk="0">
                  <a:moveTo>
                    <a:pt x="530" y="1"/>
                  </a:moveTo>
                  <a:cubicBezTo>
                    <a:pt x="445" y="1"/>
                    <a:pt x="358" y="46"/>
                    <a:pt x="319" y="151"/>
                  </a:cubicBezTo>
                  <a:lnTo>
                    <a:pt x="351" y="151"/>
                  </a:lnTo>
                  <a:cubicBezTo>
                    <a:pt x="96" y="1169"/>
                    <a:pt x="0" y="2188"/>
                    <a:pt x="32" y="3239"/>
                  </a:cubicBezTo>
                  <a:cubicBezTo>
                    <a:pt x="32" y="3366"/>
                    <a:pt x="136" y="3430"/>
                    <a:pt x="239" y="3430"/>
                  </a:cubicBezTo>
                  <a:cubicBezTo>
                    <a:pt x="343" y="3430"/>
                    <a:pt x="446" y="3366"/>
                    <a:pt x="446" y="3239"/>
                  </a:cubicBezTo>
                  <a:cubicBezTo>
                    <a:pt x="382" y="2220"/>
                    <a:pt x="478" y="1233"/>
                    <a:pt x="733" y="246"/>
                  </a:cubicBezTo>
                  <a:cubicBezTo>
                    <a:pt x="770" y="96"/>
                    <a:pt x="652" y="1"/>
                    <a:pt x="5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419508" y="2178339"/>
              <a:ext cx="38496" cy="67406"/>
            </a:xfrm>
            <a:custGeom>
              <a:avLst/>
              <a:gdLst/>
              <a:ahLst/>
              <a:cxnLst/>
              <a:rect l="l" t="t" r="r" b="b"/>
              <a:pathLst>
                <a:path w="2325" h="4071" extrusionOk="0">
                  <a:moveTo>
                    <a:pt x="550" y="1"/>
                  </a:moveTo>
                  <a:cubicBezTo>
                    <a:pt x="430" y="1"/>
                    <a:pt x="311" y="7"/>
                    <a:pt x="191" y="21"/>
                  </a:cubicBezTo>
                  <a:cubicBezTo>
                    <a:pt x="96" y="21"/>
                    <a:pt x="0" y="116"/>
                    <a:pt x="0" y="212"/>
                  </a:cubicBezTo>
                  <a:lnTo>
                    <a:pt x="0" y="1994"/>
                  </a:lnTo>
                  <a:cubicBezTo>
                    <a:pt x="0" y="2105"/>
                    <a:pt x="96" y="2192"/>
                    <a:pt x="205" y="2192"/>
                  </a:cubicBezTo>
                  <a:cubicBezTo>
                    <a:pt x="221" y="2192"/>
                    <a:pt x="238" y="2190"/>
                    <a:pt x="255" y="2185"/>
                  </a:cubicBezTo>
                  <a:cubicBezTo>
                    <a:pt x="545" y="2080"/>
                    <a:pt x="835" y="2018"/>
                    <a:pt x="1143" y="2018"/>
                  </a:cubicBezTo>
                  <a:cubicBezTo>
                    <a:pt x="1207" y="2018"/>
                    <a:pt x="1272" y="2021"/>
                    <a:pt x="1337" y="2026"/>
                  </a:cubicBezTo>
                  <a:cubicBezTo>
                    <a:pt x="1592" y="2058"/>
                    <a:pt x="1815" y="2249"/>
                    <a:pt x="1910" y="2504"/>
                  </a:cubicBezTo>
                  <a:cubicBezTo>
                    <a:pt x="1974" y="2822"/>
                    <a:pt x="1624" y="3013"/>
                    <a:pt x="1433" y="3172"/>
                  </a:cubicBezTo>
                  <a:cubicBezTo>
                    <a:pt x="1146" y="3363"/>
                    <a:pt x="828" y="3522"/>
                    <a:pt x="510" y="3650"/>
                  </a:cubicBezTo>
                  <a:cubicBezTo>
                    <a:pt x="304" y="3738"/>
                    <a:pt x="370" y="4071"/>
                    <a:pt x="582" y="4071"/>
                  </a:cubicBezTo>
                  <a:cubicBezTo>
                    <a:pt x="599" y="4071"/>
                    <a:pt x="617" y="4068"/>
                    <a:pt x="637" y="4064"/>
                  </a:cubicBezTo>
                  <a:cubicBezTo>
                    <a:pt x="1051" y="3873"/>
                    <a:pt x="1433" y="3650"/>
                    <a:pt x="1815" y="3363"/>
                  </a:cubicBezTo>
                  <a:cubicBezTo>
                    <a:pt x="2133" y="3172"/>
                    <a:pt x="2324" y="2790"/>
                    <a:pt x="2260" y="2408"/>
                  </a:cubicBezTo>
                  <a:cubicBezTo>
                    <a:pt x="2165" y="2058"/>
                    <a:pt x="1910" y="1803"/>
                    <a:pt x="1560" y="1676"/>
                  </a:cubicBezTo>
                  <a:cubicBezTo>
                    <a:pt x="1412" y="1646"/>
                    <a:pt x="1264" y="1632"/>
                    <a:pt x="1118" y="1632"/>
                  </a:cubicBezTo>
                  <a:cubicBezTo>
                    <a:pt x="879" y="1632"/>
                    <a:pt x="643" y="1670"/>
                    <a:pt x="414" y="1741"/>
                  </a:cubicBezTo>
                  <a:lnTo>
                    <a:pt x="414" y="1741"/>
                  </a:lnTo>
                  <a:lnTo>
                    <a:pt x="414" y="415"/>
                  </a:lnTo>
                  <a:lnTo>
                    <a:pt x="414" y="415"/>
                  </a:lnTo>
                  <a:cubicBezTo>
                    <a:pt x="475" y="412"/>
                    <a:pt x="536" y="411"/>
                    <a:pt x="597" y="411"/>
                  </a:cubicBezTo>
                  <a:cubicBezTo>
                    <a:pt x="1001" y="411"/>
                    <a:pt x="1401" y="482"/>
                    <a:pt x="1783" y="625"/>
                  </a:cubicBezTo>
                  <a:cubicBezTo>
                    <a:pt x="1811" y="636"/>
                    <a:pt x="1837" y="641"/>
                    <a:pt x="1861" y="641"/>
                  </a:cubicBezTo>
                  <a:cubicBezTo>
                    <a:pt x="2055" y="641"/>
                    <a:pt x="2109" y="328"/>
                    <a:pt x="1910" y="243"/>
                  </a:cubicBezTo>
                  <a:cubicBezTo>
                    <a:pt x="1457" y="92"/>
                    <a:pt x="1003" y="1"/>
                    <a:pt x="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6_1">
    <p:spTree>
      <p:nvGrpSpPr>
        <p:cNvPr id="1" name="Shape 1080"/>
        <p:cNvGrpSpPr/>
        <p:nvPr/>
      </p:nvGrpSpPr>
      <p:grpSpPr>
        <a:xfrm>
          <a:off x="0" y="0"/>
          <a:ext cx="0" cy="0"/>
          <a:chOff x="0" y="0"/>
          <a:chExt cx="0" cy="0"/>
        </a:xfrm>
      </p:grpSpPr>
      <p:sp>
        <p:nvSpPr>
          <p:cNvPr id="1081" name="Google Shape;1081;p31"/>
          <p:cNvSpPr/>
          <p:nvPr/>
        </p:nvSpPr>
        <p:spPr>
          <a:xfrm>
            <a:off x="1070975" y="-920550"/>
            <a:ext cx="7002600" cy="6984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2" name="Google Shape;1082;p31"/>
          <p:cNvGrpSpPr/>
          <p:nvPr/>
        </p:nvGrpSpPr>
        <p:grpSpPr>
          <a:xfrm>
            <a:off x="4185033" y="222701"/>
            <a:ext cx="443646" cy="324491"/>
            <a:chOff x="2519758" y="7307966"/>
            <a:chExt cx="782858" cy="572698"/>
          </a:xfrm>
        </p:grpSpPr>
        <p:sp>
          <p:nvSpPr>
            <p:cNvPr id="1083" name="Google Shape;1083;p31"/>
            <p:cNvSpPr/>
            <p:nvPr/>
          </p:nvSpPr>
          <p:spPr>
            <a:xfrm>
              <a:off x="2524890" y="7350467"/>
              <a:ext cx="740246" cy="525066"/>
            </a:xfrm>
            <a:custGeom>
              <a:avLst/>
              <a:gdLst/>
              <a:ahLst/>
              <a:cxnLst/>
              <a:rect l="l" t="t" r="r" b="b"/>
              <a:pathLst>
                <a:path w="6636" h="4707" extrusionOk="0">
                  <a:moveTo>
                    <a:pt x="489" y="1"/>
                  </a:moveTo>
                  <a:cubicBezTo>
                    <a:pt x="222" y="1"/>
                    <a:pt x="0" y="214"/>
                    <a:pt x="0" y="481"/>
                  </a:cubicBezTo>
                  <a:lnTo>
                    <a:pt x="0" y="4218"/>
                  </a:lnTo>
                  <a:cubicBezTo>
                    <a:pt x="0" y="4493"/>
                    <a:pt x="222" y="4706"/>
                    <a:pt x="489" y="4706"/>
                  </a:cubicBezTo>
                  <a:lnTo>
                    <a:pt x="6148" y="4706"/>
                  </a:lnTo>
                  <a:cubicBezTo>
                    <a:pt x="6415" y="4706"/>
                    <a:pt x="6636" y="4493"/>
                    <a:pt x="6636" y="4218"/>
                  </a:cubicBezTo>
                  <a:lnTo>
                    <a:pt x="6636" y="481"/>
                  </a:lnTo>
                  <a:cubicBezTo>
                    <a:pt x="6636" y="214"/>
                    <a:pt x="6415" y="1"/>
                    <a:pt x="6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1"/>
            <p:cNvSpPr/>
            <p:nvPr/>
          </p:nvSpPr>
          <p:spPr>
            <a:xfrm>
              <a:off x="2519758" y="7344555"/>
              <a:ext cx="750508" cy="536109"/>
            </a:xfrm>
            <a:custGeom>
              <a:avLst/>
              <a:gdLst/>
              <a:ahLst/>
              <a:cxnLst/>
              <a:rect l="l" t="t" r="r" b="b"/>
              <a:pathLst>
                <a:path w="6728" h="4806" extrusionOk="0">
                  <a:moveTo>
                    <a:pt x="6194" y="99"/>
                  </a:moveTo>
                  <a:cubicBezTo>
                    <a:pt x="6438" y="99"/>
                    <a:pt x="6629" y="298"/>
                    <a:pt x="6629" y="534"/>
                  </a:cubicBezTo>
                  <a:lnTo>
                    <a:pt x="6629" y="4271"/>
                  </a:lnTo>
                  <a:cubicBezTo>
                    <a:pt x="6629" y="4515"/>
                    <a:pt x="6438" y="4714"/>
                    <a:pt x="6194" y="4714"/>
                  </a:cubicBezTo>
                  <a:lnTo>
                    <a:pt x="535" y="4714"/>
                  </a:lnTo>
                  <a:cubicBezTo>
                    <a:pt x="290" y="4714"/>
                    <a:pt x="92" y="4515"/>
                    <a:pt x="92" y="4271"/>
                  </a:cubicBezTo>
                  <a:lnTo>
                    <a:pt x="92" y="534"/>
                  </a:lnTo>
                  <a:cubicBezTo>
                    <a:pt x="92" y="298"/>
                    <a:pt x="290" y="99"/>
                    <a:pt x="535" y="99"/>
                  </a:cubicBezTo>
                  <a:close/>
                  <a:moveTo>
                    <a:pt x="535" y="0"/>
                  </a:moveTo>
                  <a:cubicBezTo>
                    <a:pt x="237" y="0"/>
                    <a:pt x="1" y="244"/>
                    <a:pt x="1" y="534"/>
                  </a:cubicBezTo>
                  <a:lnTo>
                    <a:pt x="1" y="4271"/>
                  </a:lnTo>
                  <a:cubicBezTo>
                    <a:pt x="1" y="4569"/>
                    <a:pt x="237" y="4805"/>
                    <a:pt x="535" y="4805"/>
                  </a:cubicBezTo>
                  <a:lnTo>
                    <a:pt x="6194" y="4805"/>
                  </a:lnTo>
                  <a:cubicBezTo>
                    <a:pt x="6491" y="4805"/>
                    <a:pt x="6728" y="4569"/>
                    <a:pt x="6728" y="4271"/>
                  </a:cubicBezTo>
                  <a:lnTo>
                    <a:pt x="6728" y="534"/>
                  </a:lnTo>
                  <a:cubicBezTo>
                    <a:pt x="6728" y="244"/>
                    <a:pt x="6491" y="0"/>
                    <a:pt x="6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1"/>
            <p:cNvSpPr/>
            <p:nvPr/>
          </p:nvSpPr>
          <p:spPr>
            <a:xfrm>
              <a:off x="2557239" y="7313878"/>
              <a:ext cx="739465" cy="525066"/>
            </a:xfrm>
            <a:custGeom>
              <a:avLst/>
              <a:gdLst/>
              <a:ahLst/>
              <a:cxnLst/>
              <a:rect l="l" t="t" r="r" b="b"/>
              <a:pathLst>
                <a:path w="6629" h="4707" extrusionOk="0">
                  <a:moveTo>
                    <a:pt x="488" y="1"/>
                  </a:moveTo>
                  <a:cubicBezTo>
                    <a:pt x="214" y="1"/>
                    <a:pt x="0" y="214"/>
                    <a:pt x="0" y="481"/>
                  </a:cubicBezTo>
                  <a:lnTo>
                    <a:pt x="0" y="4218"/>
                  </a:lnTo>
                  <a:cubicBezTo>
                    <a:pt x="0" y="4493"/>
                    <a:pt x="214" y="4707"/>
                    <a:pt x="488" y="4707"/>
                  </a:cubicBezTo>
                  <a:lnTo>
                    <a:pt x="6148" y="4707"/>
                  </a:lnTo>
                  <a:cubicBezTo>
                    <a:pt x="6415" y="4707"/>
                    <a:pt x="6628" y="4493"/>
                    <a:pt x="6628" y="4218"/>
                  </a:cubicBezTo>
                  <a:lnTo>
                    <a:pt x="6628" y="481"/>
                  </a:lnTo>
                  <a:cubicBezTo>
                    <a:pt x="6628" y="214"/>
                    <a:pt x="6415" y="1"/>
                    <a:pt x="6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1"/>
            <p:cNvSpPr/>
            <p:nvPr/>
          </p:nvSpPr>
          <p:spPr>
            <a:xfrm>
              <a:off x="2552108" y="7307966"/>
              <a:ext cx="750508" cy="536109"/>
            </a:xfrm>
            <a:custGeom>
              <a:avLst/>
              <a:gdLst/>
              <a:ahLst/>
              <a:cxnLst/>
              <a:rect l="l" t="t" r="r" b="b"/>
              <a:pathLst>
                <a:path w="6728" h="4806" extrusionOk="0">
                  <a:moveTo>
                    <a:pt x="6194" y="99"/>
                  </a:moveTo>
                  <a:cubicBezTo>
                    <a:pt x="6430" y="99"/>
                    <a:pt x="6628" y="298"/>
                    <a:pt x="6628" y="534"/>
                  </a:cubicBezTo>
                  <a:lnTo>
                    <a:pt x="6628" y="4271"/>
                  </a:lnTo>
                  <a:cubicBezTo>
                    <a:pt x="6628" y="4515"/>
                    <a:pt x="6430" y="4714"/>
                    <a:pt x="6194" y="4714"/>
                  </a:cubicBezTo>
                  <a:lnTo>
                    <a:pt x="534" y="4714"/>
                  </a:lnTo>
                  <a:cubicBezTo>
                    <a:pt x="290" y="4714"/>
                    <a:pt x="92" y="4515"/>
                    <a:pt x="92" y="4271"/>
                  </a:cubicBezTo>
                  <a:lnTo>
                    <a:pt x="92" y="534"/>
                  </a:lnTo>
                  <a:cubicBezTo>
                    <a:pt x="92" y="298"/>
                    <a:pt x="290" y="99"/>
                    <a:pt x="534" y="99"/>
                  </a:cubicBezTo>
                  <a:close/>
                  <a:moveTo>
                    <a:pt x="534" y="0"/>
                  </a:moveTo>
                  <a:cubicBezTo>
                    <a:pt x="237" y="8"/>
                    <a:pt x="0" y="244"/>
                    <a:pt x="0" y="534"/>
                  </a:cubicBezTo>
                  <a:lnTo>
                    <a:pt x="0" y="4271"/>
                  </a:lnTo>
                  <a:cubicBezTo>
                    <a:pt x="0" y="4569"/>
                    <a:pt x="237" y="4805"/>
                    <a:pt x="534" y="4805"/>
                  </a:cubicBezTo>
                  <a:lnTo>
                    <a:pt x="6194" y="4805"/>
                  </a:lnTo>
                  <a:cubicBezTo>
                    <a:pt x="6483" y="4805"/>
                    <a:pt x="6728" y="4569"/>
                    <a:pt x="6728" y="4271"/>
                  </a:cubicBezTo>
                  <a:lnTo>
                    <a:pt x="6728" y="534"/>
                  </a:lnTo>
                  <a:cubicBezTo>
                    <a:pt x="6720" y="244"/>
                    <a:pt x="6483" y="0"/>
                    <a:pt x="61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1"/>
            <p:cNvSpPr/>
            <p:nvPr/>
          </p:nvSpPr>
          <p:spPr>
            <a:xfrm>
              <a:off x="2812467" y="7402338"/>
              <a:ext cx="288468" cy="332865"/>
            </a:xfrm>
            <a:custGeom>
              <a:avLst/>
              <a:gdLst/>
              <a:ahLst/>
              <a:cxnLst/>
              <a:rect l="l" t="t" r="r" b="b"/>
              <a:pathLst>
                <a:path w="2586" h="2984" extrusionOk="0">
                  <a:moveTo>
                    <a:pt x="0" y="1"/>
                  </a:moveTo>
                  <a:lnTo>
                    <a:pt x="0" y="2983"/>
                  </a:lnTo>
                  <a:lnTo>
                    <a:pt x="2586" y="149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1"/>
            <p:cNvSpPr/>
            <p:nvPr/>
          </p:nvSpPr>
          <p:spPr>
            <a:xfrm>
              <a:off x="2807336" y="7397430"/>
              <a:ext cx="298731" cy="342793"/>
            </a:xfrm>
            <a:custGeom>
              <a:avLst/>
              <a:gdLst/>
              <a:ahLst/>
              <a:cxnLst/>
              <a:rect l="l" t="t" r="r" b="b"/>
              <a:pathLst>
                <a:path w="2678" h="3073" extrusionOk="0">
                  <a:moveTo>
                    <a:pt x="92" y="129"/>
                  </a:moveTo>
                  <a:lnTo>
                    <a:pt x="2533" y="1540"/>
                  </a:lnTo>
                  <a:lnTo>
                    <a:pt x="92" y="2943"/>
                  </a:lnTo>
                  <a:lnTo>
                    <a:pt x="92" y="129"/>
                  </a:lnTo>
                  <a:close/>
                  <a:moveTo>
                    <a:pt x="46" y="1"/>
                  </a:moveTo>
                  <a:cubicBezTo>
                    <a:pt x="39" y="1"/>
                    <a:pt x="31" y="3"/>
                    <a:pt x="23" y="7"/>
                  </a:cubicBezTo>
                  <a:cubicBezTo>
                    <a:pt x="8" y="14"/>
                    <a:pt x="1" y="30"/>
                    <a:pt x="1" y="45"/>
                  </a:cubicBezTo>
                  <a:lnTo>
                    <a:pt x="1" y="3027"/>
                  </a:lnTo>
                  <a:cubicBezTo>
                    <a:pt x="1" y="3042"/>
                    <a:pt x="8" y="3058"/>
                    <a:pt x="23" y="3073"/>
                  </a:cubicBezTo>
                  <a:lnTo>
                    <a:pt x="46" y="3073"/>
                  </a:lnTo>
                  <a:cubicBezTo>
                    <a:pt x="54" y="3073"/>
                    <a:pt x="62" y="3073"/>
                    <a:pt x="69" y="3065"/>
                  </a:cubicBezTo>
                  <a:lnTo>
                    <a:pt x="2655" y="1578"/>
                  </a:lnTo>
                  <a:cubicBezTo>
                    <a:pt x="2670" y="1570"/>
                    <a:pt x="2678" y="1555"/>
                    <a:pt x="2678" y="1540"/>
                  </a:cubicBezTo>
                  <a:cubicBezTo>
                    <a:pt x="2678" y="1517"/>
                    <a:pt x="2670" y="1502"/>
                    <a:pt x="2655" y="1494"/>
                  </a:cubicBezTo>
                  <a:lnTo>
                    <a:pt x="69" y="7"/>
                  </a:lnTo>
                  <a:cubicBezTo>
                    <a:pt x="62" y="3"/>
                    <a:pt x="54" y="1"/>
                    <a:pt x="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31"/>
          <p:cNvGrpSpPr/>
          <p:nvPr/>
        </p:nvGrpSpPr>
        <p:grpSpPr>
          <a:xfrm flipH="1">
            <a:off x="5299661" y="543561"/>
            <a:ext cx="540087" cy="463966"/>
            <a:chOff x="1442073" y="6714750"/>
            <a:chExt cx="548590" cy="471319"/>
          </a:xfrm>
        </p:grpSpPr>
        <p:sp>
          <p:nvSpPr>
            <p:cNvPr id="1090" name="Google Shape;1090;p31"/>
            <p:cNvSpPr/>
            <p:nvPr/>
          </p:nvSpPr>
          <p:spPr>
            <a:xfrm>
              <a:off x="1442073" y="6714750"/>
              <a:ext cx="548590" cy="471319"/>
            </a:xfrm>
            <a:custGeom>
              <a:avLst/>
              <a:gdLst/>
              <a:ahLst/>
              <a:cxnLst/>
              <a:rect l="l" t="t" r="r" b="b"/>
              <a:pathLst>
                <a:path w="5851" h="5027" extrusionOk="0">
                  <a:moveTo>
                    <a:pt x="344" y="1"/>
                  </a:moveTo>
                  <a:cubicBezTo>
                    <a:pt x="153" y="1"/>
                    <a:pt x="0" y="153"/>
                    <a:pt x="0" y="344"/>
                  </a:cubicBezTo>
                  <a:lnTo>
                    <a:pt x="0" y="3616"/>
                  </a:lnTo>
                  <a:cubicBezTo>
                    <a:pt x="0" y="3807"/>
                    <a:pt x="153" y="3967"/>
                    <a:pt x="344" y="3967"/>
                  </a:cubicBezTo>
                  <a:lnTo>
                    <a:pt x="702" y="3967"/>
                  </a:lnTo>
                  <a:lnTo>
                    <a:pt x="1495" y="5027"/>
                  </a:lnTo>
                  <a:lnTo>
                    <a:pt x="1594" y="3967"/>
                  </a:lnTo>
                  <a:lnTo>
                    <a:pt x="5500" y="3967"/>
                  </a:lnTo>
                  <a:cubicBezTo>
                    <a:pt x="5690" y="3967"/>
                    <a:pt x="5850" y="3807"/>
                    <a:pt x="5850" y="3616"/>
                  </a:cubicBezTo>
                  <a:lnTo>
                    <a:pt x="5850" y="344"/>
                  </a:lnTo>
                  <a:cubicBezTo>
                    <a:pt x="5850" y="153"/>
                    <a:pt x="5690" y="1"/>
                    <a:pt x="5500"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1"/>
            <p:cNvSpPr/>
            <p:nvPr/>
          </p:nvSpPr>
          <p:spPr>
            <a:xfrm>
              <a:off x="1532928" y="6814885"/>
              <a:ext cx="375509" cy="94"/>
            </a:xfrm>
            <a:custGeom>
              <a:avLst/>
              <a:gdLst/>
              <a:ahLst/>
              <a:cxnLst/>
              <a:rect l="l" t="t" r="r" b="b"/>
              <a:pathLst>
                <a:path w="4005" h="1" extrusionOk="0">
                  <a:moveTo>
                    <a:pt x="0" y="0"/>
                  </a:moveTo>
                  <a:lnTo>
                    <a:pt x="4004" y="0"/>
                  </a:lnTo>
                </a:path>
              </a:pathLst>
            </a:custGeom>
            <a:solidFill>
              <a:srgbClr val="0169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1"/>
            <p:cNvSpPr/>
            <p:nvPr/>
          </p:nvSpPr>
          <p:spPr>
            <a:xfrm>
              <a:off x="1532928" y="6809916"/>
              <a:ext cx="375509" cy="9376"/>
            </a:xfrm>
            <a:custGeom>
              <a:avLst/>
              <a:gdLst/>
              <a:ahLst/>
              <a:cxnLst/>
              <a:rect l="l" t="t" r="r" b="b"/>
              <a:pathLst>
                <a:path w="4005" h="100" extrusionOk="0">
                  <a:moveTo>
                    <a:pt x="0" y="0"/>
                  </a:moveTo>
                  <a:lnTo>
                    <a:pt x="0" y="99"/>
                  </a:lnTo>
                  <a:lnTo>
                    <a:pt x="4004" y="99"/>
                  </a:lnTo>
                  <a:lnTo>
                    <a:pt x="4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1"/>
            <p:cNvSpPr/>
            <p:nvPr/>
          </p:nvSpPr>
          <p:spPr>
            <a:xfrm>
              <a:off x="1532928" y="6894299"/>
              <a:ext cx="375509" cy="94"/>
            </a:xfrm>
            <a:custGeom>
              <a:avLst/>
              <a:gdLst/>
              <a:ahLst/>
              <a:cxnLst/>
              <a:rect l="l" t="t" r="r" b="b"/>
              <a:pathLst>
                <a:path w="4005" h="1" extrusionOk="0">
                  <a:moveTo>
                    <a:pt x="0" y="0"/>
                  </a:moveTo>
                  <a:lnTo>
                    <a:pt x="4004" y="0"/>
                  </a:lnTo>
                </a:path>
              </a:pathLst>
            </a:custGeom>
            <a:solidFill>
              <a:srgbClr val="0169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1"/>
            <p:cNvSpPr/>
            <p:nvPr/>
          </p:nvSpPr>
          <p:spPr>
            <a:xfrm>
              <a:off x="1532928" y="6889236"/>
              <a:ext cx="375509" cy="9376"/>
            </a:xfrm>
            <a:custGeom>
              <a:avLst/>
              <a:gdLst/>
              <a:ahLst/>
              <a:cxnLst/>
              <a:rect l="l" t="t" r="r" b="b"/>
              <a:pathLst>
                <a:path w="4005" h="100" extrusionOk="0">
                  <a:moveTo>
                    <a:pt x="0" y="1"/>
                  </a:moveTo>
                  <a:lnTo>
                    <a:pt x="0" y="100"/>
                  </a:lnTo>
                  <a:lnTo>
                    <a:pt x="4004" y="100"/>
                  </a:lnTo>
                  <a:lnTo>
                    <a:pt x="4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1"/>
            <p:cNvSpPr/>
            <p:nvPr/>
          </p:nvSpPr>
          <p:spPr>
            <a:xfrm>
              <a:off x="1532928" y="6973620"/>
              <a:ext cx="375509" cy="94"/>
            </a:xfrm>
            <a:custGeom>
              <a:avLst/>
              <a:gdLst/>
              <a:ahLst/>
              <a:cxnLst/>
              <a:rect l="l" t="t" r="r" b="b"/>
              <a:pathLst>
                <a:path w="4005" h="1" extrusionOk="0">
                  <a:moveTo>
                    <a:pt x="0" y="1"/>
                  </a:moveTo>
                  <a:lnTo>
                    <a:pt x="4004" y="1"/>
                  </a:lnTo>
                </a:path>
              </a:pathLst>
            </a:custGeom>
            <a:solidFill>
              <a:srgbClr val="0169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1"/>
            <p:cNvSpPr/>
            <p:nvPr/>
          </p:nvSpPr>
          <p:spPr>
            <a:xfrm>
              <a:off x="1532928" y="6969307"/>
              <a:ext cx="375509" cy="8719"/>
            </a:xfrm>
            <a:custGeom>
              <a:avLst/>
              <a:gdLst/>
              <a:ahLst/>
              <a:cxnLst/>
              <a:rect l="l" t="t" r="r" b="b"/>
              <a:pathLst>
                <a:path w="4005" h="93" extrusionOk="0">
                  <a:moveTo>
                    <a:pt x="0" y="1"/>
                  </a:moveTo>
                  <a:lnTo>
                    <a:pt x="0" y="92"/>
                  </a:lnTo>
                  <a:lnTo>
                    <a:pt x="4004" y="92"/>
                  </a:lnTo>
                  <a:lnTo>
                    <a:pt x="4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31"/>
          <p:cNvGrpSpPr/>
          <p:nvPr/>
        </p:nvGrpSpPr>
        <p:grpSpPr>
          <a:xfrm>
            <a:off x="405500" y="489188"/>
            <a:ext cx="609254" cy="572681"/>
            <a:chOff x="-3962454" y="-267004"/>
            <a:chExt cx="413839" cy="388997"/>
          </a:xfrm>
        </p:grpSpPr>
        <p:sp>
          <p:nvSpPr>
            <p:cNvPr id="1098" name="Google Shape;1098;p31"/>
            <p:cNvSpPr/>
            <p:nvPr/>
          </p:nvSpPr>
          <p:spPr>
            <a:xfrm>
              <a:off x="-3962454" y="-267004"/>
              <a:ext cx="383072" cy="190479"/>
            </a:xfrm>
            <a:custGeom>
              <a:avLst/>
              <a:gdLst/>
              <a:ahLst/>
              <a:cxnLst/>
              <a:rect l="l" t="t" r="r" b="b"/>
              <a:pathLst>
                <a:path w="13073" h="6501" extrusionOk="0">
                  <a:moveTo>
                    <a:pt x="12818" y="0"/>
                  </a:moveTo>
                  <a:cubicBezTo>
                    <a:pt x="9570" y="64"/>
                    <a:pt x="6323" y="223"/>
                    <a:pt x="3076" y="509"/>
                  </a:cubicBezTo>
                  <a:cubicBezTo>
                    <a:pt x="2981" y="509"/>
                    <a:pt x="2885" y="605"/>
                    <a:pt x="2885" y="700"/>
                  </a:cubicBezTo>
                  <a:cubicBezTo>
                    <a:pt x="2914" y="2390"/>
                    <a:pt x="2788" y="4053"/>
                    <a:pt x="2484" y="5691"/>
                  </a:cubicBezTo>
                  <a:lnTo>
                    <a:pt x="2484" y="5691"/>
                  </a:lnTo>
                  <a:cubicBezTo>
                    <a:pt x="2330" y="5336"/>
                    <a:pt x="2196" y="4967"/>
                    <a:pt x="2089" y="4584"/>
                  </a:cubicBezTo>
                  <a:cubicBezTo>
                    <a:pt x="1962" y="4043"/>
                    <a:pt x="1866" y="3470"/>
                    <a:pt x="1835" y="2929"/>
                  </a:cubicBezTo>
                  <a:cubicBezTo>
                    <a:pt x="1803" y="2483"/>
                    <a:pt x="1580" y="2069"/>
                    <a:pt x="1198" y="1783"/>
                  </a:cubicBezTo>
                  <a:cubicBezTo>
                    <a:pt x="1055" y="1682"/>
                    <a:pt x="885" y="1634"/>
                    <a:pt x="717" y="1634"/>
                  </a:cubicBezTo>
                  <a:cubicBezTo>
                    <a:pt x="510" y="1634"/>
                    <a:pt x="305" y="1706"/>
                    <a:pt x="147" y="1846"/>
                  </a:cubicBezTo>
                  <a:cubicBezTo>
                    <a:pt x="1" y="1993"/>
                    <a:pt x="117" y="2196"/>
                    <a:pt x="265" y="2196"/>
                  </a:cubicBezTo>
                  <a:cubicBezTo>
                    <a:pt x="310" y="2196"/>
                    <a:pt x="358" y="2177"/>
                    <a:pt x="402" y="2133"/>
                  </a:cubicBezTo>
                  <a:cubicBezTo>
                    <a:pt x="489" y="2064"/>
                    <a:pt x="582" y="2034"/>
                    <a:pt x="676" y="2034"/>
                  </a:cubicBezTo>
                  <a:cubicBezTo>
                    <a:pt x="927" y="2034"/>
                    <a:pt x="1178" y="2243"/>
                    <a:pt x="1293" y="2451"/>
                  </a:cubicBezTo>
                  <a:cubicBezTo>
                    <a:pt x="1421" y="2897"/>
                    <a:pt x="1516" y="3343"/>
                    <a:pt x="1516" y="3788"/>
                  </a:cubicBezTo>
                  <a:cubicBezTo>
                    <a:pt x="1675" y="4712"/>
                    <a:pt x="1962" y="5571"/>
                    <a:pt x="2408" y="6399"/>
                  </a:cubicBezTo>
                  <a:cubicBezTo>
                    <a:pt x="2449" y="6468"/>
                    <a:pt x="2514" y="6501"/>
                    <a:pt x="2577" y="6501"/>
                  </a:cubicBezTo>
                  <a:cubicBezTo>
                    <a:pt x="2660" y="6501"/>
                    <a:pt x="2740" y="6444"/>
                    <a:pt x="2758" y="6335"/>
                  </a:cubicBezTo>
                  <a:cubicBezTo>
                    <a:pt x="3128" y="4545"/>
                    <a:pt x="3319" y="2726"/>
                    <a:pt x="3272" y="876"/>
                  </a:cubicBezTo>
                  <a:lnTo>
                    <a:pt x="3272" y="876"/>
                  </a:lnTo>
                  <a:cubicBezTo>
                    <a:pt x="6454" y="629"/>
                    <a:pt x="9636" y="445"/>
                    <a:pt x="12818" y="414"/>
                  </a:cubicBezTo>
                  <a:cubicBezTo>
                    <a:pt x="13072" y="414"/>
                    <a:pt x="13072" y="0"/>
                    <a:pt x="128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1"/>
            <p:cNvSpPr/>
            <p:nvPr/>
          </p:nvSpPr>
          <p:spPr>
            <a:xfrm>
              <a:off x="-3806101" y="-199963"/>
              <a:ext cx="76948" cy="87197"/>
            </a:xfrm>
            <a:custGeom>
              <a:avLst/>
              <a:gdLst/>
              <a:ahLst/>
              <a:cxnLst/>
              <a:rect l="l" t="t" r="r" b="b"/>
              <a:pathLst>
                <a:path w="2626" h="2976" extrusionOk="0">
                  <a:moveTo>
                    <a:pt x="1184" y="1"/>
                  </a:moveTo>
                  <a:cubicBezTo>
                    <a:pt x="1161" y="1"/>
                    <a:pt x="1138" y="2"/>
                    <a:pt x="1115" y="4"/>
                  </a:cubicBezTo>
                  <a:cubicBezTo>
                    <a:pt x="764" y="36"/>
                    <a:pt x="414" y="195"/>
                    <a:pt x="128" y="418"/>
                  </a:cubicBezTo>
                  <a:cubicBezTo>
                    <a:pt x="32" y="450"/>
                    <a:pt x="0" y="577"/>
                    <a:pt x="64" y="673"/>
                  </a:cubicBezTo>
                  <a:cubicBezTo>
                    <a:pt x="112" y="744"/>
                    <a:pt x="195" y="780"/>
                    <a:pt x="274" y="780"/>
                  </a:cubicBezTo>
                  <a:cubicBezTo>
                    <a:pt x="301" y="780"/>
                    <a:pt x="327" y="776"/>
                    <a:pt x="351" y="768"/>
                  </a:cubicBezTo>
                  <a:cubicBezTo>
                    <a:pt x="542" y="609"/>
                    <a:pt x="796" y="482"/>
                    <a:pt x="1051" y="418"/>
                  </a:cubicBezTo>
                  <a:cubicBezTo>
                    <a:pt x="1091" y="405"/>
                    <a:pt x="1131" y="398"/>
                    <a:pt x="1169" y="398"/>
                  </a:cubicBezTo>
                  <a:cubicBezTo>
                    <a:pt x="1316" y="398"/>
                    <a:pt x="1446" y="490"/>
                    <a:pt x="1497" y="641"/>
                  </a:cubicBezTo>
                  <a:cubicBezTo>
                    <a:pt x="1528" y="896"/>
                    <a:pt x="1433" y="1118"/>
                    <a:pt x="1242" y="1278"/>
                  </a:cubicBezTo>
                  <a:cubicBezTo>
                    <a:pt x="1019" y="1437"/>
                    <a:pt x="796" y="1596"/>
                    <a:pt x="573" y="1755"/>
                  </a:cubicBezTo>
                  <a:cubicBezTo>
                    <a:pt x="319" y="1914"/>
                    <a:pt x="128" y="2169"/>
                    <a:pt x="32" y="2487"/>
                  </a:cubicBezTo>
                  <a:cubicBezTo>
                    <a:pt x="0" y="2583"/>
                    <a:pt x="32" y="2678"/>
                    <a:pt x="128" y="2710"/>
                  </a:cubicBezTo>
                  <a:cubicBezTo>
                    <a:pt x="517" y="2887"/>
                    <a:pt x="945" y="2975"/>
                    <a:pt x="1380" y="2975"/>
                  </a:cubicBezTo>
                  <a:cubicBezTo>
                    <a:pt x="1728" y="2975"/>
                    <a:pt x="2080" y="2919"/>
                    <a:pt x="2420" y="2806"/>
                  </a:cubicBezTo>
                  <a:cubicBezTo>
                    <a:pt x="2626" y="2747"/>
                    <a:pt x="2560" y="2416"/>
                    <a:pt x="2348" y="2416"/>
                  </a:cubicBezTo>
                  <a:cubicBezTo>
                    <a:pt x="2330" y="2416"/>
                    <a:pt x="2312" y="2419"/>
                    <a:pt x="2292" y="2424"/>
                  </a:cubicBezTo>
                  <a:cubicBezTo>
                    <a:pt x="2006" y="2524"/>
                    <a:pt x="1706" y="2573"/>
                    <a:pt x="1406" y="2573"/>
                  </a:cubicBezTo>
                  <a:cubicBezTo>
                    <a:pt x="1097" y="2573"/>
                    <a:pt x="788" y="2521"/>
                    <a:pt x="489" y="2422"/>
                  </a:cubicBezTo>
                  <a:lnTo>
                    <a:pt x="489" y="2422"/>
                  </a:lnTo>
                  <a:cubicBezTo>
                    <a:pt x="594" y="2236"/>
                    <a:pt x="749" y="2078"/>
                    <a:pt x="924" y="1978"/>
                  </a:cubicBezTo>
                  <a:cubicBezTo>
                    <a:pt x="1210" y="1819"/>
                    <a:pt x="1465" y="1596"/>
                    <a:pt x="1688" y="1341"/>
                  </a:cubicBezTo>
                  <a:cubicBezTo>
                    <a:pt x="1910" y="1087"/>
                    <a:pt x="1974" y="736"/>
                    <a:pt x="1847" y="450"/>
                  </a:cubicBezTo>
                  <a:cubicBezTo>
                    <a:pt x="1729" y="184"/>
                    <a:pt x="1474" y="1"/>
                    <a:pt x="1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1"/>
            <p:cNvSpPr/>
            <p:nvPr/>
          </p:nvSpPr>
          <p:spPr>
            <a:xfrm>
              <a:off x="-3698828" y="-133391"/>
              <a:ext cx="11223" cy="16584"/>
            </a:xfrm>
            <a:custGeom>
              <a:avLst/>
              <a:gdLst/>
              <a:ahLst/>
              <a:cxnLst/>
              <a:rect l="l" t="t" r="r" b="b"/>
              <a:pathLst>
                <a:path w="383" h="566" extrusionOk="0">
                  <a:moveTo>
                    <a:pt x="223" y="0"/>
                  </a:moveTo>
                  <a:cubicBezTo>
                    <a:pt x="215" y="0"/>
                    <a:pt x="207" y="8"/>
                    <a:pt x="191" y="24"/>
                  </a:cubicBezTo>
                  <a:lnTo>
                    <a:pt x="128" y="24"/>
                  </a:lnTo>
                  <a:cubicBezTo>
                    <a:pt x="96" y="24"/>
                    <a:pt x="64" y="24"/>
                    <a:pt x="32" y="56"/>
                  </a:cubicBezTo>
                  <a:lnTo>
                    <a:pt x="0" y="88"/>
                  </a:lnTo>
                  <a:cubicBezTo>
                    <a:pt x="0" y="120"/>
                    <a:pt x="0" y="152"/>
                    <a:pt x="0" y="215"/>
                  </a:cubicBezTo>
                  <a:lnTo>
                    <a:pt x="0" y="374"/>
                  </a:lnTo>
                  <a:cubicBezTo>
                    <a:pt x="0" y="406"/>
                    <a:pt x="0" y="406"/>
                    <a:pt x="0" y="438"/>
                  </a:cubicBezTo>
                  <a:cubicBezTo>
                    <a:pt x="0" y="470"/>
                    <a:pt x="32" y="502"/>
                    <a:pt x="32" y="502"/>
                  </a:cubicBezTo>
                  <a:cubicBezTo>
                    <a:pt x="64" y="534"/>
                    <a:pt x="96" y="534"/>
                    <a:pt x="128" y="565"/>
                  </a:cubicBezTo>
                  <a:lnTo>
                    <a:pt x="223" y="565"/>
                  </a:lnTo>
                  <a:cubicBezTo>
                    <a:pt x="287" y="534"/>
                    <a:pt x="319" y="534"/>
                    <a:pt x="319" y="502"/>
                  </a:cubicBezTo>
                  <a:lnTo>
                    <a:pt x="351" y="470"/>
                  </a:lnTo>
                  <a:cubicBezTo>
                    <a:pt x="382" y="438"/>
                    <a:pt x="382" y="406"/>
                    <a:pt x="382" y="374"/>
                  </a:cubicBezTo>
                  <a:lnTo>
                    <a:pt x="382" y="183"/>
                  </a:lnTo>
                  <a:cubicBezTo>
                    <a:pt x="382" y="152"/>
                    <a:pt x="382" y="152"/>
                    <a:pt x="351" y="120"/>
                  </a:cubicBezTo>
                  <a:cubicBezTo>
                    <a:pt x="351" y="88"/>
                    <a:pt x="351" y="56"/>
                    <a:pt x="319" y="56"/>
                  </a:cubicBezTo>
                  <a:cubicBezTo>
                    <a:pt x="319" y="24"/>
                    <a:pt x="287" y="24"/>
                    <a:pt x="255" y="24"/>
                  </a:cubicBezTo>
                  <a:cubicBezTo>
                    <a:pt x="239" y="8"/>
                    <a:pt x="231" y="0"/>
                    <a:pt x="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1"/>
            <p:cNvSpPr/>
            <p:nvPr/>
          </p:nvSpPr>
          <p:spPr>
            <a:xfrm>
              <a:off x="-3647521" y="-206351"/>
              <a:ext cx="57872" cy="100645"/>
            </a:xfrm>
            <a:custGeom>
              <a:avLst/>
              <a:gdLst/>
              <a:ahLst/>
              <a:cxnLst/>
              <a:rect l="l" t="t" r="r" b="b"/>
              <a:pathLst>
                <a:path w="1975" h="3435" extrusionOk="0">
                  <a:moveTo>
                    <a:pt x="1016" y="385"/>
                  </a:moveTo>
                  <a:cubicBezTo>
                    <a:pt x="1286" y="385"/>
                    <a:pt x="1592" y="708"/>
                    <a:pt x="1592" y="954"/>
                  </a:cubicBezTo>
                  <a:cubicBezTo>
                    <a:pt x="1570" y="1326"/>
                    <a:pt x="1248" y="1547"/>
                    <a:pt x="904" y="1640"/>
                  </a:cubicBezTo>
                  <a:lnTo>
                    <a:pt x="904" y="1640"/>
                  </a:lnTo>
                  <a:cubicBezTo>
                    <a:pt x="857" y="1633"/>
                    <a:pt x="809" y="1630"/>
                    <a:pt x="761" y="1630"/>
                  </a:cubicBezTo>
                  <a:cubicBezTo>
                    <a:pt x="685" y="1630"/>
                    <a:pt x="608" y="1638"/>
                    <a:pt x="534" y="1655"/>
                  </a:cubicBezTo>
                  <a:lnTo>
                    <a:pt x="534" y="1655"/>
                  </a:lnTo>
                  <a:cubicBezTo>
                    <a:pt x="587" y="1274"/>
                    <a:pt x="652" y="903"/>
                    <a:pt x="717" y="533"/>
                  </a:cubicBezTo>
                  <a:lnTo>
                    <a:pt x="717" y="533"/>
                  </a:lnTo>
                  <a:cubicBezTo>
                    <a:pt x="745" y="524"/>
                    <a:pt x="772" y="506"/>
                    <a:pt x="796" y="477"/>
                  </a:cubicBezTo>
                  <a:cubicBezTo>
                    <a:pt x="861" y="412"/>
                    <a:pt x="937" y="385"/>
                    <a:pt x="1016" y="385"/>
                  </a:cubicBezTo>
                  <a:close/>
                  <a:moveTo>
                    <a:pt x="973" y="2043"/>
                  </a:moveTo>
                  <a:lnTo>
                    <a:pt x="973" y="2043"/>
                  </a:lnTo>
                  <a:cubicBezTo>
                    <a:pt x="1148" y="2091"/>
                    <a:pt x="1298" y="2209"/>
                    <a:pt x="1369" y="2387"/>
                  </a:cubicBezTo>
                  <a:cubicBezTo>
                    <a:pt x="1460" y="2721"/>
                    <a:pt x="1233" y="3026"/>
                    <a:pt x="880" y="3026"/>
                  </a:cubicBezTo>
                  <a:cubicBezTo>
                    <a:pt x="863" y="3026"/>
                    <a:pt x="846" y="3025"/>
                    <a:pt x="828" y="3024"/>
                  </a:cubicBezTo>
                  <a:cubicBezTo>
                    <a:pt x="447" y="2928"/>
                    <a:pt x="478" y="2390"/>
                    <a:pt x="478" y="2103"/>
                  </a:cubicBezTo>
                  <a:lnTo>
                    <a:pt x="478" y="2103"/>
                  </a:lnTo>
                  <a:cubicBezTo>
                    <a:pt x="506" y="2104"/>
                    <a:pt x="534" y="2105"/>
                    <a:pt x="562" y="2105"/>
                  </a:cubicBezTo>
                  <a:cubicBezTo>
                    <a:pt x="704" y="2105"/>
                    <a:pt x="841" y="2084"/>
                    <a:pt x="973" y="2043"/>
                  </a:cubicBezTo>
                  <a:close/>
                  <a:moveTo>
                    <a:pt x="1029" y="0"/>
                  </a:moveTo>
                  <a:cubicBezTo>
                    <a:pt x="863" y="0"/>
                    <a:pt x="696" y="56"/>
                    <a:pt x="550" y="184"/>
                  </a:cubicBezTo>
                  <a:lnTo>
                    <a:pt x="550" y="184"/>
                  </a:lnTo>
                  <a:cubicBezTo>
                    <a:pt x="540" y="183"/>
                    <a:pt x="530" y="182"/>
                    <a:pt x="520" y="182"/>
                  </a:cubicBezTo>
                  <a:cubicBezTo>
                    <a:pt x="437" y="182"/>
                    <a:pt x="350" y="239"/>
                    <a:pt x="350" y="318"/>
                  </a:cubicBezTo>
                  <a:lnTo>
                    <a:pt x="319" y="318"/>
                  </a:lnTo>
                  <a:cubicBezTo>
                    <a:pt x="223" y="891"/>
                    <a:pt x="128" y="1464"/>
                    <a:pt x="64" y="2037"/>
                  </a:cubicBezTo>
                  <a:cubicBezTo>
                    <a:pt x="0" y="2451"/>
                    <a:pt x="128" y="2896"/>
                    <a:pt x="382" y="3215"/>
                  </a:cubicBezTo>
                  <a:cubicBezTo>
                    <a:pt x="545" y="3362"/>
                    <a:pt x="742" y="3435"/>
                    <a:pt x="935" y="3435"/>
                  </a:cubicBezTo>
                  <a:cubicBezTo>
                    <a:pt x="1157" y="3435"/>
                    <a:pt x="1375" y="3339"/>
                    <a:pt x="1528" y="3151"/>
                  </a:cubicBezTo>
                  <a:cubicBezTo>
                    <a:pt x="1847" y="2833"/>
                    <a:pt x="1879" y="2355"/>
                    <a:pt x="1592" y="2005"/>
                  </a:cubicBezTo>
                  <a:cubicBezTo>
                    <a:pt x="1536" y="1943"/>
                    <a:pt x="1474" y="1889"/>
                    <a:pt x="1408" y="1841"/>
                  </a:cubicBezTo>
                  <a:lnTo>
                    <a:pt x="1408" y="1841"/>
                  </a:lnTo>
                  <a:cubicBezTo>
                    <a:pt x="1438" y="1822"/>
                    <a:pt x="1467" y="1803"/>
                    <a:pt x="1497" y="1782"/>
                  </a:cubicBezTo>
                  <a:cubicBezTo>
                    <a:pt x="1815" y="1591"/>
                    <a:pt x="1974" y="1241"/>
                    <a:pt x="1974" y="859"/>
                  </a:cubicBezTo>
                  <a:cubicBezTo>
                    <a:pt x="1929" y="405"/>
                    <a:pt x="1480"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1"/>
            <p:cNvSpPr/>
            <p:nvPr/>
          </p:nvSpPr>
          <p:spPr>
            <a:xfrm>
              <a:off x="-3952550" y="-66527"/>
              <a:ext cx="403935" cy="23733"/>
            </a:xfrm>
            <a:custGeom>
              <a:avLst/>
              <a:gdLst/>
              <a:ahLst/>
              <a:cxnLst/>
              <a:rect l="l" t="t" r="r" b="b"/>
              <a:pathLst>
                <a:path w="13785" h="810" extrusionOk="0">
                  <a:moveTo>
                    <a:pt x="13557" y="1"/>
                  </a:moveTo>
                  <a:cubicBezTo>
                    <a:pt x="13549" y="1"/>
                    <a:pt x="13540" y="1"/>
                    <a:pt x="13530" y="3"/>
                  </a:cubicBezTo>
                  <a:cubicBezTo>
                    <a:pt x="10432" y="289"/>
                    <a:pt x="7335" y="421"/>
                    <a:pt x="4214" y="421"/>
                  </a:cubicBezTo>
                  <a:cubicBezTo>
                    <a:pt x="3871" y="421"/>
                    <a:pt x="3527" y="420"/>
                    <a:pt x="3184" y="416"/>
                  </a:cubicBezTo>
                  <a:cubicBezTo>
                    <a:pt x="2197" y="416"/>
                    <a:pt x="1242" y="385"/>
                    <a:pt x="255" y="353"/>
                  </a:cubicBezTo>
                  <a:cubicBezTo>
                    <a:pt x="0" y="353"/>
                    <a:pt x="0" y="735"/>
                    <a:pt x="255" y="735"/>
                  </a:cubicBezTo>
                  <a:cubicBezTo>
                    <a:pt x="1591" y="784"/>
                    <a:pt x="2923" y="809"/>
                    <a:pt x="4252" y="809"/>
                  </a:cubicBezTo>
                  <a:cubicBezTo>
                    <a:pt x="6373" y="809"/>
                    <a:pt x="8487" y="744"/>
                    <a:pt x="10601" y="607"/>
                  </a:cubicBezTo>
                  <a:cubicBezTo>
                    <a:pt x="11588" y="576"/>
                    <a:pt x="12543" y="480"/>
                    <a:pt x="13530" y="416"/>
                  </a:cubicBezTo>
                  <a:cubicBezTo>
                    <a:pt x="13775" y="386"/>
                    <a:pt x="13784" y="1"/>
                    <a:pt x="13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1"/>
            <p:cNvSpPr/>
            <p:nvPr/>
          </p:nvSpPr>
          <p:spPr>
            <a:xfrm>
              <a:off x="-3939862" y="3591"/>
              <a:ext cx="76890" cy="105099"/>
            </a:xfrm>
            <a:custGeom>
              <a:avLst/>
              <a:gdLst/>
              <a:ahLst/>
              <a:cxnLst/>
              <a:rect l="l" t="t" r="r" b="b"/>
              <a:pathLst>
                <a:path w="2624" h="3587" extrusionOk="0">
                  <a:moveTo>
                    <a:pt x="1427" y="1"/>
                  </a:moveTo>
                  <a:cubicBezTo>
                    <a:pt x="1236" y="1"/>
                    <a:pt x="1045" y="83"/>
                    <a:pt x="904" y="252"/>
                  </a:cubicBezTo>
                  <a:cubicBezTo>
                    <a:pt x="796" y="404"/>
                    <a:pt x="925" y="556"/>
                    <a:pt x="1068" y="556"/>
                  </a:cubicBezTo>
                  <a:cubicBezTo>
                    <a:pt x="1134" y="556"/>
                    <a:pt x="1204" y="524"/>
                    <a:pt x="1255" y="443"/>
                  </a:cubicBezTo>
                  <a:cubicBezTo>
                    <a:pt x="1298" y="400"/>
                    <a:pt x="1354" y="383"/>
                    <a:pt x="1411" y="383"/>
                  </a:cubicBezTo>
                  <a:cubicBezTo>
                    <a:pt x="1481" y="383"/>
                    <a:pt x="1552" y="408"/>
                    <a:pt x="1605" y="443"/>
                  </a:cubicBezTo>
                  <a:cubicBezTo>
                    <a:pt x="1732" y="507"/>
                    <a:pt x="1828" y="666"/>
                    <a:pt x="1796" y="857"/>
                  </a:cubicBezTo>
                  <a:cubicBezTo>
                    <a:pt x="1732" y="1080"/>
                    <a:pt x="1573" y="1271"/>
                    <a:pt x="1382" y="1398"/>
                  </a:cubicBezTo>
                  <a:cubicBezTo>
                    <a:pt x="1286" y="1462"/>
                    <a:pt x="1223" y="1525"/>
                    <a:pt x="1223" y="1653"/>
                  </a:cubicBezTo>
                  <a:cubicBezTo>
                    <a:pt x="1223" y="1748"/>
                    <a:pt x="1255" y="1844"/>
                    <a:pt x="1350" y="1907"/>
                  </a:cubicBezTo>
                  <a:cubicBezTo>
                    <a:pt x="1573" y="2098"/>
                    <a:pt x="2019" y="1971"/>
                    <a:pt x="2146" y="2257"/>
                  </a:cubicBezTo>
                  <a:cubicBezTo>
                    <a:pt x="2241" y="2544"/>
                    <a:pt x="2146" y="2830"/>
                    <a:pt x="1923" y="3021"/>
                  </a:cubicBezTo>
                  <a:cubicBezTo>
                    <a:pt x="1769" y="3140"/>
                    <a:pt x="1576" y="3183"/>
                    <a:pt x="1370" y="3183"/>
                  </a:cubicBezTo>
                  <a:cubicBezTo>
                    <a:pt x="1020" y="3183"/>
                    <a:pt x="632" y="3058"/>
                    <a:pt x="331" y="2958"/>
                  </a:cubicBezTo>
                  <a:cubicBezTo>
                    <a:pt x="314" y="2953"/>
                    <a:pt x="298" y="2951"/>
                    <a:pt x="282" y="2951"/>
                  </a:cubicBezTo>
                  <a:cubicBezTo>
                    <a:pt x="91" y="2951"/>
                    <a:pt x="1" y="3283"/>
                    <a:pt x="236" y="3372"/>
                  </a:cubicBezTo>
                  <a:cubicBezTo>
                    <a:pt x="594" y="3515"/>
                    <a:pt x="970" y="3587"/>
                    <a:pt x="1351" y="3587"/>
                  </a:cubicBezTo>
                  <a:cubicBezTo>
                    <a:pt x="1477" y="3587"/>
                    <a:pt x="1605" y="3579"/>
                    <a:pt x="1732" y="3563"/>
                  </a:cubicBezTo>
                  <a:cubicBezTo>
                    <a:pt x="2082" y="3467"/>
                    <a:pt x="2401" y="3212"/>
                    <a:pt x="2528" y="2830"/>
                  </a:cubicBezTo>
                  <a:cubicBezTo>
                    <a:pt x="2623" y="2544"/>
                    <a:pt x="2592" y="2194"/>
                    <a:pt x="2401" y="1939"/>
                  </a:cubicBezTo>
                  <a:cubicBezTo>
                    <a:pt x="2273" y="1812"/>
                    <a:pt x="2146" y="1716"/>
                    <a:pt x="1987" y="1716"/>
                  </a:cubicBezTo>
                  <a:cubicBezTo>
                    <a:pt x="1891" y="1716"/>
                    <a:pt x="1796" y="1684"/>
                    <a:pt x="1732" y="1653"/>
                  </a:cubicBezTo>
                  <a:cubicBezTo>
                    <a:pt x="1723" y="1653"/>
                    <a:pt x="1715" y="1652"/>
                    <a:pt x="1707" y="1651"/>
                  </a:cubicBezTo>
                  <a:lnTo>
                    <a:pt x="1707" y="1651"/>
                  </a:lnTo>
                  <a:cubicBezTo>
                    <a:pt x="2070" y="1314"/>
                    <a:pt x="2348" y="812"/>
                    <a:pt x="2050" y="379"/>
                  </a:cubicBezTo>
                  <a:cubicBezTo>
                    <a:pt x="1908" y="131"/>
                    <a:pt x="1668" y="1"/>
                    <a:pt x="1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1"/>
            <p:cNvSpPr/>
            <p:nvPr/>
          </p:nvSpPr>
          <p:spPr>
            <a:xfrm>
              <a:off x="-3810760" y="26826"/>
              <a:ext cx="13069" cy="95166"/>
            </a:xfrm>
            <a:custGeom>
              <a:avLst/>
              <a:gdLst/>
              <a:ahLst/>
              <a:cxnLst/>
              <a:rect l="l" t="t" r="r" b="b"/>
              <a:pathLst>
                <a:path w="446" h="3248" extrusionOk="0">
                  <a:moveTo>
                    <a:pt x="239" y="0"/>
                  </a:moveTo>
                  <a:cubicBezTo>
                    <a:pt x="135" y="0"/>
                    <a:pt x="32" y="64"/>
                    <a:pt x="32" y="191"/>
                  </a:cubicBezTo>
                  <a:cubicBezTo>
                    <a:pt x="32" y="1146"/>
                    <a:pt x="0" y="2101"/>
                    <a:pt x="0" y="3056"/>
                  </a:cubicBezTo>
                  <a:cubicBezTo>
                    <a:pt x="0" y="3184"/>
                    <a:pt x="96" y="3247"/>
                    <a:pt x="191" y="3247"/>
                  </a:cubicBezTo>
                  <a:cubicBezTo>
                    <a:pt x="287" y="3247"/>
                    <a:pt x="382" y="3184"/>
                    <a:pt x="382" y="3056"/>
                  </a:cubicBezTo>
                  <a:cubicBezTo>
                    <a:pt x="382" y="2101"/>
                    <a:pt x="414" y="1146"/>
                    <a:pt x="446" y="191"/>
                  </a:cubicBezTo>
                  <a:cubicBezTo>
                    <a:pt x="446" y="64"/>
                    <a:pt x="342" y="0"/>
                    <a:pt x="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1"/>
            <p:cNvSpPr/>
            <p:nvPr/>
          </p:nvSpPr>
          <p:spPr>
            <a:xfrm>
              <a:off x="-3842845" y="69518"/>
              <a:ext cx="85622" cy="17053"/>
            </a:xfrm>
            <a:custGeom>
              <a:avLst/>
              <a:gdLst/>
              <a:ahLst/>
              <a:cxnLst/>
              <a:rect l="l" t="t" r="r" b="b"/>
              <a:pathLst>
                <a:path w="2922" h="582" extrusionOk="0">
                  <a:moveTo>
                    <a:pt x="2612" y="1"/>
                  </a:moveTo>
                  <a:cubicBezTo>
                    <a:pt x="2595" y="1"/>
                    <a:pt x="2578" y="3"/>
                    <a:pt x="2560" y="7"/>
                  </a:cubicBezTo>
                  <a:cubicBezTo>
                    <a:pt x="2144" y="116"/>
                    <a:pt x="1718" y="173"/>
                    <a:pt x="1293" y="173"/>
                  </a:cubicBezTo>
                  <a:cubicBezTo>
                    <a:pt x="970" y="173"/>
                    <a:pt x="648" y="140"/>
                    <a:pt x="331" y="71"/>
                  </a:cubicBezTo>
                  <a:cubicBezTo>
                    <a:pt x="312" y="66"/>
                    <a:pt x="293" y="64"/>
                    <a:pt x="276" y="64"/>
                  </a:cubicBezTo>
                  <a:cubicBezTo>
                    <a:pt x="64" y="64"/>
                    <a:pt x="0" y="394"/>
                    <a:pt x="236" y="453"/>
                  </a:cubicBezTo>
                  <a:cubicBezTo>
                    <a:pt x="601" y="541"/>
                    <a:pt x="972" y="581"/>
                    <a:pt x="1345" y="581"/>
                  </a:cubicBezTo>
                  <a:cubicBezTo>
                    <a:pt x="1784" y="581"/>
                    <a:pt x="2224" y="525"/>
                    <a:pt x="2655" y="421"/>
                  </a:cubicBezTo>
                  <a:cubicBezTo>
                    <a:pt x="2921" y="362"/>
                    <a:pt x="2830" y="1"/>
                    <a:pt x="2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1"/>
            <p:cNvSpPr/>
            <p:nvPr/>
          </p:nvSpPr>
          <p:spPr>
            <a:xfrm>
              <a:off x="-3718431" y="18417"/>
              <a:ext cx="15911" cy="12160"/>
            </a:xfrm>
            <a:custGeom>
              <a:avLst/>
              <a:gdLst/>
              <a:ahLst/>
              <a:cxnLst/>
              <a:rect l="l" t="t" r="r" b="b"/>
              <a:pathLst>
                <a:path w="543" h="415" extrusionOk="0">
                  <a:moveTo>
                    <a:pt x="287" y="1"/>
                  </a:moveTo>
                  <a:cubicBezTo>
                    <a:pt x="1" y="1"/>
                    <a:pt x="1" y="414"/>
                    <a:pt x="287" y="414"/>
                  </a:cubicBezTo>
                  <a:cubicBezTo>
                    <a:pt x="542" y="414"/>
                    <a:pt x="542"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1"/>
            <p:cNvSpPr/>
            <p:nvPr/>
          </p:nvSpPr>
          <p:spPr>
            <a:xfrm>
              <a:off x="-3720511" y="12264"/>
              <a:ext cx="81109" cy="93994"/>
            </a:xfrm>
            <a:custGeom>
              <a:avLst/>
              <a:gdLst/>
              <a:ahLst/>
              <a:cxnLst/>
              <a:rect l="l" t="t" r="r" b="b"/>
              <a:pathLst>
                <a:path w="2768" h="3208" extrusionOk="0">
                  <a:moveTo>
                    <a:pt x="899" y="0"/>
                  </a:moveTo>
                  <a:cubicBezTo>
                    <a:pt x="846" y="0"/>
                    <a:pt x="792" y="6"/>
                    <a:pt x="740" y="19"/>
                  </a:cubicBezTo>
                  <a:cubicBezTo>
                    <a:pt x="422" y="19"/>
                    <a:pt x="136" y="242"/>
                    <a:pt x="40" y="529"/>
                  </a:cubicBezTo>
                  <a:cubicBezTo>
                    <a:pt x="1" y="686"/>
                    <a:pt x="132" y="795"/>
                    <a:pt x="252" y="795"/>
                  </a:cubicBezTo>
                  <a:cubicBezTo>
                    <a:pt x="327" y="795"/>
                    <a:pt x="398" y="753"/>
                    <a:pt x="422" y="656"/>
                  </a:cubicBezTo>
                  <a:cubicBezTo>
                    <a:pt x="505" y="489"/>
                    <a:pt x="662" y="395"/>
                    <a:pt x="827" y="395"/>
                  </a:cubicBezTo>
                  <a:cubicBezTo>
                    <a:pt x="851" y="395"/>
                    <a:pt x="875" y="397"/>
                    <a:pt x="900" y="402"/>
                  </a:cubicBezTo>
                  <a:cubicBezTo>
                    <a:pt x="1154" y="465"/>
                    <a:pt x="1345" y="656"/>
                    <a:pt x="1377" y="911"/>
                  </a:cubicBezTo>
                  <a:cubicBezTo>
                    <a:pt x="1473" y="1643"/>
                    <a:pt x="804" y="2121"/>
                    <a:pt x="263" y="2471"/>
                  </a:cubicBezTo>
                  <a:cubicBezTo>
                    <a:pt x="136" y="2566"/>
                    <a:pt x="136" y="2725"/>
                    <a:pt x="263" y="2821"/>
                  </a:cubicBezTo>
                  <a:cubicBezTo>
                    <a:pt x="762" y="3071"/>
                    <a:pt x="1310" y="3207"/>
                    <a:pt x="1861" y="3207"/>
                  </a:cubicBezTo>
                  <a:cubicBezTo>
                    <a:pt x="2082" y="3207"/>
                    <a:pt x="2304" y="3185"/>
                    <a:pt x="2523" y="3139"/>
                  </a:cubicBezTo>
                  <a:cubicBezTo>
                    <a:pt x="2768" y="3078"/>
                    <a:pt x="2689" y="2724"/>
                    <a:pt x="2457" y="2724"/>
                  </a:cubicBezTo>
                  <a:cubicBezTo>
                    <a:pt x="2448" y="2724"/>
                    <a:pt x="2438" y="2724"/>
                    <a:pt x="2428" y="2725"/>
                  </a:cubicBezTo>
                  <a:cubicBezTo>
                    <a:pt x="2214" y="2776"/>
                    <a:pt x="1998" y="2801"/>
                    <a:pt x="1784" y="2801"/>
                  </a:cubicBezTo>
                  <a:cubicBezTo>
                    <a:pt x="1428" y="2801"/>
                    <a:pt x="1078" y="2733"/>
                    <a:pt x="757" y="2601"/>
                  </a:cubicBezTo>
                  <a:lnTo>
                    <a:pt x="757" y="2601"/>
                  </a:lnTo>
                  <a:cubicBezTo>
                    <a:pt x="1237" y="2250"/>
                    <a:pt x="1679" y="1809"/>
                    <a:pt x="1759" y="1166"/>
                  </a:cubicBezTo>
                  <a:cubicBezTo>
                    <a:pt x="1823" y="847"/>
                    <a:pt x="1695" y="497"/>
                    <a:pt x="1473" y="274"/>
                  </a:cubicBezTo>
                  <a:cubicBezTo>
                    <a:pt x="1321" y="97"/>
                    <a:pt x="1108" y="0"/>
                    <a:pt x="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1"/>
            <p:cNvSpPr/>
            <p:nvPr/>
          </p:nvSpPr>
          <p:spPr>
            <a:xfrm>
              <a:off x="-3627948" y="-9331"/>
              <a:ext cx="12161" cy="61120"/>
            </a:xfrm>
            <a:custGeom>
              <a:avLst/>
              <a:gdLst/>
              <a:ahLst/>
              <a:cxnLst/>
              <a:rect l="l" t="t" r="r" b="b"/>
              <a:pathLst>
                <a:path w="415" h="2086" extrusionOk="0">
                  <a:moveTo>
                    <a:pt x="224" y="0"/>
                  </a:moveTo>
                  <a:cubicBezTo>
                    <a:pt x="128" y="0"/>
                    <a:pt x="33" y="72"/>
                    <a:pt x="33" y="215"/>
                  </a:cubicBezTo>
                  <a:cubicBezTo>
                    <a:pt x="33" y="756"/>
                    <a:pt x="1" y="1330"/>
                    <a:pt x="1" y="1871"/>
                  </a:cubicBezTo>
                  <a:cubicBezTo>
                    <a:pt x="1" y="2014"/>
                    <a:pt x="96" y="2086"/>
                    <a:pt x="192" y="2086"/>
                  </a:cubicBezTo>
                  <a:cubicBezTo>
                    <a:pt x="287" y="2086"/>
                    <a:pt x="383" y="2014"/>
                    <a:pt x="383" y="1871"/>
                  </a:cubicBezTo>
                  <a:cubicBezTo>
                    <a:pt x="383" y="1330"/>
                    <a:pt x="415" y="756"/>
                    <a:pt x="415" y="215"/>
                  </a:cubicBezTo>
                  <a:cubicBezTo>
                    <a:pt x="415" y="72"/>
                    <a:pt x="319" y="0"/>
                    <a:pt x="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1"/>
            <p:cNvSpPr/>
            <p:nvPr/>
          </p:nvSpPr>
          <p:spPr>
            <a:xfrm>
              <a:off x="-3647521" y="17479"/>
              <a:ext cx="67191" cy="14035"/>
            </a:xfrm>
            <a:custGeom>
              <a:avLst/>
              <a:gdLst/>
              <a:ahLst/>
              <a:cxnLst/>
              <a:rect l="l" t="t" r="r" b="b"/>
              <a:pathLst>
                <a:path w="2293" h="479" extrusionOk="0">
                  <a:moveTo>
                    <a:pt x="191" y="1"/>
                  </a:moveTo>
                  <a:cubicBezTo>
                    <a:pt x="96" y="1"/>
                    <a:pt x="0" y="96"/>
                    <a:pt x="0" y="192"/>
                  </a:cubicBezTo>
                  <a:cubicBezTo>
                    <a:pt x="0" y="319"/>
                    <a:pt x="96" y="383"/>
                    <a:pt x="191" y="383"/>
                  </a:cubicBezTo>
                  <a:lnTo>
                    <a:pt x="2038" y="478"/>
                  </a:lnTo>
                  <a:cubicBezTo>
                    <a:pt x="2292" y="478"/>
                    <a:pt x="2292" y="96"/>
                    <a:pt x="2038" y="96"/>
                  </a:cubicBezTo>
                  <a:lnTo>
                    <a:pt x="1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31"/>
          <p:cNvGrpSpPr/>
          <p:nvPr/>
        </p:nvGrpSpPr>
        <p:grpSpPr>
          <a:xfrm>
            <a:off x="8381234" y="1613830"/>
            <a:ext cx="443643" cy="477241"/>
            <a:chOff x="-4339013" y="-261299"/>
            <a:chExt cx="224040" cy="240994"/>
          </a:xfrm>
        </p:grpSpPr>
        <p:sp>
          <p:nvSpPr>
            <p:cNvPr id="1111" name="Google Shape;1111;p31"/>
            <p:cNvSpPr/>
            <p:nvPr/>
          </p:nvSpPr>
          <p:spPr>
            <a:xfrm>
              <a:off x="-4316693" y="-261299"/>
              <a:ext cx="140060" cy="92126"/>
            </a:xfrm>
            <a:custGeom>
              <a:avLst/>
              <a:gdLst/>
              <a:ahLst/>
              <a:cxnLst/>
              <a:rect l="l" t="t" r="r" b="b"/>
              <a:pathLst>
                <a:path w="8459" h="5564" extrusionOk="0">
                  <a:moveTo>
                    <a:pt x="3857" y="0"/>
                  </a:moveTo>
                  <a:cubicBezTo>
                    <a:pt x="3755" y="0"/>
                    <a:pt x="3683" y="87"/>
                    <a:pt x="3683" y="197"/>
                  </a:cubicBezTo>
                  <a:cubicBezTo>
                    <a:pt x="3574" y="1667"/>
                    <a:pt x="3442" y="3138"/>
                    <a:pt x="3326" y="4608"/>
                  </a:cubicBezTo>
                  <a:lnTo>
                    <a:pt x="3326" y="4608"/>
                  </a:lnTo>
                  <a:cubicBezTo>
                    <a:pt x="2955" y="3763"/>
                    <a:pt x="2740" y="2856"/>
                    <a:pt x="2664" y="1948"/>
                  </a:cubicBezTo>
                  <a:cubicBezTo>
                    <a:pt x="2664" y="1810"/>
                    <a:pt x="2568" y="1719"/>
                    <a:pt x="2459" y="1719"/>
                  </a:cubicBezTo>
                  <a:cubicBezTo>
                    <a:pt x="2442" y="1719"/>
                    <a:pt x="2426" y="1721"/>
                    <a:pt x="2409" y="1725"/>
                  </a:cubicBezTo>
                  <a:cubicBezTo>
                    <a:pt x="2075" y="1805"/>
                    <a:pt x="1725" y="1845"/>
                    <a:pt x="1375" y="1845"/>
                  </a:cubicBezTo>
                  <a:cubicBezTo>
                    <a:pt x="1025" y="1845"/>
                    <a:pt x="674" y="1805"/>
                    <a:pt x="340" y="1725"/>
                  </a:cubicBezTo>
                  <a:cubicBezTo>
                    <a:pt x="330" y="1724"/>
                    <a:pt x="320" y="1723"/>
                    <a:pt x="311" y="1723"/>
                  </a:cubicBezTo>
                  <a:cubicBezTo>
                    <a:pt x="78" y="1723"/>
                    <a:pt x="0" y="2078"/>
                    <a:pt x="245" y="2139"/>
                  </a:cubicBezTo>
                  <a:cubicBezTo>
                    <a:pt x="611" y="2219"/>
                    <a:pt x="993" y="2259"/>
                    <a:pt x="1375" y="2259"/>
                  </a:cubicBezTo>
                  <a:cubicBezTo>
                    <a:pt x="1676" y="2259"/>
                    <a:pt x="1978" y="2234"/>
                    <a:pt x="2272" y="2184"/>
                  </a:cubicBezTo>
                  <a:lnTo>
                    <a:pt x="2272" y="2184"/>
                  </a:lnTo>
                  <a:cubicBezTo>
                    <a:pt x="2391" y="3339"/>
                    <a:pt x="2734" y="4436"/>
                    <a:pt x="3301" y="5450"/>
                  </a:cubicBezTo>
                  <a:cubicBezTo>
                    <a:pt x="3340" y="5528"/>
                    <a:pt x="3405" y="5563"/>
                    <a:pt x="3468" y="5563"/>
                  </a:cubicBezTo>
                  <a:cubicBezTo>
                    <a:pt x="3561" y="5563"/>
                    <a:pt x="3651" y="5487"/>
                    <a:pt x="3651" y="5354"/>
                  </a:cubicBezTo>
                  <a:cubicBezTo>
                    <a:pt x="3803" y="3716"/>
                    <a:pt x="3926" y="2106"/>
                    <a:pt x="4047" y="470"/>
                  </a:cubicBezTo>
                  <a:lnTo>
                    <a:pt x="4047" y="470"/>
                  </a:lnTo>
                  <a:cubicBezTo>
                    <a:pt x="4794" y="619"/>
                    <a:pt x="5556" y="691"/>
                    <a:pt x="6321" y="691"/>
                  </a:cubicBezTo>
                  <a:cubicBezTo>
                    <a:pt x="6950" y="691"/>
                    <a:pt x="7579" y="642"/>
                    <a:pt x="8203" y="547"/>
                  </a:cubicBezTo>
                  <a:cubicBezTo>
                    <a:pt x="8458" y="516"/>
                    <a:pt x="8331" y="134"/>
                    <a:pt x="8076" y="134"/>
                  </a:cubicBezTo>
                  <a:cubicBezTo>
                    <a:pt x="7493" y="229"/>
                    <a:pt x="6898" y="277"/>
                    <a:pt x="6301" y="277"/>
                  </a:cubicBezTo>
                  <a:cubicBezTo>
                    <a:pt x="5498" y="277"/>
                    <a:pt x="4691" y="189"/>
                    <a:pt x="3906" y="6"/>
                  </a:cubicBezTo>
                  <a:cubicBezTo>
                    <a:pt x="3889" y="2"/>
                    <a:pt x="3873" y="0"/>
                    <a:pt x="38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1"/>
            <p:cNvSpPr/>
            <p:nvPr/>
          </p:nvSpPr>
          <p:spPr>
            <a:xfrm>
              <a:off x="-4223044" y="-232621"/>
              <a:ext cx="38182" cy="38248"/>
            </a:xfrm>
            <a:custGeom>
              <a:avLst/>
              <a:gdLst/>
              <a:ahLst/>
              <a:cxnLst/>
              <a:rect l="l" t="t" r="r" b="b"/>
              <a:pathLst>
                <a:path w="2306" h="2310" extrusionOk="0">
                  <a:moveTo>
                    <a:pt x="1312" y="1"/>
                  </a:moveTo>
                  <a:cubicBezTo>
                    <a:pt x="1278" y="1"/>
                    <a:pt x="1243" y="9"/>
                    <a:pt x="1210" y="25"/>
                  </a:cubicBezTo>
                  <a:cubicBezTo>
                    <a:pt x="947" y="131"/>
                    <a:pt x="661" y="192"/>
                    <a:pt x="372" y="192"/>
                  </a:cubicBezTo>
                  <a:cubicBezTo>
                    <a:pt x="312" y="192"/>
                    <a:pt x="252" y="190"/>
                    <a:pt x="192" y="184"/>
                  </a:cubicBezTo>
                  <a:cubicBezTo>
                    <a:pt x="64" y="184"/>
                    <a:pt x="1" y="280"/>
                    <a:pt x="1" y="375"/>
                  </a:cubicBezTo>
                  <a:cubicBezTo>
                    <a:pt x="1" y="503"/>
                    <a:pt x="64" y="566"/>
                    <a:pt x="192" y="566"/>
                  </a:cubicBezTo>
                  <a:lnTo>
                    <a:pt x="192" y="598"/>
                  </a:lnTo>
                  <a:cubicBezTo>
                    <a:pt x="259" y="603"/>
                    <a:pt x="326" y="606"/>
                    <a:pt x="393" y="606"/>
                  </a:cubicBezTo>
                  <a:cubicBezTo>
                    <a:pt x="639" y="606"/>
                    <a:pt x="882" y="570"/>
                    <a:pt x="1118" y="492"/>
                  </a:cubicBezTo>
                  <a:lnTo>
                    <a:pt x="1118" y="492"/>
                  </a:lnTo>
                  <a:cubicBezTo>
                    <a:pt x="1076" y="1055"/>
                    <a:pt x="740" y="1561"/>
                    <a:pt x="192" y="1808"/>
                  </a:cubicBezTo>
                  <a:cubicBezTo>
                    <a:pt x="32" y="1903"/>
                    <a:pt x="96" y="2126"/>
                    <a:pt x="255" y="2190"/>
                  </a:cubicBezTo>
                  <a:cubicBezTo>
                    <a:pt x="542" y="2269"/>
                    <a:pt x="844" y="2309"/>
                    <a:pt x="1151" y="2309"/>
                  </a:cubicBezTo>
                  <a:cubicBezTo>
                    <a:pt x="1457" y="2309"/>
                    <a:pt x="1767" y="2269"/>
                    <a:pt x="2070" y="2190"/>
                  </a:cubicBezTo>
                  <a:cubicBezTo>
                    <a:pt x="2305" y="2102"/>
                    <a:pt x="2242" y="1769"/>
                    <a:pt x="2005" y="1769"/>
                  </a:cubicBezTo>
                  <a:cubicBezTo>
                    <a:pt x="1985" y="1769"/>
                    <a:pt x="1964" y="1771"/>
                    <a:pt x="1943" y="1776"/>
                  </a:cubicBezTo>
                  <a:cubicBezTo>
                    <a:pt x="1688" y="1856"/>
                    <a:pt x="1425" y="1895"/>
                    <a:pt x="1159" y="1895"/>
                  </a:cubicBezTo>
                  <a:cubicBezTo>
                    <a:pt x="1054" y="1895"/>
                    <a:pt x="948" y="1889"/>
                    <a:pt x="842" y="1877"/>
                  </a:cubicBezTo>
                  <a:lnTo>
                    <a:pt x="842" y="1877"/>
                  </a:lnTo>
                  <a:cubicBezTo>
                    <a:pt x="1312" y="1467"/>
                    <a:pt x="1572" y="835"/>
                    <a:pt x="1497" y="184"/>
                  </a:cubicBezTo>
                  <a:cubicBezTo>
                    <a:pt x="1497" y="66"/>
                    <a:pt x="1409" y="1"/>
                    <a:pt x="13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1"/>
            <p:cNvSpPr/>
            <p:nvPr/>
          </p:nvSpPr>
          <p:spPr>
            <a:xfrm>
              <a:off x="-4336893" y="-152086"/>
              <a:ext cx="221920" cy="9338"/>
            </a:xfrm>
            <a:custGeom>
              <a:avLst/>
              <a:gdLst/>
              <a:ahLst/>
              <a:cxnLst/>
              <a:rect l="l" t="t" r="r" b="b"/>
              <a:pathLst>
                <a:path w="13403" h="564" extrusionOk="0">
                  <a:moveTo>
                    <a:pt x="13148" y="0"/>
                  </a:moveTo>
                  <a:cubicBezTo>
                    <a:pt x="10877" y="108"/>
                    <a:pt x="8606" y="172"/>
                    <a:pt x="6335" y="172"/>
                  </a:cubicBezTo>
                  <a:cubicBezTo>
                    <a:pt x="5263" y="172"/>
                    <a:pt x="4192" y="158"/>
                    <a:pt x="3120" y="127"/>
                  </a:cubicBezTo>
                  <a:cubicBezTo>
                    <a:pt x="2165" y="96"/>
                    <a:pt x="1210" y="64"/>
                    <a:pt x="255" y="32"/>
                  </a:cubicBezTo>
                  <a:cubicBezTo>
                    <a:pt x="0" y="32"/>
                    <a:pt x="0" y="414"/>
                    <a:pt x="255" y="414"/>
                  </a:cubicBezTo>
                  <a:cubicBezTo>
                    <a:pt x="2344" y="513"/>
                    <a:pt x="4433" y="563"/>
                    <a:pt x="6530" y="563"/>
                  </a:cubicBezTo>
                  <a:cubicBezTo>
                    <a:pt x="7788" y="563"/>
                    <a:pt x="9049" y="545"/>
                    <a:pt x="10315" y="509"/>
                  </a:cubicBezTo>
                  <a:cubicBezTo>
                    <a:pt x="11270" y="478"/>
                    <a:pt x="12225" y="446"/>
                    <a:pt x="13148" y="414"/>
                  </a:cubicBezTo>
                  <a:cubicBezTo>
                    <a:pt x="13403" y="414"/>
                    <a:pt x="13403" y="0"/>
                    <a:pt x="13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1"/>
            <p:cNvSpPr/>
            <p:nvPr/>
          </p:nvSpPr>
          <p:spPr>
            <a:xfrm>
              <a:off x="-4339013" y="-127829"/>
              <a:ext cx="44358" cy="96381"/>
            </a:xfrm>
            <a:custGeom>
              <a:avLst/>
              <a:gdLst/>
              <a:ahLst/>
              <a:cxnLst/>
              <a:rect l="l" t="t" r="r" b="b"/>
              <a:pathLst>
                <a:path w="2679" h="5821" extrusionOk="0">
                  <a:moveTo>
                    <a:pt x="1925" y="0"/>
                  </a:moveTo>
                  <a:cubicBezTo>
                    <a:pt x="1878" y="0"/>
                    <a:pt x="1828" y="19"/>
                    <a:pt x="1784" y="63"/>
                  </a:cubicBezTo>
                  <a:cubicBezTo>
                    <a:pt x="1" y="1687"/>
                    <a:pt x="256" y="4520"/>
                    <a:pt x="2293" y="5793"/>
                  </a:cubicBezTo>
                  <a:cubicBezTo>
                    <a:pt x="2326" y="5812"/>
                    <a:pt x="2359" y="5821"/>
                    <a:pt x="2390" y="5821"/>
                  </a:cubicBezTo>
                  <a:cubicBezTo>
                    <a:pt x="2565" y="5821"/>
                    <a:pt x="2678" y="5551"/>
                    <a:pt x="2516" y="5443"/>
                  </a:cubicBezTo>
                  <a:cubicBezTo>
                    <a:pt x="701" y="4297"/>
                    <a:pt x="479" y="1750"/>
                    <a:pt x="2070" y="350"/>
                  </a:cubicBezTo>
                  <a:cubicBezTo>
                    <a:pt x="2217" y="203"/>
                    <a:pt x="2082" y="0"/>
                    <a:pt x="1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1"/>
            <p:cNvSpPr/>
            <p:nvPr/>
          </p:nvSpPr>
          <p:spPr>
            <a:xfrm>
              <a:off x="-4278396" y="-127846"/>
              <a:ext cx="6871" cy="42718"/>
            </a:xfrm>
            <a:custGeom>
              <a:avLst/>
              <a:gdLst/>
              <a:ahLst/>
              <a:cxnLst/>
              <a:rect l="l" t="t" r="r" b="b"/>
              <a:pathLst>
                <a:path w="415" h="2580" extrusionOk="0">
                  <a:moveTo>
                    <a:pt x="224" y="0"/>
                  </a:moveTo>
                  <a:cubicBezTo>
                    <a:pt x="128" y="0"/>
                    <a:pt x="33" y="64"/>
                    <a:pt x="33" y="191"/>
                  </a:cubicBezTo>
                  <a:cubicBezTo>
                    <a:pt x="33" y="924"/>
                    <a:pt x="1" y="1656"/>
                    <a:pt x="1" y="2388"/>
                  </a:cubicBezTo>
                  <a:cubicBezTo>
                    <a:pt x="1" y="2515"/>
                    <a:pt x="96" y="2579"/>
                    <a:pt x="192" y="2579"/>
                  </a:cubicBezTo>
                  <a:cubicBezTo>
                    <a:pt x="288" y="2579"/>
                    <a:pt x="383" y="2515"/>
                    <a:pt x="383" y="2388"/>
                  </a:cubicBezTo>
                  <a:cubicBezTo>
                    <a:pt x="383" y="1656"/>
                    <a:pt x="415" y="924"/>
                    <a:pt x="415" y="191"/>
                  </a:cubicBezTo>
                  <a:cubicBezTo>
                    <a:pt x="415" y="64"/>
                    <a:pt x="319" y="0"/>
                    <a:pt x="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1"/>
            <p:cNvSpPr/>
            <p:nvPr/>
          </p:nvSpPr>
          <p:spPr>
            <a:xfrm>
              <a:off x="-4304739" y="-79382"/>
              <a:ext cx="61163" cy="8113"/>
            </a:xfrm>
            <a:custGeom>
              <a:avLst/>
              <a:gdLst/>
              <a:ahLst/>
              <a:cxnLst/>
              <a:rect l="l" t="t" r="r" b="b"/>
              <a:pathLst>
                <a:path w="3694" h="490" extrusionOk="0">
                  <a:moveTo>
                    <a:pt x="226" y="0"/>
                  </a:moveTo>
                  <a:cubicBezTo>
                    <a:pt x="1" y="0"/>
                    <a:pt x="10" y="354"/>
                    <a:pt x="255" y="384"/>
                  </a:cubicBezTo>
                  <a:cubicBezTo>
                    <a:pt x="870" y="459"/>
                    <a:pt x="1486" y="490"/>
                    <a:pt x="2108" y="490"/>
                  </a:cubicBezTo>
                  <a:cubicBezTo>
                    <a:pt x="2547" y="490"/>
                    <a:pt x="2990" y="474"/>
                    <a:pt x="3438" y="448"/>
                  </a:cubicBezTo>
                  <a:cubicBezTo>
                    <a:pt x="3693" y="448"/>
                    <a:pt x="3693" y="66"/>
                    <a:pt x="3438" y="66"/>
                  </a:cubicBezTo>
                  <a:cubicBezTo>
                    <a:pt x="3055" y="88"/>
                    <a:pt x="2676" y="99"/>
                    <a:pt x="2299" y="99"/>
                  </a:cubicBezTo>
                  <a:cubicBezTo>
                    <a:pt x="1612" y="99"/>
                    <a:pt x="933" y="64"/>
                    <a:pt x="255" y="2"/>
                  </a:cubicBezTo>
                  <a:cubicBezTo>
                    <a:pt x="245" y="1"/>
                    <a:pt x="235" y="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1"/>
            <p:cNvSpPr/>
            <p:nvPr/>
          </p:nvSpPr>
          <p:spPr>
            <a:xfrm>
              <a:off x="-4283181" y="-58403"/>
              <a:ext cx="42205" cy="31840"/>
            </a:xfrm>
            <a:custGeom>
              <a:avLst/>
              <a:gdLst/>
              <a:ahLst/>
              <a:cxnLst/>
              <a:rect l="l" t="t" r="r" b="b"/>
              <a:pathLst>
                <a:path w="2549" h="1923" extrusionOk="0">
                  <a:moveTo>
                    <a:pt x="831" y="1"/>
                  </a:moveTo>
                  <a:cubicBezTo>
                    <a:pt x="600" y="1"/>
                    <a:pt x="370" y="56"/>
                    <a:pt x="163" y="168"/>
                  </a:cubicBezTo>
                  <a:cubicBezTo>
                    <a:pt x="0" y="276"/>
                    <a:pt x="114" y="545"/>
                    <a:pt x="289" y="545"/>
                  </a:cubicBezTo>
                  <a:cubicBezTo>
                    <a:pt x="319" y="545"/>
                    <a:pt x="352" y="537"/>
                    <a:pt x="385" y="518"/>
                  </a:cubicBezTo>
                  <a:lnTo>
                    <a:pt x="354" y="518"/>
                  </a:lnTo>
                  <a:cubicBezTo>
                    <a:pt x="497" y="438"/>
                    <a:pt x="656" y="399"/>
                    <a:pt x="815" y="399"/>
                  </a:cubicBezTo>
                  <a:cubicBezTo>
                    <a:pt x="924" y="399"/>
                    <a:pt x="1033" y="417"/>
                    <a:pt x="1137" y="454"/>
                  </a:cubicBezTo>
                  <a:lnTo>
                    <a:pt x="1137" y="454"/>
                  </a:lnTo>
                  <a:cubicBezTo>
                    <a:pt x="982" y="923"/>
                    <a:pt x="653" y="1304"/>
                    <a:pt x="194" y="1505"/>
                  </a:cubicBezTo>
                  <a:cubicBezTo>
                    <a:pt x="35" y="1600"/>
                    <a:pt x="67" y="1823"/>
                    <a:pt x="226" y="1887"/>
                  </a:cubicBezTo>
                  <a:cubicBezTo>
                    <a:pt x="409" y="1911"/>
                    <a:pt x="592" y="1923"/>
                    <a:pt x="774" y="1923"/>
                  </a:cubicBezTo>
                  <a:cubicBezTo>
                    <a:pt x="1321" y="1923"/>
                    <a:pt x="1858" y="1815"/>
                    <a:pt x="2359" y="1600"/>
                  </a:cubicBezTo>
                  <a:cubicBezTo>
                    <a:pt x="2549" y="1492"/>
                    <a:pt x="2439" y="1223"/>
                    <a:pt x="2265" y="1223"/>
                  </a:cubicBezTo>
                  <a:cubicBezTo>
                    <a:pt x="2234" y="1223"/>
                    <a:pt x="2202" y="1231"/>
                    <a:pt x="2168" y="1250"/>
                  </a:cubicBezTo>
                  <a:cubicBezTo>
                    <a:pt x="1771" y="1427"/>
                    <a:pt x="1342" y="1512"/>
                    <a:pt x="915" y="1526"/>
                  </a:cubicBezTo>
                  <a:lnTo>
                    <a:pt x="915" y="1526"/>
                  </a:lnTo>
                  <a:cubicBezTo>
                    <a:pt x="1247" y="1239"/>
                    <a:pt x="1487" y="844"/>
                    <a:pt x="1595" y="391"/>
                  </a:cubicBezTo>
                  <a:cubicBezTo>
                    <a:pt x="1595" y="327"/>
                    <a:pt x="1563" y="231"/>
                    <a:pt x="1500" y="168"/>
                  </a:cubicBezTo>
                  <a:cubicBezTo>
                    <a:pt x="1293" y="56"/>
                    <a:pt x="1062" y="1"/>
                    <a:pt x="8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1"/>
            <p:cNvSpPr/>
            <p:nvPr/>
          </p:nvSpPr>
          <p:spPr>
            <a:xfrm>
              <a:off x="-4229071" y="-127630"/>
              <a:ext cx="43463" cy="107326"/>
            </a:xfrm>
            <a:custGeom>
              <a:avLst/>
              <a:gdLst/>
              <a:ahLst/>
              <a:cxnLst/>
              <a:rect l="l" t="t" r="r" b="b"/>
              <a:pathLst>
                <a:path w="2625" h="6482" extrusionOk="0">
                  <a:moveTo>
                    <a:pt x="293" y="1"/>
                  </a:moveTo>
                  <a:cubicBezTo>
                    <a:pt x="135" y="1"/>
                    <a:pt x="0" y="182"/>
                    <a:pt x="174" y="306"/>
                  </a:cubicBezTo>
                  <a:lnTo>
                    <a:pt x="174" y="338"/>
                  </a:lnTo>
                  <a:cubicBezTo>
                    <a:pt x="1893" y="1770"/>
                    <a:pt x="2179" y="4317"/>
                    <a:pt x="842" y="6132"/>
                  </a:cubicBezTo>
                  <a:cubicBezTo>
                    <a:pt x="720" y="6278"/>
                    <a:pt x="842" y="6481"/>
                    <a:pt x="977" y="6481"/>
                  </a:cubicBezTo>
                  <a:cubicBezTo>
                    <a:pt x="1018" y="6481"/>
                    <a:pt x="1060" y="6462"/>
                    <a:pt x="1097" y="6418"/>
                  </a:cubicBezTo>
                  <a:cubicBezTo>
                    <a:pt x="2625" y="4444"/>
                    <a:pt x="2338" y="1643"/>
                    <a:pt x="428" y="51"/>
                  </a:cubicBezTo>
                  <a:cubicBezTo>
                    <a:pt x="386" y="16"/>
                    <a:pt x="338" y="1"/>
                    <a:pt x="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1"/>
            <p:cNvSpPr/>
            <p:nvPr/>
          </p:nvSpPr>
          <p:spPr>
            <a:xfrm>
              <a:off x="-4174017" y="-109765"/>
              <a:ext cx="34804" cy="49673"/>
            </a:xfrm>
            <a:custGeom>
              <a:avLst/>
              <a:gdLst/>
              <a:ahLst/>
              <a:cxnLst/>
              <a:rect l="l" t="t" r="r" b="b"/>
              <a:pathLst>
                <a:path w="2102" h="3000" extrusionOk="0">
                  <a:moveTo>
                    <a:pt x="900" y="1"/>
                  </a:moveTo>
                  <a:cubicBezTo>
                    <a:pt x="801" y="1"/>
                    <a:pt x="701" y="19"/>
                    <a:pt x="605" y="54"/>
                  </a:cubicBezTo>
                  <a:cubicBezTo>
                    <a:pt x="319" y="150"/>
                    <a:pt x="128" y="468"/>
                    <a:pt x="191" y="755"/>
                  </a:cubicBezTo>
                  <a:cubicBezTo>
                    <a:pt x="217" y="859"/>
                    <a:pt x="297" y="905"/>
                    <a:pt x="379" y="905"/>
                  </a:cubicBezTo>
                  <a:cubicBezTo>
                    <a:pt x="498" y="905"/>
                    <a:pt x="624" y="810"/>
                    <a:pt x="605" y="659"/>
                  </a:cubicBezTo>
                  <a:lnTo>
                    <a:pt x="573" y="659"/>
                  </a:lnTo>
                  <a:cubicBezTo>
                    <a:pt x="573" y="628"/>
                    <a:pt x="573" y="596"/>
                    <a:pt x="573" y="564"/>
                  </a:cubicBezTo>
                  <a:cubicBezTo>
                    <a:pt x="573" y="532"/>
                    <a:pt x="605" y="500"/>
                    <a:pt x="637" y="500"/>
                  </a:cubicBezTo>
                  <a:cubicBezTo>
                    <a:pt x="701" y="437"/>
                    <a:pt x="796" y="405"/>
                    <a:pt x="892" y="405"/>
                  </a:cubicBezTo>
                  <a:cubicBezTo>
                    <a:pt x="987" y="405"/>
                    <a:pt x="1083" y="405"/>
                    <a:pt x="1146" y="468"/>
                  </a:cubicBezTo>
                  <a:cubicBezTo>
                    <a:pt x="1242" y="596"/>
                    <a:pt x="1306" y="723"/>
                    <a:pt x="1274" y="882"/>
                  </a:cubicBezTo>
                  <a:cubicBezTo>
                    <a:pt x="1242" y="1232"/>
                    <a:pt x="1083" y="1551"/>
                    <a:pt x="828" y="1805"/>
                  </a:cubicBezTo>
                  <a:cubicBezTo>
                    <a:pt x="541" y="2060"/>
                    <a:pt x="287" y="2347"/>
                    <a:pt x="64" y="2665"/>
                  </a:cubicBezTo>
                  <a:cubicBezTo>
                    <a:pt x="0" y="2760"/>
                    <a:pt x="32" y="2920"/>
                    <a:pt x="159" y="2951"/>
                  </a:cubicBezTo>
                  <a:cubicBezTo>
                    <a:pt x="446" y="2983"/>
                    <a:pt x="740" y="2999"/>
                    <a:pt x="1031" y="2999"/>
                  </a:cubicBezTo>
                  <a:cubicBezTo>
                    <a:pt x="1321" y="2999"/>
                    <a:pt x="1608" y="2983"/>
                    <a:pt x="1879" y="2951"/>
                  </a:cubicBezTo>
                  <a:cubicBezTo>
                    <a:pt x="2006" y="2951"/>
                    <a:pt x="2101" y="2856"/>
                    <a:pt x="2101" y="2760"/>
                  </a:cubicBezTo>
                  <a:cubicBezTo>
                    <a:pt x="2101" y="2675"/>
                    <a:pt x="2025" y="2564"/>
                    <a:pt x="1918" y="2564"/>
                  </a:cubicBezTo>
                  <a:cubicBezTo>
                    <a:pt x="1905" y="2564"/>
                    <a:pt x="1892" y="2566"/>
                    <a:pt x="1879" y="2569"/>
                  </a:cubicBezTo>
                  <a:cubicBezTo>
                    <a:pt x="1624" y="2601"/>
                    <a:pt x="1361" y="2617"/>
                    <a:pt x="1095" y="2617"/>
                  </a:cubicBezTo>
                  <a:cubicBezTo>
                    <a:pt x="923" y="2617"/>
                    <a:pt x="751" y="2611"/>
                    <a:pt x="577" y="2598"/>
                  </a:cubicBezTo>
                  <a:lnTo>
                    <a:pt x="577" y="2598"/>
                  </a:lnTo>
                  <a:cubicBezTo>
                    <a:pt x="994" y="2110"/>
                    <a:pt x="1547" y="1755"/>
                    <a:pt x="1656" y="1073"/>
                  </a:cubicBezTo>
                  <a:cubicBezTo>
                    <a:pt x="1751" y="723"/>
                    <a:pt x="1624" y="373"/>
                    <a:pt x="1369" y="150"/>
                  </a:cubicBezTo>
                  <a:cubicBezTo>
                    <a:pt x="1230" y="51"/>
                    <a:pt x="1066" y="1"/>
                    <a:pt x="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0" name="Google Shape;1120;p31"/>
          <p:cNvSpPr/>
          <p:nvPr/>
        </p:nvSpPr>
        <p:spPr>
          <a:xfrm>
            <a:off x="405500" y="2791498"/>
            <a:ext cx="146100" cy="1461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1"/>
          <p:cNvSpPr/>
          <p:nvPr/>
        </p:nvSpPr>
        <p:spPr>
          <a:xfrm>
            <a:off x="8073575" y="735187"/>
            <a:ext cx="80700" cy="807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1"/>
          <p:cNvSpPr/>
          <p:nvPr/>
        </p:nvSpPr>
        <p:spPr>
          <a:xfrm>
            <a:off x="8713524" y="3827940"/>
            <a:ext cx="146100" cy="146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1"/>
          <p:cNvSpPr/>
          <p:nvPr/>
        </p:nvSpPr>
        <p:spPr>
          <a:xfrm>
            <a:off x="7140275" y="3590026"/>
            <a:ext cx="851304" cy="1025981"/>
          </a:xfrm>
          <a:custGeom>
            <a:avLst/>
            <a:gdLst/>
            <a:ahLst/>
            <a:cxnLst/>
            <a:rect l="l" t="t" r="r" b="b"/>
            <a:pathLst>
              <a:path w="9177" h="11060" extrusionOk="0">
                <a:moveTo>
                  <a:pt x="1948" y="1"/>
                </a:moveTo>
                <a:cubicBezTo>
                  <a:pt x="1884" y="1"/>
                  <a:pt x="1819" y="15"/>
                  <a:pt x="1756" y="46"/>
                </a:cubicBezTo>
                <a:cubicBezTo>
                  <a:pt x="1440" y="210"/>
                  <a:pt x="1358" y="842"/>
                  <a:pt x="1417" y="1158"/>
                </a:cubicBezTo>
                <a:cubicBezTo>
                  <a:pt x="1417" y="1193"/>
                  <a:pt x="1534" y="1603"/>
                  <a:pt x="1545" y="1603"/>
                </a:cubicBezTo>
                <a:cubicBezTo>
                  <a:pt x="1534" y="1697"/>
                  <a:pt x="1510" y="1814"/>
                  <a:pt x="1499" y="1931"/>
                </a:cubicBezTo>
                <a:cubicBezTo>
                  <a:pt x="1475" y="2141"/>
                  <a:pt x="1452" y="2399"/>
                  <a:pt x="1452" y="2656"/>
                </a:cubicBezTo>
                <a:cubicBezTo>
                  <a:pt x="1440" y="2949"/>
                  <a:pt x="1452" y="3242"/>
                  <a:pt x="1475" y="3534"/>
                </a:cubicBezTo>
                <a:cubicBezTo>
                  <a:pt x="1499" y="3862"/>
                  <a:pt x="1545" y="4190"/>
                  <a:pt x="1639" y="4506"/>
                </a:cubicBezTo>
                <a:lnTo>
                  <a:pt x="1639" y="4517"/>
                </a:lnTo>
                <a:cubicBezTo>
                  <a:pt x="1581" y="4424"/>
                  <a:pt x="1417" y="4178"/>
                  <a:pt x="1393" y="4166"/>
                </a:cubicBezTo>
                <a:cubicBezTo>
                  <a:pt x="1229" y="3963"/>
                  <a:pt x="824" y="3695"/>
                  <a:pt x="503" y="3695"/>
                </a:cubicBezTo>
                <a:cubicBezTo>
                  <a:pt x="436" y="3695"/>
                  <a:pt x="373" y="3707"/>
                  <a:pt x="316" y="3733"/>
                </a:cubicBezTo>
                <a:cubicBezTo>
                  <a:pt x="82" y="3827"/>
                  <a:pt x="0" y="4108"/>
                  <a:pt x="129" y="4330"/>
                </a:cubicBezTo>
                <a:cubicBezTo>
                  <a:pt x="246" y="4517"/>
                  <a:pt x="539" y="4634"/>
                  <a:pt x="773" y="4670"/>
                </a:cubicBezTo>
                <a:cubicBezTo>
                  <a:pt x="798" y="4673"/>
                  <a:pt x="825" y="4674"/>
                  <a:pt x="855" y="4674"/>
                </a:cubicBezTo>
                <a:cubicBezTo>
                  <a:pt x="1134" y="4674"/>
                  <a:pt x="1598" y="4540"/>
                  <a:pt x="1651" y="4529"/>
                </a:cubicBezTo>
                <a:cubicBezTo>
                  <a:pt x="1733" y="4845"/>
                  <a:pt x="1850" y="5161"/>
                  <a:pt x="1990" y="5465"/>
                </a:cubicBezTo>
                <a:cubicBezTo>
                  <a:pt x="2060" y="5641"/>
                  <a:pt x="2142" y="5828"/>
                  <a:pt x="2236" y="6004"/>
                </a:cubicBezTo>
                <a:cubicBezTo>
                  <a:pt x="2177" y="5922"/>
                  <a:pt x="2131" y="5852"/>
                  <a:pt x="2131" y="5852"/>
                </a:cubicBezTo>
                <a:cubicBezTo>
                  <a:pt x="1956" y="5648"/>
                  <a:pt x="1550" y="5381"/>
                  <a:pt x="1229" y="5381"/>
                </a:cubicBezTo>
                <a:cubicBezTo>
                  <a:pt x="1162" y="5381"/>
                  <a:pt x="1099" y="5392"/>
                  <a:pt x="1042" y="5419"/>
                </a:cubicBezTo>
                <a:cubicBezTo>
                  <a:pt x="820" y="5512"/>
                  <a:pt x="726" y="5793"/>
                  <a:pt x="855" y="6016"/>
                </a:cubicBezTo>
                <a:cubicBezTo>
                  <a:pt x="972" y="6238"/>
                  <a:pt x="1265" y="6343"/>
                  <a:pt x="1510" y="6378"/>
                </a:cubicBezTo>
                <a:cubicBezTo>
                  <a:pt x="1538" y="6383"/>
                  <a:pt x="1569" y="6384"/>
                  <a:pt x="1603" y="6384"/>
                </a:cubicBezTo>
                <a:cubicBezTo>
                  <a:pt x="1853" y="6384"/>
                  <a:pt x="2239" y="6281"/>
                  <a:pt x="2353" y="6250"/>
                </a:cubicBezTo>
                <a:cubicBezTo>
                  <a:pt x="2388" y="6320"/>
                  <a:pt x="2412" y="6378"/>
                  <a:pt x="2447" y="6449"/>
                </a:cubicBezTo>
                <a:cubicBezTo>
                  <a:pt x="2610" y="6776"/>
                  <a:pt x="2774" y="7092"/>
                  <a:pt x="2927" y="7408"/>
                </a:cubicBezTo>
                <a:cubicBezTo>
                  <a:pt x="2973" y="7525"/>
                  <a:pt x="3032" y="7642"/>
                  <a:pt x="3067" y="7748"/>
                </a:cubicBezTo>
                <a:cubicBezTo>
                  <a:pt x="3032" y="7689"/>
                  <a:pt x="2985" y="7631"/>
                  <a:pt x="2985" y="7619"/>
                </a:cubicBezTo>
                <a:cubicBezTo>
                  <a:pt x="2810" y="7424"/>
                  <a:pt x="2400" y="7149"/>
                  <a:pt x="2079" y="7149"/>
                </a:cubicBezTo>
                <a:cubicBezTo>
                  <a:pt x="2013" y="7149"/>
                  <a:pt x="1952" y="7160"/>
                  <a:pt x="1897" y="7186"/>
                </a:cubicBezTo>
                <a:cubicBezTo>
                  <a:pt x="1674" y="7291"/>
                  <a:pt x="1581" y="7572"/>
                  <a:pt x="1709" y="7783"/>
                </a:cubicBezTo>
                <a:cubicBezTo>
                  <a:pt x="1838" y="8005"/>
                  <a:pt x="2119" y="8111"/>
                  <a:pt x="2365" y="8146"/>
                </a:cubicBezTo>
                <a:cubicBezTo>
                  <a:pt x="2395" y="8150"/>
                  <a:pt x="2428" y="8152"/>
                  <a:pt x="2463" y="8152"/>
                </a:cubicBezTo>
                <a:cubicBezTo>
                  <a:pt x="2705" y="8152"/>
                  <a:pt x="3051" y="8059"/>
                  <a:pt x="3184" y="8029"/>
                </a:cubicBezTo>
                <a:cubicBezTo>
                  <a:pt x="3231" y="8146"/>
                  <a:pt x="3278" y="8263"/>
                  <a:pt x="3313" y="8368"/>
                </a:cubicBezTo>
                <a:cubicBezTo>
                  <a:pt x="3336" y="8450"/>
                  <a:pt x="3371" y="8532"/>
                  <a:pt x="3395" y="8614"/>
                </a:cubicBezTo>
                <a:cubicBezTo>
                  <a:pt x="3406" y="8696"/>
                  <a:pt x="3430" y="8766"/>
                  <a:pt x="3453" y="8848"/>
                </a:cubicBezTo>
                <a:cubicBezTo>
                  <a:pt x="3488" y="9000"/>
                  <a:pt x="3535" y="9152"/>
                  <a:pt x="3559" y="9304"/>
                </a:cubicBezTo>
                <a:cubicBezTo>
                  <a:pt x="3582" y="9410"/>
                  <a:pt x="3605" y="9503"/>
                  <a:pt x="3629" y="9609"/>
                </a:cubicBezTo>
                <a:cubicBezTo>
                  <a:pt x="3570" y="9492"/>
                  <a:pt x="3465" y="9281"/>
                  <a:pt x="3453" y="9258"/>
                </a:cubicBezTo>
                <a:cubicBezTo>
                  <a:pt x="3305" y="9014"/>
                  <a:pt x="2890" y="8647"/>
                  <a:pt x="2561" y="8647"/>
                </a:cubicBezTo>
                <a:cubicBezTo>
                  <a:pt x="2526" y="8647"/>
                  <a:pt x="2491" y="8652"/>
                  <a:pt x="2458" y="8661"/>
                </a:cubicBezTo>
                <a:cubicBezTo>
                  <a:pt x="2213" y="8731"/>
                  <a:pt x="2084" y="8988"/>
                  <a:pt x="2177" y="9222"/>
                </a:cubicBezTo>
                <a:cubicBezTo>
                  <a:pt x="2271" y="9457"/>
                  <a:pt x="2540" y="9609"/>
                  <a:pt x="2763" y="9679"/>
                </a:cubicBezTo>
                <a:cubicBezTo>
                  <a:pt x="2841" y="9702"/>
                  <a:pt x="2956" y="9710"/>
                  <a:pt x="3079" y="9710"/>
                </a:cubicBezTo>
                <a:cubicBezTo>
                  <a:pt x="3323" y="9710"/>
                  <a:pt x="3594" y="9679"/>
                  <a:pt x="3640" y="9679"/>
                </a:cubicBezTo>
                <a:cubicBezTo>
                  <a:pt x="3676" y="9843"/>
                  <a:pt x="3711" y="10007"/>
                  <a:pt x="3734" y="10159"/>
                </a:cubicBezTo>
                <a:cubicBezTo>
                  <a:pt x="3793" y="10498"/>
                  <a:pt x="3839" y="10803"/>
                  <a:pt x="3875" y="11060"/>
                </a:cubicBezTo>
                <a:lnTo>
                  <a:pt x="4109" y="11060"/>
                </a:lnTo>
                <a:cubicBezTo>
                  <a:pt x="4062" y="10791"/>
                  <a:pt x="4015" y="10475"/>
                  <a:pt x="3945" y="10124"/>
                </a:cubicBezTo>
                <a:cubicBezTo>
                  <a:pt x="3910" y="9948"/>
                  <a:pt x="3875" y="9773"/>
                  <a:pt x="3828" y="9585"/>
                </a:cubicBezTo>
                <a:cubicBezTo>
                  <a:pt x="3992" y="9527"/>
                  <a:pt x="4155" y="9445"/>
                  <a:pt x="4319" y="9363"/>
                </a:cubicBezTo>
                <a:cubicBezTo>
                  <a:pt x="4530" y="9550"/>
                  <a:pt x="4776" y="9702"/>
                  <a:pt x="5022" y="9819"/>
                </a:cubicBezTo>
                <a:cubicBezTo>
                  <a:pt x="4963" y="9972"/>
                  <a:pt x="4904" y="10124"/>
                  <a:pt x="4834" y="10264"/>
                </a:cubicBezTo>
                <a:cubicBezTo>
                  <a:pt x="4706" y="10557"/>
                  <a:pt x="4588" y="10826"/>
                  <a:pt x="4483" y="11060"/>
                </a:cubicBezTo>
                <a:lnTo>
                  <a:pt x="4729" y="11060"/>
                </a:lnTo>
                <a:cubicBezTo>
                  <a:pt x="4823" y="10849"/>
                  <a:pt x="4928" y="10615"/>
                  <a:pt x="5033" y="10346"/>
                </a:cubicBezTo>
                <a:cubicBezTo>
                  <a:pt x="5103" y="10194"/>
                  <a:pt x="5162" y="10018"/>
                  <a:pt x="5232" y="9843"/>
                </a:cubicBezTo>
                <a:cubicBezTo>
                  <a:pt x="5289" y="9852"/>
                  <a:pt x="5653" y="9929"/>
                  <a:pt x="5929" y="9929"/>
                </a:cubicBezTo>
                <a:cubicBezTo>
                  <a:pt x="5997" y="9929"/>
                  <a:pt x="6059" y="9925"/>
                  <a:pt x="6110" y="9913"/>
                </a:cubicBezTo>
                <a:cubicBezTo>
                  <a:pt x="6344" y="9866"/>
                  <a:pt x="6625" y="9726"/>
                  <a:pt x="6730" y="9503"/>
                </a:cubicBezTo>
                <a:cubicBezTo>
                  <a:pt x="6836" y="9269"/>
                  <a:pt x="6730" y="9000"/>
                  <a:pt x="6496" y="8918"/>
                </a:cubicBezTo>
                <a:cubicBezTo>
                  <a:pt x="6453" y="8903"/>
                  <a:pt x="6408" y="8897"/>
                  <a:pt x="6360" y="8897"/>
                </a:cubicBezTo>
                <a:cubicBezTo>
                  <a:pt x="6032" y="8897"/>
                  <a:pt x="5618" y="9220"/>
                  <a:pt x="5455" y="9445"/>
                </a:cubicBezTo>
                <a:cubicBezTo>
                  <a:pt x="5443" y="9457"/>
                  <a:pt x="5338" y="9632"/>
                  <a:pt x="5267" y="9749"/>
                </a:cubicBezTo>
                <a:lnTo>
                  <a:pt x="5349" y="9527"/>
                </a:lnTo>
                <a:cubicBezTo>
                  <a:pt x="5408" y="9386"/>
                  <a:pt x="5455" y="9234"/>
                  <a:pt x="5513" y="9070"/>
                </a:cubicBezTo>
                <a:cubicBezTo>
                  <a:pt x="5537" y="9000"/>
                  <a:pt x="5560" y="8918"/>
                  <a:pt x="5583" y="8836"/>
                </a:cubicBezTo>
                <a:cubicBezTo>
                  <a:pt x="5607" y="8754"/>
                  <a:pt x="5618" y="8672"/>
                  <a:pt x="5642" y="8590"/>
                </a:cubicBezTo>
                <a:cubicBezTo>
                  <a:pt x="5689" y="8403"/>
                  <a:pt x="5724" y="8204"/>
                  <a:pt x="5759" y="8005"/>
                </a:cubicBezTo>
                <a:cubicBezTo>
                  <a:pt x="5879" y="8049"/>
                  <a:pt x="6285" y="8195"/>
                  <a:pt x="6539" y="8195"/>
                </a:cubicBezTo>
                <a:cubicBezTo>
                  <a:pt x="6556" y="8195"/>
                  <a:pt x="6574" y="8194"/>
                  <a:pt x="6590" y="8192"/>
                </a:cubicBezTo>
                <a:cubicBezTo>
                  <a:pt x="6836" y="8181"/>
                  <a:pt x="7128" y="8087"/>
                  <a:pt x="7257" y="7876"/>
                </a:cubicBezTo>
                <a:cubicBezTo>
                  <a:pt x="7409" y="7678"/>
                  <a:pt x="7339" y="7385"/>
                  <a:pt x="7117" y="7268"/>
                </a:cubicBezTo>
                <a:cubicBezTo>
                  <a:pt x="7054" y="7235"/>
                  <a:pt x="6981" y="7221"/>
                  <a:pt x="6903" y="7221"/>
                </a:cubicBezTo>
                <a:cubicBezTo>
                  <a:pt x="6587" y="7221"/>
                  <a:pt x="6183" y="7452"/>
                  <a:pt x="6005" y="7631"/>
                </a:cubicBezTo>
                <a:cubicBezTo>
                  <a:pt x="5993" y="7642"/>
                  <a:pt x="5841" y="7830"/>
                  <a:pt x="5771" y="7923"/>
                </a:cubicBezTo>
                <a:cubicBezTo>
                  <a:pt x="5794" y="7806"/>
                  <a:pt x="5806" y="7678"/>
                  <a:pt x="5817" y="7560"/>
                </a:cubicBezTo>
                <a:cubicBezTo>
                  <a:pt x="5864" y="7209"/>
                  <a:pt x="5899" y="6847"/>
                  <a:pt x="5934" y="6484"/>
                </a:cubicBezTo>
                <a:cubicBezTo>
                  <a:pt x="5946" y="6378"/>
                  <a:pt x="5958" y="6273"/>
                  <a:pt x="5970" y="6156"/>
                </a:cubicBezTo>
                <a:cubicBezTo>
                  <a:pt x="6014" y="6178"/>
                  <a:pt x="6497" y="6357"/>
                  <a:pt x="6777" y="6357"/>
                </a:cubicBezTo>
                <a:cubicBezTo>
                  <a:pt x="6793" y="6357"/>
                  <a:pt x="6809" y="6356"/>
                  <a:pt x="6824" y="6355"/>
                </a:cubicBezTo>
                <a:cubicBezTo>
                  <a:pt x="7058" y="6343"/>
                  <a:pt x="7362" y="6261"/>
                  <a:pt x="7503" y="6051"/>
                </a:cubicBezTo>
                <a:cubicBezTo>
                  <a:pt x="7643" y="5840"/>
                  <a:pt x="7573" y="5547"/>
                  <a:pt x="7351" y="5430"/>
                </a:cubicBezTo>
                <a:cubicBezTo>
                  <a:pt x="7288" y="5398"/>
                  <a:pt x="7215" y="5384"/>
                  <a:pt x="7137" y="5384"/>
                </a:cubicBezTo>
                <a:cubicBezTo>
                  <a:pt x="6821" y="5384"/>
                  <a:pt x="6417" y="5615"/>
                  <a:pt x="6239" y="5793"/>
                </a:cubicBezTo>
                <a:cubicBezTo>
                  <a:pt x="6227" y="5817"/>
                  <a:pt x="6016" y="6074"/>
                  <a:pt x="5970" y="6144"/>
                </a:cubicBezTo>
                <a:cubicBezTo>
                  <a:pt x="5993" y="5898"/>
                  <a:pt x="6016" y="5653"/>
                  <a:pt x="6051" y="5419"/>
                </a:cubicBezTo>
                <a:cubicBezTo>
                  <a:pt x="6110" y="5103"/>
                  <a:pt x="6169" y="4787"/>
                  <a:pt x="6262" y="4482"/>
                </a:cubicBezTo>
                <a:cubicBezTo>
                  <a:pt x="6284" y="4482"/>
                  <a:pt x="6793" y="4683"/>
                  <a:pt x="7084" y="4683"/>
                </a:cubicBezTo>
                <a:cubicBezTo>
                  <a:pt x="7099" y="4683"/>
                  <a:pt x="7114" y="4682"/>
                  <a:pt x="7128" y="4681"/>
                </a:cubicBezTo>
                <a:cubicBezTo>
                  <a:pt x="7362" y="4670"/>
                  <a:pt x="7655" y="4576"/>
                  <a:pt x="7795" y="4365"/>
                </a:cubicBezTo>
                <a:cubicBezTo>
                  <a:pt x="7936" y="4166"/>
                  <a:pt x="7877" y="3874"/>
                  <a:pt x="7655" y="3757"/>
                </a:cubicBezTo>
                <a:cubicBezTo>
                  <a:pt x="7590" y="3724"/>
                  <a:pt x="7516" y="3710"/>
                  <a:pt x="7437" y="3710"/>
                </a:cubicBezTo>
                <a:cubicBezTo>
                  <a:pt x="7118" y="3710"/>
                  <a:pt x="6721" y="3941"/>
                  <a:pt x="6543" y="4119"/>
                </a:cubicBezTo>
                <a:cubicBezTo>
                  <a:pt x="6520" y="4131"/>
                  <a:pt x="6297" y="4412"/>
                  <a:pt x="6262" y="4471"/>
                </a:cubicBezTo>
                <a:cubicBezTo>
                  <a:pt x="6262" y="4447"/>
                  <a:pt x="6274" y="4435"/>
                  <a:pt x="6274" y="4412"/>
                </a:cubicBezTo>
                <a:cubicBezTo>
                  <a:pt x="6367" y="4108"/>
                  <a:pt x="6496" y="3803"/>
                  <a:pt x="6648" y="3523"/>
                </a:cubicBezTo>
                <a:cubicBezTo>
                  <a:pt x="6730" y="3359"/>
                  <a:pt x="6812" y="3218"/>
                  <a:pt x="6906" y="3078"/>
                </a:cubicBezTo>
                <a:cubicBezTo>
                  <a:pt x="7000" y="3125"/>
                  <a:pt x="7468" y="3347"/>
                  <a:pt x="7713" y="3370"/>
                </a:cubicBezTo>
                <a:cubicBezTo>
                  <a:pt x="7734" y="3371"/>
                  <a:pt x="7755" y="3372"/>
                  <a:pt x="7776" y="3372"/>
                </a:cubicBezTo>
                <a:cubicBezTo>
                  <a:pt x="8017" y="3372"/>
                  <a:pt x="8277" y="3308"/>
                  <a:pt x="8427" y="3125"/>
                </a:cubicBezTo>
                <a:cubicBezTo>
                  <a:pt x="8591" y="2937"/>
                  <a:pt x="8556" y="2645"/>
                  <a:pt x="8345" y="2504"/>
                </a:cubicBezTo>
                <a:cubicBezTo>
                  <a:pt x="8267" y="2451"/>
                  <a:pt x="8166" y="2429"/>
                  <a:pt x="8056" y="2429"/>
                </a:cubicBezTo>
                <a:cubicBezTo>
                  <a:pt x="7757" y="2429"/>
                  <a:pt x="7387" y="2593"/>
                  <a:pt x="7198" y="2738"/>
                </a:cubicBezTo>
                <a:cubicBezTo>
                  <a:pt x="7187" y="2750"/>
                  <a:pt x="7058" y="2879"/>
                  <a:pt x="6976" y="2972"/>
                </a:cubicBezTo>
                <a:cubicBezTo>
                  <a:pt x="7011" y="2902"/>
                  <a:pt x="7058" y="2844"/>
                  <a:pt x="7093" y="2774"/>
                </a:cubicBezTo>
                <a:cubicBezTo>
                  <a:pt x="7245" y="2551"/>
                  <a:pt x="7386" y="2352"/>
                  <a:pt x="7538" y="2188"/>
                </a:cubicBezTo>
                <a:cubicBezTo>
                  <a:pt x="7608" y="2083"/>
                  <a:pt x="7678" y="2001"/>
                  <a:pt x="7749" y="1919"/>
                </a:cubicBezTo>
                <a:cubicBezTo>
                  <a:pt x="7877" y="1919"/>
                  <a:pt x="8381" y="1896"/>
                  <a:pt x="8603" y="1802"/>
                </a:cubicBezTo>
                <a:cubicBezTo>
                  <a:pt x="8825" y="1697"/>
                  <a:pt x="9059" y="1509"/>
                  <a:pt x="9118" y="1264"/>
                </a:cubicBezTo>
                <a:cubicBezTo>
                  <a:pt x="9176" y="1018"/>
                  <a:pt x="9013" y="772"/>
                  <a:pt x="8767" y="737"/>
                </a:cubicBezTo>
                <a:cubicBezTo>
                  <a:pt x="8754" y="736"/>
                  <a:pt x="8742" y="735"/>
                  <a:pt x="8729" y="735"/>
                </a:cubicBezTo>
                <a:cubicBezTo>
                  <a:pt x="8376" y="735"/>
                  <a:pt x="7978" y="1203"/>
                  <a:pt x="7854" y="1486"/>
                </a:cubicBezTo>
                <a:cubicBezTo>
                  <a:pt x="7842" y="1509"/>
                  <a:pt x="7713" y="1919"/>
                  <a:pt x="7725" y="1919"/>
                </a:cubicBezTo>
                <a:cubicBezTo>
                  <a:pt x="7667" y="2001"/>
                  <a:pt x="7585" y="2083"/>
                  <a:pt x="7514" y="2165"/>
                </a:cubicBezTo>
                <a:cubicBezTo>
                  <a:pt x="7374" y="2340"/>
                  <a:pt x="7222" y="2539"/>
                  <a:pt x="7070" y="2750"/>
                </a:cubicBezTo>
                <a:cubicBezTo>
                  <a:pt x="6894" y="2996"/>
                  <a:pt x="6742" y="3242"/>
                  <a:pt x="6602" y="3499"/>
                </a:cubicBezTo>
                <a:cubicBezTo>
                  <a:pt x="6438" y="3780"/>
                  <a:pt x="6309" y="4084"/>
                  <a:pt x="6204" y="4389"/>
                </a:cubicBezTo>
                <a:lnTo>
                  <a:pt x="6204" y="3979"/>
                </a:lnTo>
                <a:cubicBezTo>
                  <a:pt x="6157" y="3663"/>
                  <a:pt x="5899" y="3078"/>
                  <a:pt x="5548" y="3019"/>
                </a:cubicBezTo>
                <a:cubicBezTo>
                  <a:pt x="5523" y="3014"/>
                  <a:pt x="5497" y="3012"/>
                  <a:pt x="5472" y="3012"/>
                </a:cubicBezTo>
                <a:cubicBezTo>
                  <a:pt x="5256" y="3012"/>
                  <a:pt x="5067" y="3186"/>
                  <a:pt x="5057" y="3417"/>
                </a:cubicBezTo>
                <a:cubicBezTo>
                  <a:pt x="5033" y="3663"/>
                  <a:pt x="5221" y="3921"/>
                  <a:pt x="5396" y="4073"/>
                </a:cubicBezTo>
                <a:cubicBezTo>
                  <a:pt x="5595" y="4248"/>
                  <a:pt x="6157" y="4424"/>
                  <a:pt x="6204" y="4435"/>
                </a:cubicBezTo>
                <a:cubicBezTo>
                  <a:pt x="6098" y="4763"/>
                  <a:pt x="6016" y="5079"/>
                  <a:pt x="5970" y="5407"/>
                </a:cubicBezTo>
                <a:cubicBezTo>
                  <a:pt x="5934" y="5606"/>
                  <a:pt x="5899" y="5793"/>
                  <a:pt x="5876" y="5992"/>
                </a:cubicBezTo>
                <a:lnTo>
                  <a:pt x="5876" y="5817"/>
                </a:lnTo>
                <a:cubicBezTo>
                  <a:pt x="5829" y="5501"/>
                  <a:pt x="5572" y="4915"/>
                  <a:pt x="5221" y="4845"/>
                </a:cubicBezTo>
                <a:cubicBezTo>
                  <a:pt x="5200" y="4842"/>
                  <a:pt x="5181" y="4841"/>
                  <a:pt x="5161" y="4841"/>
                </a:cubicBezTo>
                <a:cubicBezTo>
                  <a:pt x="4938" y="4841"/>
                  <a:pt x="4740" y="5017"/>
                  <a:pt x="4729" y="5243"/>
                </a:cubicBezTo>
                <a:cubicBezTo>
                  <a:pt x="4706" y="5501"/>
                  <a:pt x="4893" y="5746"/>
                  <a:pt x="5068" y="5910"/>
                </a:cubicBezTo>
                <a:cubicBezTo>
                  <a:pt x="5244" y="6062"/>
                  <a:pt x="5724" y="6226"/>
                  <a:pt x="5841" y="6261"/>
                </a:cubicBezTo>
                <a:cubicBezTo>
                  <a:pt x="5841" y="6343"/>
                  <a:pt x="5829" y="6413"/>
                  <a:pt x="5817" y="6484"/>
                </a:cubicBezTo>
                <a:cubicBezTo>
                  <a:pt x="5771" y="6847"/>
                  <a:pt x="5735" y="7209"/>
                  <a:pt x="5689" y="7549"/>
                </a:cubicBezTo>
                <a:cubicBezTo>
                  <a:pt x="5665" y="7678"/>
                  <a:pt x="5642" y="7795"/>
                  <a:pt x="5618" y="7923"/>
                </a:cubicBezTo>
                <a:lnTo>
                  <a:pt x="5618" y="7759"/>
                </a:lnTo>
                <a:cubicBezTo>
                  <a:pt x="5583" y="7443"/>
                  <a:pt x="5314" y="6858"/>
                  <a:pt x="4963" y="6788"/>
                </a:cubicBezTo>
                <a:cubicBezTo>
                  <a:pt x="4943" y="6785"/>
                  <a:pt x="4923" y="6784"/>
                  <a:pt x="4904" y="6784"/>
                </a:cubicBezTo>
                <a:cubicBezTo>
                  <a:pt x="4682" y="6784"/>
                  <a:pt x="4493" y="6960"/>
                  <a:pt x="4471" y="7186"/>
                </a:cubicBezTo>
                <a:cubicBezTo>
                  <a:pt x="4460" y="7443"/>
                  <a:pt x="4635" y="7689"/>
                  <a:pt x="4811" y="7853"/>
                </a:cubicBezTo>
                <a:cubicBezTo>
                  <a:pt x="4998" y="8005"/>
                  <a:pt x="5419" y="8157"/>
                  <a:pt x="5572" y="8204"/>
                </a:cubicBezTo>
                <a:cubicBezTo>
                  <a:pt x="5548" y="8321"/>
                  <a:pt x="5513" y="8450"/>
                  <a:pt x="5490" y="8567"/>
                </a:cubicBezTo>
                <a:cubicBezTo>
                  <a:pt x="5466" y="8649"/>
                  <a:pt x="5443" y="8719"/>
                  <a:pt x="5419" y="8801"/>
                </a:cubicBezTo>
                <a:cubicBezTo>
                  <a:pt x="5396" y="8883"/>
                  <a:pt x="5373" y="8965"/>
                  <a:pt x="5349" y="9035"/>
                </a:cubicBezTo>
                <a:cubicBezTo>
                  <a:pt x="5291" y="9187"/>
                  <a:pt x="5232" y="9328"/>
                  <a:pt x="5185" y="9480"/>
                </a:cubicBezTo>
                <a:cubicBezTo>
                  <a:pt x="5139" y="9574"/>
                  <a:pt x="5103" y="9667"/>
                  <a:pt x="5068" y="9773"/>
                </a:cubicBezTo>
                <a:cubicBezTo>
                  <a:pt x="5080" y="9644"/>
                  <a:pt x="5115" y="9410"/>
                  <a:pt x="5115" y="9386"/>
                </a:cubicBezTo>
                <a:cubicBezTo>
                  <a:pt x="5115" y="9105"/>
                  <a:pt x="5045" y="8836"/>
                  <a:pt x="4904" y="8590"/>
                </a:cubicBezTo>
                <a:cubicBezTo>
                  <a:pt x="4904" y="8555"/>
                  <a:pt x="4904" y="8532"/>
                  <a:pt x="4904" y="8497"/>
                </a:cubicBezTo>
                <a:cubicBezTo>
                  <a:pt x="4874" y="8283"/>
                  <a:pt x="4684" y="8123"/>
                  <a:pt x="4474" y="8123"/>
                </a:cubicBezTo>
                <a:cubicBezTo>
                  <a:pt x="4442" y="8123"/>
                  <a:pt x="4410" y="8126"/>
                  <a:pt x="4378" y="8134"/>
                </a:cubicBezTo>
                <a:cubicBezTo>
                  <a:pt x="4038" y="8228"/>
                  <a:pt x="3816" y="8836"/>
                  <a:pt x="3793" y="9152"/>
                </a:cubicBezTo>
                <a:cubicBezTo>
                  <a:pt x="3793" y="9176"/>
                  <a:pt x="3804" y="9375"/>
                  <a:pt x="3816" y="9503"/>
                </a:cubicBezTo>
                <a:cubicBezTo>
                  <a:pt x="3804" y="9433"/>
                  <a:pt x="3781" y="9363"/>
                  <a:pt x="3769" y="9281"/>
                </a:cubicBezTo>
                <a:cubicBezTo>
                  <a:pt x="3734" y="9141"/>
                  <a:pt x="3687" y="8977"/>
                  <a:pt x="3652" y="8813"/>
                </a:cubicBezTo>
                <a:cubicBezTo>
                  <a:pt x="3629" y="8731"/>
                  <a:pt x="3605" y="8661"/>
                  <a:pt x="3570" y="8579"/>
                </a:cubicBezTo>
                <a:cubicBezTo>
                  <a:pt x="3547" y="8497"/>
                  <a:pt x="3523" y="8415"/>
                  <a:pt x="3488" y="8333"/>
                </a:cubicBezTo>
                <a:cubicBezTo>
                  <a:pt x="3418" y="8146"/>
                  <a:pt x="3348" y="7970"/>
                  <a:pt x="3266" y="7783"/>
                </a:cubicBezTo>
                <a:cubicBezTo>
                  <a:pt x="3395" y="7748"/>
                  <a:pt x="3875" y="7631"/>
                  <a:pt x="4062" y="7490"/>
                </a:cubicBezTo>
                <a:cubicBezTo>
                  <a:pt x="4249" y="7338"/>
                  <a:pt x="4448" y="7104"/>
                  <a:pt x="4448" y="6858"/>
                </a:cubicBezTo>
                <a:cubicBezTo>
                  <a:pt x="4459" y="6614"/>
                  <a:pt x="4259" y="6412"/>
                  <a:pt x="4029" y="6412"/>
                </a:cubicBezTo>
                <a:cubicBezTo>
                  <a:pt x="4017" y="6412"/>
                  <a:pt x="4004" y="6412"/>
                  <a:pt x="3992" y="6413"/>
                </a:cubicBezTo>
                <a:cubicBezTo>
                  <a:pt x="3640" y="6449"/>
                  <a:pt x="3324" y="7022"/>
                  <a:pt x="3254" y="7326"/>
                </a:cubicBezTo>
                <a:cubicBezTo>
                  <a:pt x="3254" y="7350"/>
                  <a:pt x="3231" y="7584"/>
                  <a:pt x="3231" y="7701"/>
                </a:cubicBezTo>
                <a:cubicBezTo>
                  <a:pt x="3172" y="7596"/>
                  <a:pt x="3125" y="7479"/>
                  <a:pt x="3067" y="7373"/>
                </a:cubicBezTo>
                <a:cubicBezTo>
                  <a:pt x="2915" y="7057"/>
                  <a:pt x="2739" y="6729"/>
                  <a:pt x="2575" y="6413"/>
                </a:cubicBezTo>
                <a:lnTo>
                  <a:pt x="2423" y="6121"/>
                </a:lnTo>
                <a:cubicBezTo>
                  <a:pt x="2470" y="6109"/>
                  <a:pt x="3044" y="5980"/>
                  <a:pt x="3254" y="5817"/>
                </a:cubicBezTo>
                <a:cubicBezTo>
                  <a:pt x="3441" y="5676"/>
                  <a:pt x="3640" y="5442"/>
                  <a:pt x="3640" y="5185"/>
                </a:cubicBezTo>
                <a:cubicBezTo>
                  <a:pt x="3652" y="4941"/>
                  <a:pt x="3453" y="4750"/>
                  <a:pt x="3223" y="4750"/>
                </a:cubicBezTo>
                <a:cubicBezTo>
                  <a:pt x="3210" y="4750"/>
                  <a:pt x="3197" y="4750"/>
                  <a:pt x="3184" y="4751"/>
                </a:cubicBezTo>
                <a:cubicBezTo>
                  <a:pt x="2833" y="4787"/>
                  <a:pt x="2517" y="5348"/>
                  <a:pt x="2447" y="5664"/>
                </a:cubicBezTo>
                <a:cubicBezTo>
                  <a:pt x="2447" y="5688"/>
                  <a:pt x="2412" y="6016"/>
                  <a:pt x="2412" y="6097"/>
                </a:cubicBezTo>
                <a:cubicBezTo>
                  <a:pt x="2306" y="5887"/>
                  <a:pt x="2189" y="5676"/>
                  <a:pt x="2096" y="5454"/>
                </a:cubicBezTo>
                <a:cubicBezTo>
                  <a:pt x="1955" y="5161"/>
                  <a:pt x="1838" y="4857"/>
                  <a:pt x="1744" y="4553"/>
                </a:cubicBezTo>
                <a:cubicBezTo>
                  <a:pt x="1768" y="4553"/>
                  <a:pt x="2353" y="4412"/>
                  <a:pt x="2575" y="4248"/>
                </a:cubicBezTo>
                <a:cubicBezTo>
                  <a:pt x="2763" y="4096"/>
                  <a:pt x="2962" y="3862"/>
                  <a:pt x="2962" y="3616"/>
                </a:cubicBezTo>
                <a:cubicBezTo>
                  <a:pt x="2973" y="3366"/>
                  <a:pt x="2763" y="3171"/>
                  <a:pt x="2526" y="3171"/>
                </a:cubicBezTo>
                <a:cubicBezTo>
                  <a:pt x="2519" y="3171"/>
                  <a:pt x="2512" y="3171"/>
                  <a:pt x="2505" y="3171"/>
                </a:cubicBezTo>
                <a:cubicBezTo>
                  <a:pt x="2154" y="3218"/>
                  <a:pt x="1838" y="3780"/>
                  <a:pt x="1768" y="4096"/>
                </a:cubicBezTo>
                <a:cubicBezTo>
                  <a:pt x="1768" y="4119"/>
                  <a:pt x="1733" y="4471"/>
                  <a:pt x="1733" y="4529"/>
                </a:cubicBezTo>
                <a:cubicBezTo>
                  <a:pt x="1733" y="4517"/>
                  <a:pt x="1721" y="4494"/>
                  <a:pt x="1721" y="4471"/>
                </a:cubicBezTo>
                <a:cubicBezTo>
                  <a:pt x="1627" y="4166"/>
                  <a:pt x="1569" y="3850"/>
                  <a:pt x="1534" y="3523"/>
                </a:cubicBezTo>
                <a:cubicBezTo>
                  <a:pt x="1510" y="3347"/>
                  <a:pt x="1510" y="3183"/>
                  <a:pt x="1499" y="3008"/>
                </a:cubicBezTo>
                <a:cubicBezTo>
                  <a:pt x="1616" y="2996"/>
                  <a:pt x="2131" y="2926"/>
                  <a:pt x="2341" y="2797"/>
                </a:cubicBezTo>
                <a:cubicBezTo>
                  <a:pt x="2552" y="2668"/>
                  <a:pt x="2774" y="2469"/>
                  <a:pt x="2798" y="2212"/>
                </a:cubicBezTo>
                <a:cubicBezTo>
                  <a:pt x="2833" y="1966"/>
                  <a:pt x="2634" y="1744"/>
                  <a:pt x="2388" y="1732"/>
                </a:cubicBezTo>
                <a:cubicBezTo>
                  <a:pt x="2037" y="1732"/>
                  <a:pt x="1662" y="2259"/>
                  <a:pt x="1569" y="2563"/>
                </a:cubicBezTo>
                <a:cubicBezTo>
                  <a:pt x="1569" y="2586"/>
                  <a:pt x="1522" y="2750"/>
                  <a:pt x="1499" y="2879"/>
                </a:cubicBezTo>
                <a:lnTo>
                  <a:pt x="1499" y="2656"/>
                </a:lnTo>
                <a:cubicBezTo>
                  <a:pt x="1499" y="2387"/>
                  <a:pt x="1510" y="2141"/>
                  <a:pt x="1534" y="1931"/>
                </a:cubicBezTo>
                <a:cubicBezTo>
                  <a:pt x="1545" y="1802"/>
                  <a:pt x="1557" y="1685"/>
                  <a:pt x="1569" y="1580"/>
                </a:cubicBezTo>
                <a:cubicBezTo>
                  <a:pt x="1674" y="1509"/>
                  <a:pt x="2084" y="1229"/>
                  <a:pt x="2213" y="1018"/>
                </a:cubicBezTo>
                <a:cubicBezTo>
                  <a:pt x="2341" y="807"/>
                  <a:pt x="2435" y="515"/>
                  <a:pt x="2341" y="281"/>
                </a:cubicBezTo>
                <a:cubicBezTo>
                  <a:pt x="2281" y="109"/>
                  <a:pt x="2121" y="1"/>
                  <a:pt x="1948" y="1"/>
                </a:cubicBezTo>
                <a:close/>
              </a:path>
            </a:pathLst>
          </a:custGeom>
          <a:solidFill>
            <a:srgbClr val="F0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4" name="Google Shape;1124;p31"/>
          <p:cNvCxnSpPr/>
          <p:nvPr/>
        </p:nvCxnSpPr>
        <p:spPr>
          <a:xfrm>
            <a:off x="1027175" y="4596500"/>
            <a:ext cx="7090200" cy="0"/>
          </a:xfrm>
          <a:prstGeom prst="straightConnector1">
            <a:avLst/>
          </a:prstGeom>
          <a:noFill/>
          <a:ln w="9525" cap="flat" cmpd="sng">
            <a:solidFill>
              <a:schemeClr val="dk2"/>
            </a:solidFill>
            <a:prstDash val="solid"/>
            <a:round/>
            <a:headEnd type="none" w="med" len="med"/>
            <a:tailEnd type="none" w="med" len="med"/>
          </a:ln>
        </p:spPr>
      </p:cxnSp>
      <p:sp>
        <p:nvSpPr>
          <p:cNvPr id="1125" name="Google Shape;1125;p31"/>
          <p:cNvSpPr/>
          <p:nvPr/>
        </p:nvSpPr>
        <p:spPr>
          <a:xfrm>
            <a:off x="1152425" y="4081332"/>
            <a:ext cx="443639" cy="534640"/>
          </a:xfrm>
          <a:custGeom>
            <a:avLst/>
            <a:gdLst/>
            <a:ahLst/>
            <a:cxnLst/>
            <a:rect l="l" t="t" r="r" b="b"/>
            <a:pathLst>
              <a:path w="9177" h="11060" extrusionOk="0">
                <a:moveTo>
                  <a:pt x="1948" y="1"/>
                </a:moveTo>
                <a:cubicBezTo>
                  <a:pt x="1884" y="1"/>
                  <a:pt x="1819" y="15"/>
                  <a:pt x="1756" y="46"/>
                </a:cubicBezTo>
                <a:cubicBezTo>
                  <a:pt x="1440" y="210"/>
                  <a:pt x="1358" y="842"/>
                  <a:pt x="1417" y="1158"/>
                </a:cubicBezTo>
                <a:cubicBezTo>
                  <a:pt x="1417" y="1193"/>
                  <a:pt x="1534" y="1603"/>
                  <a:pt x="1545" y="1603"/>
                </a:cubicBezTo>
                <a:cubicBezTo>
                  <a:pt x="1534" y="1697"/>
                  <a:pt x="1510" y="1814"/>
                  <a:pt x="1499" y="1931"/>
                </a:cubicBezTo>
                <a:cubicBezTo>
                  <a:pt x="1475" y="2141"/>
                  <a:pt x="1452" y="2399"/>
                  <a:pt x="1452" y="2656"/>
                </a:cubicBezTo>
                <a:cubicBezTo>
                  <a:pt x="1440" y="2949"/>
                  <a:pt x="1452" y="3242"/>
                  <a:pt x="1475" y="3534"/>
                </a:cubicBezTo>
                <a:cubicBezTo>
                  <a:pt x="1499" y="3862"/>
                  <a:pt x="1545" y="4190"/>
                  <a:pt x="1639" y="4506"/>
                </a:cubicBezTo>
                <a:lnTo>
                  <a:pt x="1639" y="4517"/>
                </a:lnTo>
                <a:cubicBezTo>
                  <a:pt x="1581" y="4424"/>
                  <a:pt x="1417" y="4178"/>
                  <a:pt x="1393" y="4166"/>
                </a:cubicBezTo>
                <a:cubicBezTo>
                  <a:pt x="1229" y="3963"/>
                  <a:pt x="824" y="3695"/>
                  <a:pt x="503" y="3695"/>
                </a:cubicBezTo>
                <a:cubicBezTo>
                  <a:pt x="436" y="3695"/>
                  <a:pt x="373" y="3707"/>
                  <a:pt x="316" y="3733"/>
                </a:cubicBezTo>
                <a:cubicBezTo>
                  <a:pt x="82" y="3827"/>
                  <a:pt x="0" y="4108"/>
                  <a:pt x="129" y="4330"/>
                </a:cubicBezTo>
                <a:cubicBezTo>
                  <a:pt x="246" y="4517"/>
                  <a:pt x="539" y="4634"/>
                  <a:pt x="773" y="4670"/>
                </a:cubicBezTo>
                <a:cubicBezTo>
                  <a:pt x="798" y="4673"/>
                  <a:pt x="825" y="4674"/>
                  <a:pt x="855" y="4674"/>
                </a:cubicBezTo>
                <a:cubicBezTo>
                  <a:pt x="1134" y="4674"/>
                  <a:pt x="1598" y="4540"/>
                  <a:pt x="1651" y="4529"/>
                </a:cubicBezTo>
                <a:cubicBezTo>
                  <a:pt x="1733" y="4845"/>
                  <a:pt x="1850" y="5161"/>
                  <a:pt x="1990" y="5465"/>
                </a:cubicBezTo>
                <a:cubicBezTo>
                  <a:pt x="2060" y="5641"/>
                  <a:pt x="2142" y="5828"/>
                  <a:pt x="2236" y="6004"/>
                </a:cubicBezTo>
                <a:cubicBezTo>
                  <a:pt x="2177" y="5922"/>
                  <a:pt x="2131" y="5852"/>
                  <a:pt x="2131" y="5852"/>
                </a:cubicBezTo>
                <a:cubicBezTo>
                  <a:pt x="1956" y="5648"/>
                  <a:pt x="1550" y="5381"/>
                  <a:pt x="1229" y="5381"/>
                </a:cubicBezTo>
                <a:cubicBezTo>
                  <a:pt x="1162" y="5381"/>
                  <a:pt x="1099" y="5392"/>
                  <a:pt x="1042" y="5419"/>
                </a:cubicBezTo>
                <a:cubicBezTo>
                  <a:pt x="820" y="5512"/>
                  <a:pt x="726" y="5793"/>
                  <a:pt x="855" y="6016"/>
                </a:cubicBezTo>
                <a:cubicBezTo>
                  <a:pt x="972" y="6238"/>
                  <a:pt x="1265" y="6343"/>
                  <a:pt x="1510" y="6378"/>
                </a:cubicBezTo>
                <a:cubicBezTo>
                  <a:pt x="1538" y="6383"/>
                  <a:pt x="1569" y="6384"/>
                  <a:pt x="1603" y="6384"/>
                </a:cubicBezTo>
                <a:cubicBezTo>
                  <a:pt x="1853" y="6384"/>
                  <a:pt x="2239" y="6281"/>
                  <a:pt x="2353" y="6250"/>
                </a:cubicBezTo>
                <a:cubicBezTo>
                  <a:pt x="2388" y="6320"/>
                  <a:pt x="2412" y="6378"/>
                  <a:pt x="2447" y="6449"/>
                </a:cubicBezTo>
                <a:cubicBezTo>
                  <a:pt x="2610" y="6776"/>
                  <a:pt x="2774" y="7092"/>
                  <a:pt x="2927" y="7408"/>
                </a:cubicBezTo>
                <a:cubicBezTo>
                  <a:pt x="2973" y="7525"/>
                  <a:pt x="3032" y="7642"/>
                  <a:pt x="3067" y="7748"/>
                </a:cubicBezTo>
                <a:cubicBezTo>
                  <a:pt x="3032" y="7689"/>
                  <a:pt x="2985" y="7631"/>
                  <a:pt x="2985" y="7619"/>
                </a:cubicBezTo>
                <a:cubicBezTo>
                  <a:pt x="2810" y="7424"/>
                  <a:pt x="2400" y="7149"/>
                  <a:pt x="2079" y="7149"/>
                </a:cubicBezTo>
                <a:cubicBezTo>
                  <a:pt x="2013" y="7149"/>
                  <a:pt x="1952" y="7160"/>
                  <a:pt x="1897" y="7186"/>
                </a:cubicBezTo>
                <a:cubicBezTo>
                  <a:pt x="1674" y="7291"/>
                  <a:pt x="1581" y="7572"/>
                  <a:pt x="1709" y="7783"/>
                </a:cubicBezTo>
                <a:cubicBezTo>
                  <a:pt x="1838" y="8005"/>
                  <a:pt x="2119" y="8111"/>
                  <a:pt x="2365" y="8146"/>
                </a:cubicBezTo>
                <a:cubicBezTo>
                  <a:pt x="2395" y="8150"/>
                  <a:pt x="2428" y="8152"/>
                  <a:pt x="2463" y="8152"/>
                </a:cubicBezTo>
                <a:cubicBezTo>
                  <a:pt x="2705" y="8152"/>
                  <a:pt x="3051" y="8059"/>
                  <a:pt x="3184" y="8029"/>
                </a:cubicBezTo>
                <a:cubicBezTo>
                  <a:pt x="3231" y="8146"/>
                  <a:pt x="3278" y="8263"/>
                  <a:pt x="3313" y="8368"/>
                </a:cubicBezTo>
                <a:cubicBezTo>
                  <a:pt x="3336" y="8450"/>
                  <a:pt x="3371" y="8532"/>
                  <a:pt x="3395" y="8614"/>
                </a:cubicBezTo>
                <a:cubicBezTo>
                  <a:pt x="3406" y="8696"/>
                  <a:pt x="3430" y="8766"/>
                  <a:pt x="3453" y="8848"/>
                </a:cubicBezTo>
                <a:cubicBezTo>
                  <a:pt x="3488" y="9000"/>
                  <a:pt x="3535" y="9152"/>
                  <a:pt x="3559" y="9304"/>
                </a:cubicBezTo>
                <a:cubicBezTo>
                  <a:pt x="3582" y="9410"/>
                  <a:pt x="3605" y="9503"/>
                  <a:pt x="3629" y="9609"/>
                </a:cubicBezTo>
                <a:cubicBezTo>
                  <a:pt x="3570" y="9492"/>
                  <a:pt x="3465" y="9281"/>
                  <a:pt x="3453" y="9258"/>
                </a:cubicBezTo>
                <a:cubicBezTo>
                  <a:pt x="3305" y="9014"/>
                  <a:pt x="2890" y="8647"/>
                  <a:pt x="2561" y="8647"/>
                </a:cubicBezTo>
                <a:cubicBezTo>
                  <a:pt x="2526" y="8647"/>
                  <a:pt x="2491" y="8652"/>
                  <a:pt x="2458" y="8661"/>
                </a:cubicBezTo>
                <a:cubicBezTo>
                  <a:pt x="2213" y="8731"/>
                  <a:pt x="2084" y="8988"/>
                  <a:pt x="2177" y="9222"/>
                </a:cubicBezTo>
                <a:cubicBezTo>
                  <a:pt x="2271" y="9457"/>
                  <a:pt x="2540" y="9609"/>
                  <a:pt x="2763" y="9679"/>
                </a:cubicBezTo>
                <a:cubicBezTo>
                  <a:pt x="2841" y="9702"/>
                  <a:pt x="2956" y="9710"/>
                  <a:pt x="3079" y="9710"/>
                </a:cubicBezTo>
                <a:cubicBezTo>
                  <a:pt x="3323" y="9710"/>
                  <a:pt x="3594" y="9679"/>
                  <a:pt x="3640" y="9679"/>
                </a:cubicBezTo>
                <a:cubicBezTo>
                  <a:pt x="3676" y="9843"/>
                  <a:pt x="3711" y="10007"/>
                  <a:pt x="3734" y="10159"/>
                </a:cubicBezTo>
                <a:cubicBezTo>
                  <a:pt x="3793" y="10498"/>
                  <a:pt x="3839" y="10803"/>
                  <a:pt x="3875" y="11060"/>
                </a:cubicBezTo>
                <a:lnTo>
                  <a:pt x="4109" y="11060"/>
                </a:lnTo>
                <a:cubicBezTo>
                  <a:pt x="4062" y="10791"/>
                  <a:pt x="4015" y="10475"/>
                  <a:pt x="3945" y="10124"/>
                </a:cubicBezTo>
                <a:cubicBezTo>
                  <a:pt x="3910" y="9948"/>
                  <a:pt x="3875" y="9773"/>
                  <a:pt x="3828" y="9585"/>
                </a:cubicBezTo>
                <a:cubicBezTo>
                  <a:pt x="3992" y="9527"/>
                  <a:pt x="4155" y="9445"/>
                  <a:pt x="4319" y="9363"/>
                </a:cubicBezTo>
                <a:cubicBezTo>
                  <a:pt x="4530" y="9550"/>
                  <a:pt x="4776" y="9702"/>
                  <a:pt x="5022" y="9819"/>
                </a:cubicBezTo>
                <a:cubicBezTo>
                  <a:pt x="4963" y="9972"/>
                  <a:pt x="4904" y="10124"/>
                  <a:pt x="4834" y="10264"/>
                </a:cubicBezTo>
                <a:cubicBezTo>
                  <a:pt x="4706" y="10557"/>
                  <a:pt x="4588" y="10826"/>
                  <a:pt x="4483" y="11060"/>
                </a:cubicBezTo>
                <a:lnTo>
                  <a:pt x="4729" y="11060"/>
                </a:lnTo>
                <a:cubicBezTo>
                  <a:pt x="4823" y="10849"/>
                  <a:pt x="4928" y="10615"/>
                  <a:pt x="5033" y="10346"/>
                </a:cubicBezTo>
                <a:cubicBezTo>
                  <a:pt x="5103" y="10194"/>
                  <a:pt x="5162" y="10018"/>
                  <a:pt x="5232" y="9843"/>
                </a:cubicBezTo>
                <a:cubicBezTo>
                  <a:pt x="5289" y="9852"/>
                  <a:pt x="5653" y="9929"/>
                  <a:pt x="5929" y="9929"/>
                </a:cubicBezTo>
                <a:cubicBezTo>
                  <a:pt x="5997" y="9929"/>
                  <a:pt x="6059" y="9925"/>
                  <a:pt x="6110" y="9913"/>
                </a:cubicBezTo>
                <a:cubicBezTo>
                  <a:pt x="6344" y="9866"/>
                  <a:pt x="6625" y="9726"/>
                  <a:pt x="6730" y="9503"/>
                </a:cubicBezTo>
                <a:cubicBezTo>
                  <a:pt x="6836" y="9269"/>
                  <a:pt x="6730" y="9000"/>
                  <a:pt x="6496" y="8918"/>
                </a:cubicBezTo>
                <a:cubicBezTo>
                  <a:pt x="6453" y="8903"/>
                  <a:pt x="6408" y="8897"/>
                  <a:pt x="6360" y="8897"/>
                </a:cubicBezTo>
                <a:cubicBezTo>
                  <a:pt x="6032" y="8897"/>
                  <a:pt x="5618" y="9220"/>
                  <a:pt x="5455" y="9445"/>
                </a:cubicBezTo>
                <a:cubicBezTo>
                  <a:pt x="5443" y="9457"/>
                  <a:pt x="5338" y="9632"/>
                  <a:pt x="5267" y="9749"/>
                </a:cubicBezTo>
                <a:lnTo>
                  <a:pt x="5349" y="9527"/>
                </a:lnTo>
                <a:cubicBezTo>
                  <a:pt x="5408" y="9386"/>
                  <a:pt x="5455" y="9234"/>
                  <a:pt x="5513" y="9070"/>
                </a:cubicBezTo>
                <a:cubicBezTo>
                  <a:pt x="5537" y="9000"/>
                  <a:pt x="5560" y="8918"/>
                  <a:pt x="5583" y="8836"/>
                </a:cubicBezTo>
                <a:cubicBezTo>
                  <a:pt x="5607" y="8754"/>
                  <a:pt x="5618" y="8672"/>
                  <a:pt x="5642" y="8590"/>
                </a:cubicBezTo>
                <a:cubicBezTo>
                  <a:pt x="5689" y="8403"/>
                  <a:pt x="5724" y="8204"/>
                  <a:pt x="5759" y="8005"/>
                </a:cubicBezTo>
                <a:cubicBezTo>
                  <a:pt x="5879" y="8049"/>
                  <a:pt x="6285" y="8195"/>
                  <a:pt x="6539" y="8195"/>
                </a:cubicBezTo>
                <a:cubicBezTo>
                  <a:pt x="6556" y="8195"/>
                  <a:pt x="6574" y="8194"/>
                  <a:pt x="6590" y="8192"/>
                </a:cubicBezTo>
                <a:cubicBezTo>
                  <a:pt x="6836" y="8181"/>
                  <a:pt x="7128" y="8087"/>
                  <a:pt x="7257" y="7876"/>
                </a:cubicBezTo>
                <a:cubicBezTo>
                  <a:pt x="7409" y="7678"/>
                  <a:pt x="7339" y="7385"/>
                  <a:pt x="7117" y="7268"/>
                </a:cubicBezTo>
                <a:cubicBezTo>
                  <a:pt x="7054" y="7235"/>
                  <a:pt x="6981" y="7221"/>
                  <a:pt x="6903" y="7221"/>
                </a:cubicBezTo>
                <a:cubicBezTo>
                  <a:pt x="6587" y="7221"/>
                  <a:pt x="6183" y="7452"/>
                  <a:pt x="6005" y="7631"/>
                </a:cubicBezTo>
                <a:cubicBezTo>
                  <a:pt x="5993" y="7642"/>
                  <a:pt x="5841" y="7830"/>
                  <a:pt x="5771" y="7923"/>
                </a:cubicBezTo>
                <a:cubicBezTo>
                  <a:pt x="5794" y="7806"/>
                  <a:pt x="5806" y="7678"/>
                  <a:pt x="5817" y="7560"/>
                </a:cubicBezTo>
                <a:cubicBezTo>
                  <a:pt x="5864" y="7209"/>
                  <a:pt x="5899" y="6847"/>
                  <a:pt x="5934" y="6484"/>
                </a:cubicBezTo>
                <a:cubicBezTo>
                  <a:pt x="5946" y="6378"/>
                  <a:pt x="5958" y="6273"/>
                  <a:pt x="5970" y="6156"/>
                </a:cubicBezTo>
                <a:cubicBezTo>
                  <a:pt x="6014" y="6178"/>
                  <a:pt x="6497" y="6357"/>
                  <a:pt x="6777" y="6357"/>
                </a:cubicBezTo>
                <a:cubicBezTo>
                  <a:pt x="6793" y="6357"/>
                  <a:pt x="6809" y="6356"/>
                  <a:pt x="6824" y="6355"/>
                </a:cubicBezTo>
                <a:cubicBezTo>
                  <a:pt x="7058" y="6343"/>
                  <a:pt x="7362" y="6261"/>
                  <a:pt x="7503" y="6051"/>
                </a:cubicBezTo>
                <a:cubicBezTo>
                  <a:pt x="7643" y="5840"/>
                  <a:pt x="7573" y="5547"/>
                  <a:pt x="7351" y="5430"/>
                </a:cubicBezTo>
                <a:cubicBezTo>
                  <a:pt x="7288" y="5398"/>
                  <a:pt x="7215" y="5384"/>
                  <a:pt x="7137" y="5384"/>
                </a:cubicBezTo>
                <a:cubicBezTo>
                  <a:pt x="6821" y="5384"/>
                  <a:pt x="6417" y="5615"/>
                  <a:pt x="6239" y="5793"/>
                </a:cubicBezTo>
                <a:cubicBezTo>
                  <a:pt x="6227" y="5817"/>
                  <a:pt x="6016" y="6074"/>
                  <a:pt x="5970" y="6144"/>
                </a:cubicBezTo>
                <a:cubicBezTo>
                  <a:pt x="5993" y="5898"/>
                  <a:pt x="6016" y="5653"/>
                  <a:pt x="6051" y="5419"/>
                </a:cubicBezTo>
                <a:cubicBezTo>
                  <a:pt x="6110" y="5103"/>
                  <a:pt x="6169" y="4787"/>
                  <a:pt x="6262" y="4482"/>
                </a:cubicBezTo>
                <a:cubicBezTo>
                  <a:pt x="6284" y="4482"/>
                  <a:pt x="6793" y="4683"/>
                  <a:pt x="7084" y="4683"/>
                </a:cubicBezTo>
                <a:cubicBezTo>
                  <a:pt x="7099" y="4683"/>
                  <a:pt x="7114" y="4682"/>
                  <a:pt x="7128" y="4681"/>
                </a:cubicBezTo>
                <a:cubicBezTo>
                  <a:pt x="7362" y="4670"/>
                  <a:pt x="7655" y="4576"/>
                  <a:pt x="7795" y="4365"/>
                </a:cubicBezTo>
                <a:cubicBezTo>
                  <a:pt x="7936" y="4166"/>
                  <a:pt x="7877" y="3874"/>
                  <a:pt x="7655" y="3757"/>
                </a:cubicBezTo>
                <a:cubicBezTo>
                  <a:pt x="7590" y="3724"/>
                  <a:pt x="7516" y="3710"/>
                  <a:pt x="7437" y="3710"/>
                </a:cubicBezTo>
                <a:cubicBezTo>
                  <a:pt x="7118" y="3710"/>
                  <a:pt x="6721" y="3941"/>
                  <a:pt x="6543" y="4119"/>
                </a:cubicBezTo>
                <a:cubicBezTo>
                  <a:pt x="6520" y="4131"/>
                  <a:pt x="6297" y="4412"/>
                  <a:pt x="6262" y="4471"/>
                </a:cubicBezTo>
                <a:cubicBezTo>
                  <a:pt x="6262" y="4447"/>
                  <a:pt x="6274" y="4435"/>
                  <a:pt x="6274" y="4412"/>
                </a:cubicBezTo>
                <a:cubicBezTo>
                  <a:pt x="6367" y="4108"/>
                  <a:pt x="6496" y="3803"/>
                  <a:pt x="6648" y="3523"/>
                </a:cubicBezTo>
                <a:cubicBezTo>
                  <a:pt x="6730" y="3359"/>
                  <a:pt x="6812" y="3218"/>
                  <a:pt x="6906" y="3078"/>
                </a:cubicBezTo>
                <a:cubicBezTo>
                  <a:pt x="7000" y="3125"/>
                  <a:pt x="7468" y="3347"/>
                  <a:pt x="7713" y="3370"/>
                </a:cubicBezTo>
                <a:cubicBezTo>
                  <a:pt x="7734" y="3371"/>
                  <a:pt x="7755" y="3372"/>
                  <a:pt x="7776" y="3372"/>
                </a:cubicBezTo>
                <a:cubicBezTo>
                  <a:pt x="8017" y="3372"/>
                  <a:pt x="8277" y="3308"/>
                  <a:pt x="8427" y="3125"/>
                </a:cubicBezTo>
                <a:cubicBezTo>
                  <a:pt x="8591" y="2937"/>
                  <a:pt x="8556" y="2645"/>
                  <a:pt x="8345" y="2504"/>
                </a:cubicBezTo>
                <a:cubicBezTo>
                  <a:pt x="8267" y="2451"/>
                  <a:pt x="8166" y="2429"/>
                  <a:pt x="8056" y="2429"/>
                </a:cubicBezTo>
                <a:cubicBezTo>
                  <a:pt x="7757" y="2429"/>
                  <a:pt x="7387" y="2593"/>
                  <a:pt x="7198" y="2738"/>
                </a:cubicBezTo>
                <a:cubicBezTo>
                  <a:pt x="7187" y="2750"/>
                  <a:pt x="7058" y="2879"/>
                  <a:pt x="6976" y="2972"/>
                </a:cubicBezTo>
                <a:cubicBezTo>
                  <a:pt x="7011" y="2902"/>
                  <a:pt x="7058" y="2844"/>
                  <a:pt x="7093" y="2774"/>
                </a:cubicBezTo>
                <a:cubicBezTo>
                  <a:pt x="7245" y="2551"/>
                  <a:pt x="7386" y="2352"/>
                  <a:pt x="7538" y="2188"/>
                </a:cubicBezTo>
                <a:cubicBezTo>
                  <a:pt x="7608" y="2083"/>
                  <a:pt x="7678" y="2001"/>
                  <a:pt x="7749" y="1919"/>
                </a:cubicBezTo>
                <a:cubicBezTo>
                  <a:pt x="7877" y="1919"/>
                  <a:pt x="8381" y="1896"/>
                  <a:pt x="8603" y="1802"/>
                </a:cubicBezTo>
                <a:cubicBezTo>
                  <a:pt x="8825" y="1697"/>
                  <a:pt x="9059" y="1509"/>
                  <a:pt x="9118" y="1264"/>
                </a:cubicBezTo>
                <a:cubicBezTo>
                  <a:pt x="9176" y="1018"/>
                  <a:pt x="9013" y="772"/>
                  <a:pt x="8767" y="737"/>
                </a:cubicBezTo>
                <a:cubicBezTo>
                  <a:pt x="8754" y="736"/>
                  <a:pt x="8742" y="735"/>
                  <a:pt x="8729" y="735"/>
                </a:cubicBezTo>
                <a:cubicBezTo>
                  <a:pt x="8376" y="735"/>
                  <a:pt x="7978" y="1203"/>
                  <a:pt x="7854" y="1486"/>
                </a:cubicBezTo>
                <a:cubicBezTo>
                  <a:pt x="7842" y="1509"/>
                  <a:pt x="7713" y="1919"/>
                  <a:pt x="7725" y="1919"/>
                </a:cubicBezTo>
                <a:cubicBezTo>
                  <a:pt x="7667" y="2001"/>
                  <a:pt x="7585" y="2083"/>
                  <a:pt x="7514" y="2165"/>
                </a:cubicBezTo>
                <a:cubicBezTo>
                  <a:pt x="7374" y="2340"/>
                  <a:pt x="7222" y="2539"/>
                  <a:pt x="7070" y="2750"/>
                </a:cubicBezTo>
                <a:cubicBezTo>
                  <a:pt x="6894" y="2996"/>
                  <a:pt x="6742" y="3242"/>
                  <a:pt x="6602" y="3499"/>
                </a:cubicBezTo>
                <a:cubicBezTo>
                  <a:pt x="6438" y="3780"/>
                  <a:pt x="6309" y="4084"/>
                  <a:pt x="6204" y="4389"/>
                </a:cubicBezTo>
                <a:lnTo>
                  <a:pt x="6204" y="3979"/>
                </a:lnTo>
                <a:cubicBezTo>
                  <a:pt x="6157" y="3663"/>
                  <a:pt x="5899" y="3078"/>
                  <a:pt x="5548" y="3019"/>
                </a:cubicBezTo>
                <a:cubicBezTo>
                  <a:pt x="5523" y="3014"/>
                  <a:pt x="5497" y="3012"/>
                  <a:pt x="5472" y="3012"/>
                </a:cubicBezTo>
                <a:cubicBezTo>
                  <a:pt x="5256" y="3012"/>
                  <a:pt x="5067" y="3186"/>
                  <a:pt x="5057" y="3417"/>
                </a:cubicBezTo>
                <a:cubicBezTo>
                  <a:pt x="5033" y="3663"/>
                  <a:pt x="5221" y="3921"/>
                  <a:pt x="5396" y="4073"/>
                </a:cubicBezTo>
                <a:cubicBezTo>
                  <a:pt x="5595" y="4248"/>
                  <a:pt x="6157" y="4424"/>
                  <a:pt x="6204" y="4435"/>
                </a:cubicBezTo>
                <a:cubicBezTo>
                  <a:pt x="6098" y="4763"/>
                  <a:pt x="6016" y="5079"/>
                  <a:pt x="5970" y="5407"/>
                </a:cubicBezTo>
                <a:cubicBezTo>
                  <a:pt x="5934" y="5606"/>
                  <a:pt x="5899" y="5793"/>
                  <a:pt x="5876" y="5992"/>
                </a:cubicBezTo>
                <a:lnTo>
                  <a:pt x="5876" y="5817"/>
                </a:lnTo>
                <a:cubicBezTo>
                  <a:pt x="5829" y="5501"/>
                  <a:pt x="5572" y="4915"/>
                  <a:pt x="5221" y="4845"/>
                </a:cubicBezTo>
                <a:cubicBezTo>
                  <a:pt x="5200" y="4842"/>
                  <a:pt x="5181" y="4841"/>
                  <a:pt x="5161" y="4841"/>
                </a:cubicBezTo>
                <a:cubicBezTo>
                  <a:pt x="4938" y="4841"/>
                  <a:pt x="4740" y="5017"/>
                  <a:pt x="4729" y="5243"/>
                </a:cubicBezTo>
                <a:cubicBezTo>
                  <a:pt x="4706" y="5501"/>
                  <a:pt x="4893" y="5746"/>
                  <a:pt x="5068" y="5910"/>
                </a:cubicBezTo>
                <a:cubicBezTo>
                  <a:pt x="5244" y="6062"/>
                  <a:pt x="5724" y="6226"/>
                  <a:pt x="5841" y="6261"/>
                </a:cubicBezTo>
                <a:cubicBezTo>
                  <a:pt x="5841" y="6343"/>
                  <a:pt x="5829" y="6413"/>
                  <a:pt x="5817" y="6484"/>
                </a:cubicBezTo>
                <a:cubicBezTo>
                  <a:pt x="5771" y="6847"/>
                  <a:pt x="5735" y="7209"/>
                  <a:pt x="5689" y="7549"/>
                </a:cubicBezTo>
                <a:cubicBezTo>
                  <a:pt x="5665" y="7678"/>
                  <a:pt x="5642" y="7795"/>
                  <a:pt x="5618" y="7923"/>
                </a:cubicBezTo>
                <a:lnTo>
                  <a:pt x="5618" y="7759"/>
                </a:lnTo>
                <a:cubicBezTo>
                  <a:pt x="5583" y="7443"/>
                  <a:pt x="5314" y="6858"/>
                  <a:pt x="4963" y="6788"/>
                </a:cubicBezTo>
                <a:cubicBezTo>
                  <a:pt x="4943" y="6785"/>
                  <a:pt x="4923" y="6784"/>
                  <a:pt x="4904" y="6784"/>
                </a:cubicBezTo>
                <a:cubicBezTo>
                  <a:pt x="4682" y="6784"/>
                  <a:pt x="4493" y="6960"/>
                  <a:pt x="4471" y="7186"/>
                </a:cubicBezTo>
                <a:cubicBezTo>
                  <a:pt x="4460" y="7443"/>
                  <a:pt x="4635" y="7689"/>
                  <a:pt x="4811" y="7853"/>
                </a:cubicBezTo>
                <a:cubicBezTo>
                  <a:pt x="4998" y="8005"/>
                  <a:pt x="5419" y="8157"/>
                  <a:pt x="5572" y="8204"/>
                </a:cubicBezTo>
                <a:cubicBezTo>
                  <a:pt x="5548" y="8321"/>
                  <a:pt x="5513" y="8450"/>
                  <a:pt x="5490" y="8567"/>
                </a:cubicBezTo>
                <a:cubicBezTo>
                  <a:pt x="5466" y="8649"/>
                  <a:pt x="5443" y="8719"/>
                  <a:pt x="5419" y="8801"/>
                </a:cubicBezTo>
                <a:cubicBezTo>
                  <a:pt x="5396" y="8883"/>
                  <a:pt x="5373" y="8965"/>
                  <a:pt x="5349" y="9035"/>
                </a:cubicBezTo>
                <a:cubicBezTo>
                  <a:pt x="5291" y="9187"/>
                  <a:pt x="5232" y="9328"/>
                  <a:pt x="5185" y="9480"/>
                </a:cubicBezTo>
                <a:cubicBezTo>
                  <a:pt x="5139" y="9574"/>
                  <a:pt x="5103" y="9667"/>
                  <a:pt x="5068" y="9773"/>
                </a:cubicBezTo>
                <a:cubicBezTo>
                  <a:pt x="5080" y="9644"/>
                  <a:pt x="5115" y="9410"/>
                  <a:pt x="5115" y="9386"/>
                </a:cubicBezTo>
                <a:cubicBezTo>
                  <a:pt x="5115" y="9105"/>
                  <a:pt x="5045" y="8836"/>
                  <a:pt x="4904" y="8590"/>
                </a:cubicBezTo>
                <a:cubicBezTo>
                  <a:pt x="4904" y="8555"/>
                  <a:pt x="4904" y="8532"/>
                  <a:pt x="4904" y="8497"/>
                </a:cubicBezTo>
                <a:cubicBezTo>
                  <a:pt x="4874" y="8283"/>
                  <a:pt x="4684" y="8123"/>
                  <a:pt x="4474" y="8123"/>
                </a:cubicBezTo>
                <a:cubicBezTo>
                  <a:pt x="4442" y="8123"/>
                  <a:pt x="4410" y="8126"/>
                  <a:pt x="4378" y="8134"/>
                </a:cubicBezTo>
                <a:cubicBezTo>
                  <a:pt x="4038" y="8228"/>
                  <a:pt x="3816" y="8836"/>
                  <a:pt x="3793" y="9152"/>
                </a:cubicBezTo>
                <a:cubicBezTo>
                  <a:pt x="3793" y="9176"/>
                  <a:pt x="3804" y="9375"/>
                  <a:pt x="3816" y="9503"/>
                </a:cubicBezTo>
                <a:cubicBezTo>
                  <a:pt x="3804" y="9433"/>
                  <a:pt x="3781" y="9363"/>
                  <a:pt x="3769" y="9281"/>
                </a:cubicBezTo>
                <a:cubicBezTo>
                  <a:pt x="3734" y="9141"/>
                  <a:pt x="3687" y="8977"/>
                  <a:pt x="3652" y="8813"/>
                </a:cubicBezTo>
                <a:cubicBezTo>
                  <a:pt x="3629" y="8731"/>
                  <a:pt x="3605" y="8661"/>
                  <a:pt x="3570" y="8579"/>
                </a:cubicBezTo>
                <a:cubicBezTo>
                  <a:pt x="3547" y="8497"/>
                  <a:pt x="3523" y="8415"/>
                  <a:pt x="3488" y="8333"/>
                </a:cubicBezTo>
                <a:cubicBezTo>
                  <a:pt x="3418" y="8146"/>
                  <a:pt x="3348" y="7970"/>
                  <a:pt x="3266" y="7783"/>
                </a:cubicBezTo>
                <a:cubicBezTo>
                  <a:pt x="3395" y="7748"/>
                  <a:pt x="3875" y="7631"/>
                  <a:pt x="4062" y="7490"/>
                </a:cubicBezTo>
                <a:cubicBezTo>
                  <a:pt x="4249" y="7338"/>
                  <a:pt x="4448" y="7104"/>
                  <a:pt x="4448" y="6858"/>
                </a:cubicBezTo>
                <a:cubicBezTo>
                  <a:pt x="4459" y="6614"/>
                  <a:pt x="4259" y="6412"/>
                  <a:pt x="4029" y="6412"/>
                </a:cubicBezTo>
                <a:cubicBezTo>
                  <a:pt x="4017" y="6412"/>
                  <a:pt x="4004" y="6412"/>
                  <a:pt x="3992" y="6413"/>
                </a:cubicBezTo>
                <a:cubicBezTo>
                  <a:pt x="3640" y="6449"/>
                  <a:pt x="3324" y="7022"/>
                  <a:pt x="3254" y="7326"/>
                </a:cubicBezTo>
                <a:cubicBezTo>
                  <a:pt x="3254" y="7350"/>
                  <a:pt x="3231" y="7584"/>
                  <a:pt x="3231" y="7701"/>
                </a:cubicBezTo>
                <a:cubicBezTo>
                  <a:pt x="3172" y="7596"/>
                  <a:pt x="3125" y="7479"/>
                  <a:pt x="3067" y="7373"/>
                </a:cubicBezTo>
                <a:cubicBezTo>
                  <a:pt x="2915" y="7057"/>
                  <a:pt x="2739" y="6729"/>
                  <a:pt x="2575" y="6413"/>
                </a:cubicBezTo>
                <a:lnTo>
                  <a:pt x="2423" y="6121"/>
                </a:lnTo>
                <a:cubicBezTo>
                  <a:pt x="2470" y="6109"/>
                  <a:pt x="3044" y="5980"/>
                  <a:pt x="3254" y="5817"/>
                </a:cubicBezTo>
                <a:cubicBezTo>
                  <a:pt x="3441" y="5676"/>
                  <a:pt x="3640" y="5442"/>
                  <a:pt x="3640" y="5185"/>
                </a:cubicBezTo>
                <a:cubicBezTo>
                  <a:pt x="3652" y="4941"/>
                  <a:pt x="3453" y="4750"/>
                  <a:pt x="3223" y="4750"/>
                </a:cubicBezTo>
                <a:cubicBezTo>
                  <a:pt x="3210" y="4750"/>
                  <a:pt x="3197" y="4750"/>
                  <a:pt x="3184" y="4751"/>
                </a:cubicBezTo>
                <a:cubicBezTo>
                  <a:pt x="2833" y="4787"/>
                  <a:pt x="2517" y="5348"/>
                  <a:pt x="2447" y="5664"/>
                </a:cubicBezTo>
                <a:cubicBezTo>
                  <a:pt x="2447" y="5688"/>
                  <a:pt x="2412" y="6016"/>
                  <a:pt x="2412" y="6097"/>
                </a:cubicBezTo>
                <a:cubicBezTo>
                  <a:pt x="2306" y="5887"/>
                  <a:pt x="2189" y="5676"/>
                  <a:pt x="2096" y="5454"/>
                </a:cubicBezTo>
                <a:cubicBezTo>
                  <a:pt x="1955" y="5161"/>
                  <a:pt x="1838" y="4857"/>
                  <a:pt x="1744" y="4553"/>
                </a:cubicBezTo>
                <a:cubicBezTo>
                  <a:pt x="1768" y="4553"/>
                  <a:pt x="2353" y="4412"/>
                  <a:pt x="2575" y="4248"/>
                </a:cubicBezTo>
                <a:cubicBezTo>
                  <a:pt x="2763" y="4096"/>
                  <a:pt x="2962" y="3862"/>
                  <a:pt x="2962" y="3616"/>
                </a:cubicBezTo>
                <a:cubicBezTo>
                  <a:pt x="2973" y="3366"/>
                  <a:pt x="2763" y="3171"/>
                  <a:pt x="2526" y="3171"/>
                </a:cubicBezTo>
                <a:cubicBezTo>
                  <a:pt x="2519" y="3171"/>
                  <a:pt x="2512" y="3171"/>
                  <a:pt x="2505" y="3171"/>
                </a:cubicBezTo>
                <a:cubicBezTo>
                  <a:pt x="2154" y="3218"/>
                  <a:pt x="1838" y="3780"/>
                  <a:pt x="1768" y="4096"/>
                </a:cubicBezTo>
                <a:cubicBezTo>
                  <a:pt x="1768" y="4119"/>
                  <a:pt x="1733" y="4471"/>
                  <a:pt x="1733" y="4529"/>
                </a:cubicBezTo>
                <a:cubicBezTo>
                  <a:pt x="1733" y="4517"/>
                  <a:pt x="1721" y="4494"/>
                  <a:pt x="1721" y="4471"/>
                </a:cubicBezTo>
                <a:cubicBezTo>
                  <a:pt x="1627" y="4166"/>
                  <a:pt x="1569" y="3850"/>
                  <a:pt x="1534" y="3523"/>
                </a:cubicBezTo>
                <a:cubicBezTo>
                  <a:pt x="1510" y="3347"/>
                  <a:pt x="1510" y="3183"/>
                  <a:pt x="1499" y="3008"/>
                </a:cubicBezTo>
                <a:cubicBezTo>
                  <a:pt x="1616" y="2996"/>
                  <a:pt x="2131" y="2926"/>
                  <a:pt x="2341" y="2797"/>
                </a:cubicBezTo>
                <a:cubicBezTo>
                  <a:pt x="2552" y="2668"/>
                  <a:pt x="2774" y="2469"/>
                  <a:pt x="2798" y="2212"/>
                </a:cubicBezTo>
                <a:cubicBezTo>
                  <a:pt x="2833" y="1966"/>
                  <a:pt x="2634" y="1744"/>
                  <a:pt x="2388" y="1732"/>
                </a:cubicBezTo>
                <a:cubicBezTo>
                  <a:pt x="2037" y="1732"/>
                  <a:pt x="1662" y="2259"/>
                  <a:pt x="1569" y="2563"/>
                </a:cubicBezTo>
                <a:cubicBezTo>
                  <a:pt x="1569" y="2586"/>
                  <a:pt x="1522" y="2750"/>
                  <a:pt x="1499" y="2879"/>
                </a:cubicBezTo>
                <a:lnTo>
                  <a:pt x="1499" y="2656"/>
                </a:lnTo>
                <a:cubicBezTo>
                  <a:pt x="1499" y="2387"/>
                  <a:pt x="1510" y="2141"/>
                  <a:pt x="1534" y="1931"/>
                </a:cubicBezTo>
                <a:cubicBezTo>
                  <a:pt x="1545" y="1802"/>
                  <a:pt x="1557" y="1685"/>
                  <a:pt x="1569" y="1580"/>
                </a:cubicBezTo>
                <a:cubicBezTo>
                  <a:pt x="1674" y="1509"/>
                  <a:pt x="2084" y="1229"/>
                  <a:pt x="2213" y="1018"/>
                </a:cubicBezTo>
                <a:cubicBezTo>
                  <a:pt x="2341" y="807"/>
                  <a:pt x="2435" y="515"/>
                  <a:pt x="2341" y="281"/>
                </a:cubicBezTo>
                <a:cubicBezTo>
                  <a:pt x="2281" y="109"/>
                  <a:pt x="2121" y="1"/>
                  <a:pt x="1948" y="1"/>
                </a:cubicBezTo>
                <a:close/>
              </a:path>
            </a:pathLst>
          </a:custGeom>
          <a:solidFill>
            <a:srgbClr val="F0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300"/>
              <a:buFont typeface="Nunito"/>
              <a:buNone/>
              <a:defRPr sz="3300" b="1">
                <a:solidFill>
                  <a:schemeClr val="dk1"/>
                </a:solidFill>
                <a:latin typeface="Nunito"/>
                <a:ea typeface="Nunito"/>
                <a:cs typeface="Nunito"/>
                <a:sym typeface="Nunito"/>
              </a:defRPr>
            </a:lvl1pPr>
            <a:lvl2pPr lvl="1">
              <a:spcBef>
                <a:spcPts val="0"/>
              </a:spcBef>
              <a:spcAft>
                <a:spcPts val="0"/>
              </a:spcAft>
              <a:buClr>
                <a:schemeClr val="dk1"/>
              </a:buClr>
              <a:buSzPts val="3500"/>
              <a:buFont typeface="Nunito"/>
              <a:buNone/>
              <a:defRPr sz="3500" b="1">
                <a:solidFill>
                  <a:schemeClr val="dk1"/>
                </a:solidFill>
                <a:latin typeface="Nunito"/>
                <a:ea typeface="Nunito"/>
                <a:cs typeface="Nunito"/>
                <a:sym typeface="Nunito"/>
              </a:defRPr>
            </a:lvl2pPr>
            <a:lvl3pPr lvl="2">
              <a:spcBef>
                <a:spcPts val="0"/>
              </a:spcBef>
              <a:spcAft>
                <a:spcPts val="0"/>
              </a:spcAft>
              <a:buClr>
                <a:schemeClr val="dk1"/>
              </a:buClr>
              <a:buSzPts val="3500"/>
              <a:buFont typeface="Nunito"/>
              <a:buNone/>
              <a:defRPr sz="3500" b="1">
                <a:solidFill>
                  <a:schemeClr val="dk1"/>
                </a:solidFill>
                <a:latin typeface="Nunito"/>
                <a:ea typeface="Nunito"/>
                <a:cs typeface="Nunito"/>
                <a:sym typeface="Nunito"/>
              </a:defRPr>
            </a:lvl3pPr>
            <a:lvl4pPr lvl="3">
              <a:spcBef>
                <a:spcPts val="0"/>
              </a:spcBef>
              <a:spcAft>
                <a:spcPts val="0"/>
              </a:spcAft>
              <a:buClr>
                <a:schemeClr val="dk1"/>
              </a:buClr>
              <a:buSzPts val="3500"/>
              <a:buFont typeface="Nunito"/>
              <a:buNone/>
              <a:defRPr sz="3500" b="1">
                <a:solidFill>
                  <a:schemeClr val="dk1"/>
                </a:solidFill>
                <a:latin typeface="Nunito"/>
                <a:ea typeface="Nunito"/>
                <a:cs typeface="Nunito"/>
                <a:sym typeface="Nunito"/>
              </a:defRPr>
            </a:lvl4pPr>
            <a:lvl5pPr lvl="4">
              <a:spcBef>
                <a:spcPts val="0"/>
              </a:spcBef>
              <a:spcAft>
                <a:spcPts val="0"/>
              </a:spcAft>
              <a:buClr>
                <a:schemeClr val="dk1"/>
              </a:buClr>
              <a:buSzPts val="3500"/>
              <a:buFont typeface="Nunito"/>
              <a:buNone/>
              <a:defRPr sz="3500" b="1">
                <a:solidFill>
                  <a:schemeClr val="dk1"/>
                </a:solidFill>
                <a:latin typeface="Nunito"/>
                <a:ea typeface="Nunito"/>
                <a:cs typeface="Nunito"/>
                <a:sym typeface="Nunito"/>
              </a:defRPr>
            </a:lvl5pPr>
            <a:lvl6pPr lvl="5">
              <a:spcBef>
                <a:spcPts val="0"/>
              </a:spcBef>
              <a:spcAft>
                <a:spcPts val="0"/>
              </a:spcAft>
              <a:buClr>
                <a:schemeClr val="dk1"/>
              </a:buClr>
              <a:buSzPts val="3500"/>
              <a:buFont typeface="Nunito"/>
              <a:buNone/>
              <a:defRPr sz="3500" b="1">
                <a:solidFill>
                  <a:schemeClr val="dk1"/>
                </a:solidFill>
                <a:latin typeface="Nunito"/>
                <a:ea typeface="Nunito"/>
                <a:cs typeface="Nunito"/>
                <a:sym typeface="Nunito"/>
              </a:defRPr>
            </a:lvl6pPr>
            <a:lvl7pPr lvl="6">
              <a:spcBef>
                <a:spcPts val="0"/>
              </a:spcBef>
              <a:spcAft>
                <a:spcPts val="0"/>
              </a:spcAft>
              <a:buClr>
                <a:schemeClr val="dk1"/>
              </a:buClr>
              <a:buSzPts val="3500"/>
              <a:buFont typeface="Nunito"/>
              <a:buNone/>
              <a:defRPr sz="3500" b="1">
                <a:solidFill>
                  <a:schemeClr val="dk1"/>
                </a:solidFill>
                <a:latin typeface="Nunito"/>
                <a:ea typeface="Nunito"/>
                <a:cs typeface="Nunito"/>
                <a:sym typeface="Nunito"/>
              </a:defRPr>
            </a:lvl7pPr>
            <a:lvl8pPr lvl="7">
              <a:spcBef>
                <a:spcPts val="0"/>
              </a:spcBef>
              <a:spcAft>
                <a:spcPts val="0"/>
              </a:spcAft>
              <a:buClr>
                <a:schemeClr val="dk1"/>
              </a:buClr>
              <a:buSzPts val="3500"/>
              <a:buFont typeface="Nunito"/>
              <a:buNone/>
              <a:defRPr sz="3500" b="1">
                <a:solidFill>
                  <a:schemeClr val="dk1"/>
                </a:solidFill>
                <a:latin typeface="Nunito"/>
                <a:ea typeface="Nunito"/>
                <a:cs typeface="Nunito"/>
                <a:sym typeface="Nunito"/>
              </a:defRPr>
            </a:lvl8pPr>
            <a:lvl9pPr lvl="8">
              <a:spcBef>
                <a:spcPts val="0"/>
              </a:spcBef>
              <a:spcAft>
                <a:spcPts val="0"/>
              </a:spcAft>
              <a:buClr>
                <a:schemeClr val="dk1"/>
              </a:buClr>
              <a:buSzPts val="3500"/>
              <a:buFont typeface="Nunito"/>
              <a:buNone/>
              <a:defRPr sz="3500" b="1">
                <a:solidFill>
                  <a:schemeClr val="dk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1pPr>
            <a:lvl2pPr marL="914400" lvl="1" indent="-31750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2pPr>
            <a:lvl3pPr marL="1371600" lvl="2" indent="-31750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3pPr>
            <a:lvl4pPr marL="1828800" lvl="3" indent="-31750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4pPr>
            <a:lvl5pPr marL="2286000" lvl="4" indent="-31750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5pPr>
            <a:lvl6pPr marL="2743200" lvl="5" indent="-31750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6pPr>
            <a:lvl7pPr marL="3200400" lvl="6" indent="-31750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7pPr>
            <a:lvl8pPr marL="3657600" lvl="7" indent="-31750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8pPr>
            <a:lvl9pPr marL="4114800" lvl="8" indent="-31750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7" r:id="rId4"/>
    <p:sldLayoutId id="2147483658" r:id="rId5"/>
    <p:sldLayoutId id="2147483661" r:id="rId6"/>
    <p:sldLayoutId id="2147483675" r:id="rId7"/>
    <p:sldLayoutId id="2147483676" r:id="rId8"/>
    <p:sldLayoutId id="214748367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baeldung.com/wp-content/uploads/2017/01/step8.png"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34"/>
          <p:cNvSpPr/>
          <p:nvPr/>
        </p:nvSpPr>
        <p:spPr>
          <a:xfrm>
            <a:off x="304801" y="1238964"/>
            <a:ext cx="8498114" cy="35070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4"/>
          <p:cNvSpPr txBox="1">
            <a:spLocks noGrp="1"/>
          </p:cNvSpPr>
          <p:nvPr>
            <p:ph type="ctrTitle"/>
          </p:nvPr>
        </p:nvSpPr>
        <p:spPr>
          <a:xfrm>
            <a:off x="-405457" y="826112"/>
            <a:ext cx="10051144" cy="11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lt2"/>
                </a:solidFill>
              </a:rPr>
              <a:t>ROUTE MAP NAVIGATION IN JAVA USING DIJKSTRA’S ALGORITHM</a:t>
            </a:r>
            <a:endParaRPr sz="1800" dirty="0">
              <a:solidFill>
                <a:schemeClr val="lt2"/>
              </a:solidFill>
            </a:endParaRPr>
          </a:p>
        </p:txBody>
      </p:sp>
      <p:sp>
        <p:nvSpPr>
          <p:cNvPr id="1136" name="Google Shape;1136;p34"/>
          <p:cNvSpPr txBox="1">
            <a:spLocks noGrp="1"/>
          </p:cNvSpPr>
          <p:nvPr>
            <p:ph type="subTitle" idx="1"/>
          </p:nvPr>
        </p:nvSpPr>
        <p:spPr>
          <a:xfrm>
            <a:off x="718886" y="2025534"/>
            <a:ext cx="7723500" cy="29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t>Presented by : P.GUNA VARDHAN [CB.EN.U4AIE22145],</a:t>
            </a:r>
          </a:p>
          <a:p>
            <a:pPr marL="0" lvl="0" indent="0" algn="ctr" rtl="0">
              <a:spcBef>
                <a:spcPts val="0"/>
              </a:spcBef>
              <a:spcAft>
                <a:spcPts val="0"/>
              </a:spcAft>
              <a:buNone/>
            </a:pPr>
            <a:endParaRPr lang="en-US" sz="1000" dirty="0"/>
          </a:p>
          <a:p>
            <a:pPr marL="0" lvl="0" indent="0" algn="ctr" rtl="0">
              <a:spcBef>
                <a:spcPts val="0"/>
              </a:spcBef>
              <a:spcAft>
                <a:spcPts val="0"/>
              </a:spcAft>
              <a:buNone/>
            </a:pPr>
            <a:r>
              <a:rPr lang="en-US" sz="1000" dirty="0"/>
              <a:t>On behalf of Project Group 17, AIE-B</a:t>
            </a:r>
            <a:endParaRPr sz="1000" dirty="0"/>
          </a:p>
        </p:txBody>
      </p:sp>
      <p:grpSp>
        <p:nvGrpSpPr>
          <p:cNvPr id="1137" name="Google Shape;1137;p34"/>
          <p:cNvGrpSpPr/>
          <p:nvPr/>
        </p:nvGrpSpPr>
        <p:grpSpPr>
          <a:xfrm>
            <a:off x="3298737" y="2791524"/>
            <a:ext cx="2469554" cy="1859813"/>
            <a:chOff x="3298737" y="2791524"/>
            <a:chExt cx="2469554" cy="1859813"/>
          </a:xfrm>
        </p:grpSpPr>
        <p:grpSp>
          <p:nvGrpSpPr>
            <p:cNvPr id="1138" name="Google Shape;1138;p34"/>
            <p:cNvGrpSpPr/>
            <p:nvPr/>
          </p:nvGrpSpPr>
          <p:grpSpPr>
            <a:xfrm>
              <a:off x="4560071" y="2791524"/>
              <a:ext cx="1208220" cy="1076593"/>
              <a:chOff x="5207231" y="4328975"/>
              <a:chExt cx="1720376" cy="1532953"/>
            </a:xfrm>
          </p:grpSpPr>
          <p:grpSp>
            <p:nvGrpSpPr>
              <p:cNvPr id="1139" name="Google Shape;1139;p34"/>
              <p:cNvGrpSpPr/>
              <p:nvPr/>
            </p:nvGrpSpPr>
            <p:grpSpPr>
              <a:xfrm>
                <a:off x="5207231" y="4328975"/>
                <a:ext cx="1720376" cy="1532953"/>
                <a:chOff x="5207231" y="4328975"/>
                <a:chExt cx="1720376" cy="1532953"/>
              </a:xfrm>
            </p:grpSpPr>
            <p:sp>
              <p:nvSpPr>
                <p:cNvPr id="1140" name="Google Shape;1140;p34"/>
                <p:cNvSpPr/>
                <p:nvPr/>
              </p:nvSpPr>
              <p:spPr>
                <a:xfrm>
                  <a:off x="5207231" y="4407408"/>
                  <a:ext cx="1612012" cy="1454520"/>
                </a:xfrm>
                <a:custGeom>
                  <a:avLst/>
                  <a:gdLst/>
                  <a:ahLst/>
                  <a:cxnLst/>
                  <a:rect l="l" t="t" r="r" b="b"/>
                  <a:pathLst>
                    <a:path w="28383" h="25610" extrusionOk="0">
                      <a:moveTo>
                        <a:pt x="0" y="1"/>
                      </a:moveTo>
                      <a:lnTo>
                        <a:pt x="0" y="25609"/>
                      </a:lnTo>
                      <a:lnTo>
                        <a:pt x="28382" y="25609"/>
                      </a:lnTo>
                      <a:lnTo>
                        <a:pt x="28382" y="1"/>
                      </a:lnTo>
                      <a:close/>
                    </a:path>
                  </a:pathLst>
                </a:custGeom>
                <a:solidFill>
                  <a:srgbClr val="F0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4"/>
                <p:cNvSpPr/>
                <p:nvPr/>
              </p:nvSpPr>
              <p:spPr>
                <a:xfrm>
                  <a:off x="5298272" y="4333007"/>
                  <a:ext cx="1625359" cy="1460427"/>
                </a:xfrm>
                <a:custGeom>
                  <a:avLst/>
                  <a:gdLst/>
                  <a:ahLst/>
                  <a:cxnLst/>
                  <a:rect l="l" t="t" r="r" b="b"/>
                  <a:pathLst>
                    <a:path w="28618" h="25714" extrusionOk="0">
                      <a:moveTo>
                        <a:pt x="1" y="0"/>
                      </a:moveTo>
                      <a:lnTo>
                        <a:pt x="1" y="25714"/>
                      </a:lnTo>
                      <a:lnTo>
                        <a:pt x="28617" y="25714"/>
                      </a:lnTo>
                      <a:lnTo>
                        <a:pt x="28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4"/>
                <p:cNvSpPr/>
                <p:nvPr/>
              </p:nvSpPr>
              <p:spPr>
                <a:xfrm>
                  <a:off x="5294296" y="4328975"/>
                  <a:ext cx="1633311" cy="1468492"/>
                </a:xfrm>
                <a:custGeom>
                  <a:avLst/>
                  <a:gdLst/>
                  <a:ahLst/>
                  <a:cxnLst/>
                  <a:rect l="l" t="t" r="r" b="b"/>
                  <a:pathLst>
                    <a:path w="28758" h="25856" extrusionOk="0">
                      <a:moveTo>
                        <a:pt x="28617" y="141"/>
                      </a:moveTo>
                      <a:lnTo>
                        <a:pt x="28617" y="25715"/>
                      </a:lnTo>
                      <a:lnTo>
                        <a:pt x="153" y="25715"/>
                      </a:lnTo>
                      <a:lnTo>
                        <a:pt x="153" y="141"/>
                      </a:lnTo>
                      <a:close/>
                      <a:moveTo>
                        <a:pt x="71" y="1"/>
                      </a:moveTo>
                      <a:cubicBezTo>
                        <a:pt x="35" y="1"/>
                        <a:pt x="0" y="36"/>
                        <a:pt x="0" y="83"/>
                      </a:cubicBezTo>
                      <a:lnTo>
                        <a:pt x="0" y="25785"/>
                      </a:lnTo>
                      <a:cubicBezTo>
                        <a:pt x="0" y="25820"/>
                        <a:pt x="35" y="25855"/>
                        <a:pt x="71" y="25855"/>
                      </a:cubicBezTo>
                      <a:lnTo>
                        <a:pt x="28687" y="25855"/>
                      </a:lnTo>
                      <a:cubicBezTo>
                        <a:pt x="28722" y="25855"/>
                        <a:pt x="28746" y="25832"/>
                        <a:pt x="28757" y="25797"/>
                      </a:cubicBezTo>
                      <a:lnTo>
                        <a:pt x="28757" y="83"/>
                      </a:lnTo>
                      <a:cubicBezTo>
                        <a:pt x="28757" y="36"/>
                        <a:pt x="28722" y="1"/>
                        <a:pt x="286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4"/>
                <p:cNvSpPr/>
                <p:nvPr/>
              </p:nvSpPr>
              <p:spPr>
                <a:xfrm>
                  <a:off x="5726327" y="4333007"/>
                  <a:ext cx="1197295" cy="198101"/>
                </a:xfrm>
                <a:custGeom>
                  <a:avLst/>
                  <a:gdLst/>
                  <a:ahLst/>
                  <a:cxnLst/>
                  <a:rect l="l" t="t" r="r" b="b"/>
                  <a:pathLst>
                    <a:path w="21081" h="3488" extrusionOk="0">
                      <a:moveTo>
                        <a:pt x="1" y="0"/>
                      </a:moveTo>
                      <a:lnTo>
                        <a:pt x="1" y="3488"/>
                      </a:lnTo>
                      <a:lnTo>
                        <a:pt x="21080" y="3488"/>
                      </a:lnTo>
                      <a:lnTo>
                        <a:pt x="2108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4"/>
                <p:cNvSpPr/>
                <p:nvPr/>
              </p:nvSpPr>
              <p:spPr>
                <a:xfrm>
                  <a:off x="5722352" y="4328975"/>
                  <a:ext cx="1205247" cy="206166"/>
                </a:xfrm>
                <a:custGeom>
                  <a:avLst/>
                  <a:gdLst/>
                  <a:ahLst/>
                  <a:cxnLst/>
                  <a:rect l="l" t="t" r="r" b="b"/>
                  <a:pathLst>
                    <a:path w="21221" h="3630" extrusionOk="0">
                      <a:moveTo>
                        <a:pt x="21068" y="141"/>
                      </a:moveTo>
                      <a:lnTo>
                        <a:pt x="21068" y="3489"/>
                      </a:lnTo>
                      <a:lnTo>
                        <a:pt x="153" y="3489"/>
                      </a:lnTo>
                      <a:lnTo>
                        <a:pt x="153" y="141"/>
                      </a:lnTo>
                      <a:close/>
                      <a:moveTo>
                        <a:pt x="83" y="1"/>
                      </a:moveTo>
                      <a:cubicBezTo>
                        <a:pt x="36" y="1"/>
                        <a:pt x="1" y="36"/>
                        <a:pt x="1" y="83"/>
                      </a:cubicBezTo>
                      <a:lnTo>
                        <a:pt x="1" y="3559"/>
                      </a:lnTo>
                      <a:cubicBezTo>
                        <a:pt x="1" y="3594"/>
                        <a:pt x="36" y="3629"/>
                        <a:pt x="83" y="3629"/>
                      </a:cubicBezTo>
                      <a:lnTo>
                        <a:pt x="21150" y="3629"/>
                      </a:lnTo>
                      <a:cubicBezTo>
                        <a:pt x="21185" y="3629"/>
                        <a:pt x="21209" y="3606"/>
                        <a:pt x="21220" y="3571"/>
                      </a:cubicBezTo>
                      <a:lnTo>
                        <a:pt x="21220" y="83"/>
                      </a:lnTo>
                      <a:cubicBezTo>
                        <a:pt x="21220" y="36"/>
                        <a:pt x="21185" y="1"/>
                        <a:pt x="21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4"/>
                <p:cNvSpPr/>
                <p:nvPr/>
              </p:nvSpPr>
              <p:spPr>
                <a:xfrm>
                  <a:off x="5298272" y="4333007"/>
                  <a:ext cx="1625359" cy="103083"/>
                </a:xfrm>
                <a:custGeom>
                  <a:avLst/>
                  <a:gdLst/>
                  <a:ahLst/>
                  <a:cxnLst/>
                  <a:rect l="l" t="t" r="r" b="b"/>
                  <a:pathLst>
                    <a:path w="28618" h="1815" extrusionOk="0">
                      <a:moveTo>
                        <a:pt x="1" y="0"/>
                      </a:moveTo>
                      <a:lnTo>
                        <a:pt x="1" y="1814"/>
                      </a:lnTo>
                      <a:lnTo>
                        <a:pt x="28617" y="1814"/>
                      </a:lnTo>
                      <a:lnTo>
                        <a:pt x="28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4"/>
                <p:cNvSpPr/>
                <p:nvPr/>
              </p:nvSpPr>
              <p:spPr>
                <a:xfrm>
                  <a:off x="5294296" y="4328975"/>
                  <a:ext cx="1633311" cy="111091"/>
                </a:xfrm>
                <a:custGeom>
                  <a:avLst/>
                  <a:gdLst/>
                  <a:ahLst/>
                  <a:cxnLst/>
                  <a:rect l="l" t="t" r="r" b="b"/>
                  <a:pathLst>
                    <a:path w="28758" h="1956" extrusionOk="0">
                      <a:moveTo>
                        <a:pt x="28617" y="141"/>
                      </a:moveTo>
                      <a:lnTo>
                        <a:pt x="28617" y="1815"/>
                      </a:lnTo>
                      <a:lnTo>
                        <a:pt x="153" y="1815"/>
                      </a:lnTo>
                      <a:lnTo>
                        <a:pt x="153" y="141"/>
                      </a:lnTo>
                      <a:close/>
                      <a:moveTo>
                        <a:pt x="71" y="1"/>
                      </a:moveTo>
                      <a:cubicBezTo>
                        <a:pt x="35" y="1"/>
                        <a:pt x="0" y="36"/>
                        <a:pt x="0" y="83"/>
                      </a:cubicBezTo>
                      <a:lnTo>
                        <a:pt x="0" y="1885"/>
                      </a:lnTo>
                      <a:cubicBezTo>
                        <a:pt x="0" y="1920"/>
                        <a:pt x="35" y="1955"/>
                        <a:pt x="71" y="1955"/>
                      </a:cubicBezTo>
                      <a:lnTo>
                        <a:pt x="28687" y="1955"/>
                      </a:lnTo>
                      <a:cubicBezTo>
                        <a:pt x="28722" y="1955"/>
                        <a:pt x="28757" y="1932"/>
                        <a:pt x="28757" y="1897"/>
                      </a:cubicBezTo>
                      <a:lnTo>
                        <a:pt x="28757" y="83"/>
                      </a:lnTo>
                      <a:cubicBezTo>
                        <a:pt x="28757" y="36"/>
                        <a:pt x="28722" y="1"/>
                        <a:pt x="286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4"/>
                <p:cNvSpPr/>
                <p:nvPr/>
              </p:nvSpPr>
              <p:spPr>
                <a:xfrm>
                  <a:off x="5370059" y="4673999"/>
                  <a:ext cx="990505" cy="633548"/>
                </a:xfrm>
                <a:custGeom>
                  <a:avLst/>
                  <a:gdLst/>
                  <a:ahLst/>
                  <a:cxnLst/>
                  <a:rect l="l" t="t" r="r" b="b"/>
                  <a:pathLst>
                    <a:path w="17440" h="11155" extrusionOk="0">
                      <a:moveTo>
                        <a:pt x="1" y="0"/>
                      </a:moveTo>
                      <a:lnTo>
                        <a:pt x="1" y="11154"/>
                      </a:lnTo>
                      <a:lnTo>
                        <a:pt x="17440" y="11154"/>
                      </a:lnTo>
                      <a:lnTo>
                        <a:pt x="1744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a:off x="5365402" y="4670023"/>
                  <a:ext cx="999138" cy="642181"/>
                </a:xfrm>
                <a:custGeom>
                  <a:avLst/>
                  <a:gdLst/>
                  <a:ahLst/>
                  <a:cxnLst/>
                  <a:rect l="l" t="t" r="r" b="b"/>
                  <a:pathLst>
                    <a:path w="17592" h="11307" extrusionOk="0">
                      <a:moveTo>
                        <a:pt x="17451" y="141"/>
                      </a:moveTo>
                      <a:lnTo>
                        <a:pt x="17451" y="11154"/>
                      </a:lnTo>
                      <a:lnTo>
                        <a:pt x="153" y="11154"/>
                      </a:lnTo>
                      <a:lnTo>
                        <a:pt x="153" y="141"/>
                      </a:lnTo>
                      <a:close/>
                      <a:moveTo>
                        <a:pt x="83" y="0"/>
                      </a:moveTo>
                      <a:cubicBezTo>
                        <a:pt x="36" y="0"/>
                        <a:pt x="1" y="35"/>
                        <a:pt x="1" y="70"/>
                      </a:cubicBezTo>
                      <a:lnTo>
                        <a:pt x="1" y="11224"/>
                      </a:lnTo>
                      <a:cubicBezTo>
                        <a:pt x="1" y="11271"/>
                        <a:pt x="36" y="11306"/>
                        <a:pt x="83" y="11306"/>
                      </a:cubicBezTo>
                      <a:lnTo>
                        <a:pt x="17522" y="11306"/>
                      </a:lnTo>
                      <a:cubicBezTo>
                        <a:pt x="17557" y="11306"/>
                        <a:pt x="17592" y="11271"/>
                        <a:pt x="17592" y="11236"/>
                      </a:cubicBezTo>
                      <a:lnTo>
                        <a:pt x="17592" y="70"/>
                      </a:lnTo>
                      <a:cubicBezTo>
                        <a:pt x="17592" y="35"/>
                        <a:pt x="17557" y="0"/>
                        <a:pt x="175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4"/>
                <p:cNvSpPr/>
                <p:nvPr/>
              </p:nvSpPr>
              <p:spPr>
                <a:xfrm>
                  <a:off x="5370059" y="5236999"/>
                  <a:ext cx="990505" cy="70539"/>
                </a:xfrm>
                <a:custGeom>
                  <a:avLst/>
                  <a:gdLst/>
                  <a:ahLst/>
                  <a:cxnLst/>
                  <a:rect l="l" t="t" r="r" b="b"/>
                  <a:pathLst>
                    <a:path w="17440" h="1242" extrusionOk="0">
                      <a:moveTo>
                        <a:pt x="1" y="1"/>
                      </a:moveTo>
                      <a:lnTo>
                        <a:pt x="1" y="1241"/>
                      </a:lnTo>
                      <a:lnTo>
                        <a:pt x="17440" y="1241"/>
                      </a:lnTo>
                      <a:lnTo>
                        <a:pt x="174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a:off x="5365402" y="5233023"/>
                  <a:ext cx="999138" cy="79172"/>
                </a:xfrm>
                <a:custGeom>
                  <a:avLst/>
                  <a:gdLst/>
                  <a:ahLst/>
                  <a:cxnLst/>
                  <a:rect l="l" t="t" r="r" b="b"/>
                  <a:pathLst>
                    <a:path w="17592" h="1394" extrusionOk="0">
                      <a:moveTo>
                        <a:pt x="17451" y="141"/>
                      </a:moveTo>
                      <a:lnTo>
                        <a:pt x="17451" y="1241"/>
                      </a:lnTo>
                      <a:lnTo>
                        <a:pt x="153" y="1241"/>
                      </a:lnTo>
                      <a:lnTo>
                        <a:pt x="153" y="141"/>
                      </a:lnTo>
                      <a:close/>
                      <a:moveTo>
                        <a:pt x="83" y="0"/>
                      </a:moveTo>
                      <a:cubicBezTo>
                        <a:pt x="36" y="0"/>
                        <a:pt x="1" y="36"/>
                        <a:pt x="1" y="71"/>
                      </a:cubicBezTo>
                      <a:lnTo>
                        <a:pt x="1" y="1311"/>
                      </a:lnTo>
                      <a:cubicBezTo>
                        <a:pt x="1" y="1358"/>
                        <a:pt x="36" y="1393"/>
                        <a:pt x="83" y="1393"/>
                      </a:cubicBezTo>
                      <a:lnTo>
                        <a:pt x="17522" y="1393"/>
                      </a:lnTo>
                      <a:cubicBezTo>
                        <a:pt x="17557" y="1393"/>
                        <a:pt x="17592" y="1358"/>
                        <a:pt x="17592" y="1311"/>
                      </a:cubicBezTo>
                      <a:lnTo>
                        <a:pt x="17592" y="71"/>
                      </a:lnTo>
                      <a:cubicBezTo>
                        <a:pt x="17592" y="36"/>
                        <a:pt x="17557" y="0"/>
                        <a:pt x="175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5370059" y="5262272"/>
                  <a:ext cx="990505" cy="20673"/>
                </a:xfrm>
                <a:custGeom>
                  <a:avLst/>
                  <a:gdLst/>
                  <a:ahLst/>
                  <a:cxnLst/>
                  <a:rect l="l" t="t" r="r" b="b"/>
                  <a:pathLst>
                    <a:path w="17440" h="364" extrusionOk="0">
                      <a:moveTo>
                        <a:pt x="1" y="0"/>
                      </a:moveTo>
                      <a:lnTo>
                        <a:pt x="1" y="363"/>
                      </a:lnTo>
                      <a:lnTo>
                        <a:pt x="17440" y="363"/>
                      </a:lnTo>
                      <a:lnTo>
                        <a:pt x="174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p:nvPr/>
              </p:nvSpPr>
              <p:spPr>
                <a:xfrm>
                  <a:off x="5365402" y="5258296"/>
                  <a:ext cx="999138" cy="28625"/>
                </a:xfrm>
                <a:custGeom>
                  <a:avLst/>
                  <a:gdLst/>
                  <a:ahLst/>
                  <a:cxnLst/>
                  <a:rect l="l" t="t" r="r" b="b"/>
                  <a:pathLst>
                    <a:path w="17592" h="504" extrusionOk="0">
                      <a:moveTo>
                        <a:pt x="17451" y="141"/>
                      </a:moveTo>
                      <a:lnTo>
                        <a:pt x="17451" y="363"/>
                      </a:lnTo>
                      <a:lnTo>
                        <a:pt x="153" y="363"/>
                      </a:lnTo>
                      <a:lnTo>
                        <a:pt x="153" y="141"/>
                      </a:lnTo>
                      <a:close/>
                      <a:moveTo>
                        <a:pt x="83" y="0"/>
                      </a:moveTo>
                      <a:cubicBezTo>
                        <a:pt x="36" y="0"/>
                        <a:pt x="1" y="24"/>
                        <a:pt x="1" y="70"/>
                      </a:cubicBezTo>
                      <a:lnTo>
                        <a:pt x="1" y="433"/>
                      </a:lnTo>
                      <a:cubicBezTo>
                        <a:pt x="1" y="468"/>
                        <a:pt x="36" y="503"/>
                        <a:pt x="83" y="503"/>
                      </a:cubicBezTo>
                      <a:lnTo>
                        <a:pt x="17522" y="503"/>
                      </a:lnTo>
                      <a:cubicBezTo>
                        <a:pt x="17557" y="503"/>
                        <a:pt x="17592" y="468"/>
                        <a:pt x="17592" y="433"/>
                      </a:cubicBezTo>
                      <a:lnTo>
                        <a:pt x="17592" y="70"/>
                      </a:lnTo>
                      <a:cubicBezTo>
                        <a:pt x="17592" y="24"/>
                        <a:pt x="17557" y="0"/>
                        <a:pt x="175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4"/>
                <p:cNvSpPr/>
                <p:nvPr/>
              </p:nvSpPr>
              <p:spPr>
                <a:xfrm>
                  <a:off x="5681176" y="4840349"/>
                  <a:ext cx="333046" cy="291870"/>
                </a:xfrm>
                <a:custGeom>
                  <a:avLst/>
                  <a:gdLst/>
                  <a:ahLst/>
                  <a:cxnLst/>
                  <a:rect l="l" t="t" r="r" b="b"/>
                  <a:pathLst>
                    <a:path w="5864" h="5139" extrusionOk="0">
                      <a:moveTo>
                        <a:pt x="2934" y="1"/>
                      </a:moveTo>
                      <a:cubicBezTo>
                        <a:pt x="2071" y="1"/>
                        <a:pt x="1227" y="439"/>
                        <a:pt x="737" y="1226"/>
                      </a:cubicBezTo>
                      <a:cubicBezTo>
                        <a:pt x="0" y="2443"/>
                        <a:pt x="375" y="4024"/>
                        <a:pt x="1592" y="4761"/>
                      </a:cubicBezTo>
                      <a:cubicBezTo>
                        <a:pt x="2010" y="5017"/>
                        <a:pt x="2473" y="5139"/>
                        <a:pt x="2931" y="5139"/>
                      </a:cubicBezTo>
                      <a:cubicBezTo>
                        <a:pt x="3793" y="5139"/>
                        <a:pt x="4637" y="4706"/>
                        <a:pt x="5127" y="3918"/>
                      </a:cubicBezTo>
                      <a:cubicBezTo>
                        <a:pt x="5864" y="2701"/>
                        <a:pt x="5489" y="1121"/>
                        <a:pt x="4272" y="384"/>
                      </a:cubicBezTo>
                      <a:cubicBezTo>
                        <a:pt x="3854" y="124"/>
                        <a:pt x="3391" y="1"/>
                        <a:pt x="2934" y="1"/>
                      </a:cubicBezTo>
                      <a:close/>
                    </a:path>
                  </a:pathLst>
                </a:custGeom>
                <a:solidFill>
                  <a:srgbClr val="0169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5805441" y="4917248"/>
                  <a:ext cx="127050" cy="146985"/>
                </a:xfrm>
                <a:custGeom>
                  <a:avLst/>
                  <a:gdLst/>
                  <a:ahLst/>
                  <a:cxnLst/>
                  <a:rect l="l" t="t" r="r" b="b"/>
                  <a:pathLst>
                    <a:path w="2237" h="2588" extrusionOk="0">
                      <a:moveTo>
                        <a:pt x="1" y="1"/>
                      </a:moveTo>
                      <a:lnTo>
                        <a:pt x="1" y="2588"/>
                      </a:lnTo>
                      <a:lnTo>
                        <a:pt x="2236" y="130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6449598" y="4673999"/>
                  <a:ext cx="390863" cy="250012"/>
                </a:xfrm>
                <a:custGeom>
                  <a:avLst/>
                  <a:gdLst/>
                  <a:ahLst/>
                  <a:cxnLst/>
                  <a:rect l="l" t="t" r="r" b="b"/>
                  <a:pathLst>
                    <a:path w="6882" h="4402" extrusionOk="0">
                      <a:moveTo>
                        <a:pt x="0" y="0"/>
                      </a:moveTo>
                      <a:lnTo>
                        <a:pt x="0" y="4401"/>
                      </a:lnTo>
                      <a:lnTo>
                        <a:pt x="6882" y="4401"/>
                      </a:lnTo>
                      <a:lnTo>
                        <a:pt x="688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6445565" y="4670023"/>
                  <a:ext cx="399553" cy="258076"/>
                </a:xfrm>
                <a:custGeom>
                  <a:avLst/>
                  <a:gdLst/>
                  <a:ahLst/>
                  <a:cxnLst/>
                  <a:rect l="l" t="t" r="r" b="b"/>
                  <a:pathLst>
                    <a:path w="7035" h="4544" extrusionOk="0">
                      <a:moveTo>
                        <a:pt x="6883" y="141"/>
                      </a:moveTo>
                      <a:lnTo>
                        <a:pt x="6883" y="4401"/>
                      </a:lnTo>
                      <a:lnTo>
                        <a:pt x="141" y="4401"/>
                      </a:lnTo>
                      <a:lnTo>
                        <a:pt x="141" y="141"/>
                      </a:lnTo>
                      <a:close/>
                      <a:moveTo>
                        <a:pt x="71" y="0"/>
                      </a:moveTo>
                      <a:cubicBezTo>
                        <a:pt x="24" y="0"/>
                        <a:pt x="1" y="35"/>
                        <a:pt x="1" y="70"/>
                      </a:cubicBezTo>
                      <a:lnTo>
                        <a:pt x="1" y="4471"/>
                      </a:lnTo>
                      <a:cubicBezTo>
                        <a:pt x="1" y="4518"/>
                        <a:pt x="24" y="4541"/>
                        <a:pt x="71" y="4541"/>
                      </a:cubicBezTo>
                      <a:lnTo>
                        <a:pt x="6953" y="4541"/>
                      </a:lnTo>
                      <a:cubicBezTo>
                        <a:pt x="6959" y="4543"/>
                        <a:pt x="6965" y="4544"/>
                        <a:pt x="6971" y="4544"/>
                      </a:cubicBezTo>
                      <a:cubicBezTo>
                        <a:pt x="7006" y="4544"/>
                        <a:pt x="7025" y="4513"/>
                        <a:pt x="7035" y="4483"/>
                      </a:cubicBezTo>
                      <a:lnTo>
                        <a:pt x="7035" y="70"/>
                      </a:lnTo>
                      <a:cubicBezTo>
                        <a:pt x="7035" y="35"/>
                        <a:pt x="7000" y="0"/>
                        <a:pt x="69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6449598" y="4896007"/>
                  <a:ext cx="390863" cy="28000"/>
                </a:xfrm>
                <a:custGeom>
                  <a:avLst/>
                  <a:gdLst/>
                  <a:ahLst/>
                  <a:cxnLst/>
                  <a:rect l="l" t="t" r="r" b="b"/>
                  <a:pathLst>
                    <a:path w="6882" h="493" extrusionOk="0">
                      <a:moveTo>
                        <a:pt x="0" y="0"/>
                      </a:moveTo>
                      <a:lnTo>
                        <a:pt x="0" y="492"/>
                      </a:lnTo>
                      <a:lnTo>
                        <a:pt x="6882" y="492"/>
                      </a:lnTo>
                      <a:lnTo>
                        <a:pt x="6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4"/>
                <p:cNvSpPr/>
                <p:nvPr/>
              </p:nvSpPr>
              <p:spPr>
                <a:xfrm>
                  <a:off x="6445565" y="4892031"/>
                  <a:ext cx="399553" cy="35951"/>
                </a:xfrm>
                <a:custGeom>
                  <a:avLst/>
                  <a:gdLst/>
                  <a:ahLst/>
                  <a:cxnLst/>
                  <a:rect l="l" t="t" r="r" b="b"/>
                  <a:pathLst>
                    <a:path w="7035" h="633" extrusionOk="0">
                      <a:moveTo>
                        <a:pt x="6883" y="152"/>
                      </a:moveTo>
                      <a:lnTo>
                        <a:pt x="6883" y="492"/>
                      </a:lnTo>
                      <a:lnTo>
                        <a:pt x="141" y="492"/>
                      </a:lnTo>
                      <a:lnTo>
                        <a:pt x="141" y="152"/>
                      </a:lnTo>
                      <a:close/>
                      <a:moveTo>
                        <a:pt x="71" y="0"/>
                      </a:moveTo>
                      <a:cubicBezTo>
                        <a:pt x="24" y="0"/>
                        <a:pt x="1" y="35"/>
                        <a:pt x="1" y="70"/>
                      </a:cubicBezTo>
                      <a:lnTo>
                        <a:pt x="1" y="562"/>
                      </a:lnTo>
                      <a:cubicBezTo>
                        <a:pt x="1" y="609"/>
                        <a:pt x="24" y="632"/>
                        <a:pt x="71" y="632"/>
                      </a:cubicBezTo>
                      <a:lnTo>
                        <a:pt x="6953" y="632"/>
                      </a:lnTo>
                      <a:cubicBezTo>
                        <a:pt x="7000" y="632"/>
                        <a:pt x="7035" y="609"/>
                        <a:pt x="7035" y="562"/>
                      </a:cubicBezTo>
                      <a:lnTo>
                        <a:pt x="7035" y="70"/>
                      </a:lnTo>
                      <a:cubicBezTo>
                        <a:pt x="7035" y="35"/>
                        <a:pt x="7000" y="0"/>
                        <a:pt x="69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a:off x="6449598" y="4906003"/>
                  <a:ext cx="390863" cy="8008"/>
                </a:xfrm>
                <a:custGeom>
                  <a:avLst/>
                  <a:gdLst/>
                  <a:ahLst/>
                  <a:cxnLst/>
                  <a:rect l="l" t="t" r="r" b="b"/>
                  <a:pathLst>
                    <a:path w="6882" h="141" extrusionOk="0">
                      <a:moveTo>
                        <a:pt x="0" y="0"/>
                      </a:moveTo>
                      <a:lnTo>
                        <a:pt x="0" y="140"/>
                      </a:lnTo>
                      <a:lnTo>
                        <a:pt x="6882" y="140"/>
                      </a:lnTo>
                      <a:lnTo>
                        <a:pt x="6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6445565" y="4901970"/>
                  <a:ext cx="399553" cy="16698"/>
                </a:xfrm>
                <a:custGeom>
                  <a:avLst/>
                  <a:gdLst/>
                  <a:ahLst/>
                  <a:cxnLst/>
                  <a:rect l="l" t="t" r="r" b="b"/>
                  <a:pathLst>
                    <a:path w="7035" h="294" extrusionOk="0">
                      <a:moveTo>
                        <a:pt x="71" y="1"/>
                      </a:moveTo>
                      <a:cubicBezTo>
                        <a:pt x="24" y="1"/>
                        <a:pt x="1" y="36"/>
                        <a:pt x="1" y="71"/>
                      </a:cubicBezTo>
                      <a:lnTo>
                        <a:pt x="1" y="211"/>
                      </a:lnTo>
                      <a:cubicBezTo>
                        <a:pt x="1" y="258"/>
                        <a:pt x="24" y="293"/>
                        <a:pt x="71" y="293"/>
                      </a:cubicBezTo>
                      <a:lnTo>
                        <a:pt x="6953" y="293"/>
                      </a:lnTo>
                      <a:cubicBezTo>
                        <a:pt x="7000" y="293"/>
                        <a:pt x="7035" y="258"/>
                        <a:pt x="7035" y="211"/>
                      </a:cubicBezTo>
                      <a:lnTo>
                        <a:pt x="7035" y="71"/>
                      </a:lnTo>
                      <a:cubicBezTo>
                        <a:pt x="7035" y="36"/>
                        <a:pt x="7000" y="1"/>
                        <a:pt x="69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6580507" y="4740448"/>
                  <a:ext cx="115748" cy="115067"/>
                </a:xfrm>
                <a:custGeom>
                  <a:avLst/>
                  <a:gdLst/>
                  <a:ahLst/>
                  <a:cxnLst/>
                  <a:rect l="l" t="t" r="r" b="b"/>
                  <a:pathLst>
                    <a:path w="2038" h="2026" extrusionOk="0">
                      <a:moveTo>
                        <a:pt x="1019" y="1"/>
                      </a:moveTo>
                      <a:cubicBezTo>
                        <a:pt x="457" y="1"/>
                        <a:pt x="1" y="445"/>
                        <a:pt x="1" y="1007"/>
                      </a:cubicBezTo>
                      <a:cubicBezTo>
                        <a:pt x="1" y="1569"/>
                        <a:pt x="457" y="2026"/>
                        <a:pt x="1019" y="2026"/>
                      </a:cubicBezTo>
                      <a:cubicBezTo>
                        <a:pt x="1581" y="2026"/>
                        <a:pt x="2037" y="1569"/>
                        <a:pt x="2037" y="1007"/>
                      </a:cubicBezTo>
                      <a:cubicBezTo>
                        <a:pt x="2037" y="445"/>
                        <a:pt x="1581" y="1"/>
                        <a:pt x="1019" y="1"/>
                      </a:cubicBezTo>
                      <a:close/>
                    </a:path>
                  </a:pathLst>
                </a:custGeom>
                <a:solidFill>
                  <a:srgbClr val="0169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4"/>
                <p:cNvSpPr/>
                <p:nvPr/>
              </p:nvSpPr>
              <p:spPr>
                <a:xfrm>
                  <a:off x="6621740" y="4769697"/>
                  <a:ext cx="49923" cy="58556"/>
                </a:xfrm>
                <a:custGeom>
                  <a:avLst/>
                  <a:gdLst/>
                  <a:ahLst/>
                  <a:cxnLst/>
                  <a:rect l="l" t="t" r="r" b="b"/>
                  <a:pathLst>
                    <a:path w="879" h="1031" extrusionOk="0">
                      <a:moveTo>
                        <a:pt x="0" y="1"/>
                      </a:moveTo>
                      <a:lnTo>
                        <a:pt x="0" y="1031"/>
                      </a:lnTo>
                      <a:lnTo>
                        <a:pt x="878" y="51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4"/>
                <p:cNvSpPr/>
                <p:nvPr/>
              </p:nvSpPr>
              <p:spPr>
                <a:xfrm>
                  <a:off x="6449598" y="4948541"/>
                  <a:ext cx="390863" cy="250636"/>
                </a:xfrm>
                <a:custGeom>
                  <a:avLst/>
                  <a:gdLst/>
                  <a:ahLst/>
                  <a:cxnLst/>
                  <a:rect l="l" t="t" r="r" b="b"/>
                  <a:pathLst>
                    <a:path w="6882" h="4413" extrusionOk="0">
                      <a:moveTo>
                        <a:pt x="0" y="0"/>
                      </a:moveTo>
                      <a:lnTo>
                        <a:pt x="0" y="4413"/>
                      </a:lnTo>
                      <a:lnTo>
                        <a:pt x="6882" y="4413"/>
                      </a:lnTo>
                      <a:lnTo>
                        <a:pt x="688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4"/>
                <p:cNvSpPr/>
                <p:nvPr/>
              </p:nvSpPr>
              <p:spPr>
                <a:xfrm>
                  <a:off x="6445565" y="4944509"/>
                  <a:ext cx="399553" cy="258644"/>
                </a:xfrm>
                <a:custGeom>
                  <a:avLst/>
                  <a:gdLst/>
                  <a:ahLst/>
                  <a:cxnLst/>
                  <a:rect l="l" t="t" r="r" b="b"/>
                  <a:pathLst>
                    <a:path w="7035" h="4554" extrusionOk="0">
                      <a:moveTo>
                        <a:pt x="6883" y="153"/>
                      </a:moveTo>
                      <a:lnTo>
                        <a:pt x="6883" y="4413"/>
                      </a:lnTo>
                      <a:lnTo>
                        <a:pt x="141" y="4413"/>
                      </a:lnTo>
                      <a:lnTo>
                        <a:pt x="141" y="153"/>
                      </a:lnTo>
                      <a:close/>
                      <a:moveTo>
                        <a:pt x="71" y="1"/>
                      </a:moveTo>
                      <a:cubicBezTo>
                        <a:pt x="24" y="1"/>
                        <a:pt x="1" y="36"/>
                        <a:pt x="1" y="83"/>
                      </a:cubicBezTo>
                      <a:lnTo>
                        <a:pt x="1" y="4484"/>
                      </a:lnTo>
                      <a:cubicBezTo>
                        <a:pt x="1" y="4530"/>
                        <a:pt x="24" y="4554"/>
                        <a:pt x="71" y="4554"/>
                      </a:cubicBezTo>
                      <a:lnTo>
                        <a:pt x="6953" y="4554"/>
                      </a:lnTo>
                      <a:cubicBezTo>
                        <a:pt x="7000" y="4554"/>
                        <a:pt x="7035" y="4530"/>
                        <a:pt x="7035" y="4484"/>
                      </a:cubicBezTo>
                      <a:lnTo>
                        <a:pt x="7035" y="83"/>
                      </a:lnTo>
                      <a:cubicBezTo>
                        <a:pt x="7035" y="36"/>
                        <a:pt x="7000" y="1"/>
                        <a:pt x="69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4"/>
                <p:cNvSpPr/>
                <p:nvPr/>
              </p:nvSpPr>
              <p:spPr>
                <a:xfrm>
                  <a:off x="6449598" y="5171174"/>
                  <a:ext cx="390863" cy="28000"/>
                </a:xfrm>
                <a:custGeom>
                  <a:avLst/>
                  <a:gdLst/>
                  <a:ahLst/>
                  <a:cxnLst/>
                  <a:rect l="l" t="t" r="r" b="b"/>
                  <a:pathLst>
                    <a:path w="6882" h="493" extrusionOk="0">
                      <a:moveTo>
                        <a:pt x="0" y="1"/>
                      </a:moveTo>
                      <a:lnTo>
                        <a:pt x="0" y="493"/>
                      </a:lnTo>
                      <a:lnTo>
                        <a:pt x="6882" y="493"/>
                      </a:lnTo>
                      <a:lnTo>
                        <a:pt x="68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6445565" y="5167199"/>
                  <a:ext cx="399553" cy="35951"/>
                </a:xfrm>
                <a:custGeom>
                  <a:avLst/>
                  <a:gdLst/>
                  <a:ahLst/>
                  <a:cxnLst/>
                  <a:rect l="l" t="t" r="r" b="b"/>
                  <a:pathLst>
                    <a:path w="7035" h="633" extrusionOk="0">
                      <a:moveTo>
                        <a:pt x="6883" y="141"/>
                      </a:moveTo>
                      <a:lnTo>
                        <a:pt x="6883" y="492"/>
                      </a:lnTo>
                      <a:lnTo>
                        <a:pt x="141" y="492"/>
                      </a:lnTo>
                      <a:lnTo>
                        <a:pt x="141" y="141"/>
                      </a:lnTo>
                      <a:close/>
                      <a:moveTo>
                        <a:pt x="71" y="1"/>
                      </a:moveTo>
                      <a:cubicBezTo>
                        <a:pt x="24" y="1"/>
                        <a:pt x="1" y="36"/>
                        <a:pt x="1" y="71"/>
                      </a:cubicBezTo>
                      <a:lnTo>
                        <a:pt x="1" y="563"/>
                      </a:lnTo>
                      <a:cubicBezTo>
                        <a:pt x="1" y="609"/>
                        <a:pt x="24" y="633"/>
                        <a:pt x="71" y="633"/>
                      </a:cubicBezTo>
                      <a:lnTo>
                        <a:pt x="6953" y="633"/>
                      </a:lnTo>
                      <a:cubicBezTo>
                        <a:pt x="7000" y="633"/>
                        <a:pt x="7035" y="609"/>
                        <a:pt x="7035" y="563"/>
                      </a:cubicBezTo>
                      <a:lnTo>
                        <a:pt x="7035" y="71"/>
                      </a:lnTo>
                      <a:cubicBezTo>
                        <a:pt x="7035" y="36"/>
                        <a:pt x="7000" y="1"/>
                        <a:pt x="69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6449598" y="5181170"/>
                  <a:ext cx="390863" cy="8008"/>
                </a:xfrm>
                <a:custGeom>
                  <a:avLst/>
                  <a:gdLst/>
                  <a:ahLst/>
                  <a:cxnLst/>
                  <a:rect l="l" t="t" r="r" b="b"/>
                  <a:pathLst>
                    <a:path w="6882" h="141" extrusionOk="0">
                      <a:moveTo>
                        <a:pt x="0" y="1"/>
                      </a:moveTo>
                      <a:lnTo>
                        <a:pt x="0" y="141"/>
                      </a:lnTo>
                      <a:lnTo>
                        <a:pt x="6882" y="141"/>
                      </a:lnTo>
                      <a:lnTo>
                        <a:pt x="68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6445565" y="5177194"/>
                  <a:ext cx="399553" cy="16641"/>
                </a:xfrm>
                <a:custGeom>
                  <a:avLst/>
                  <a:gdLst/>
                  <a:ahLst/>
                  <a:cxnLst/>
                  <a:rect l="l" t="t" r="r" b="b"/>
                  <a:pathLst>
                    <a:path w="7035" h="293" extrusionOk="0">
                      <a:moveTo>
                        <a:pt x="71" y="0"/>
                      </a:moveTo>
                      <a:cubicBezTo>
                        <a:pt x="24" y="0"/>
                        <a:pt x="1" y="35"/>
                        <a:pt x="1" y="71"/>
                      </a:cubicBezTo>
                      <a:lnTo>
                        <a:pt x="1" y="211"/>
                      </a:lnTo>
                      <a:cubicBezTo>
                        <a:pt x="1" y="258"/>
                        <a:pt x="24" y="293"/>
                        <a:pt x="71" y="293"/>
                      </a:cubicBezTo>
                      <a:lnTo>
                        <a:pt x="6953" y="293"/>
                      </a:lnTo>
                      <a:cubicBezTo>
                        <a:pt x="7000" y="293"/>
                        <a:pt x="7035" y="258"/>
                        <a:pt x="7035" y="211"/>
                      </a:cubicBezTo>
                      <a:lnTo>
                        <a:pt x="7035" y="71"/>
                      </a:lnTo>
                      <a:cubicBezTo>
                        <a:pt x="7035" y="35"/>
                        <a:pt x="7000" y="0"/>
                        <a:pt x="69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6561254" y="5014934"/>
                  <a:ext cx="135002" cy="115748"/>
                </a:xfrm>
                <a:custGeom>
                  <a:avLst/>
                  <a:gdLst/>
                  <a:ahLst/>
                  <a:cxnLst/>
                  <a:rect l="l" t="t" r="r" b="b"/>
                  <a:pathLst>
                    <a:path w="2377" h="2038" extrusionOk="0">
                      <a:moveTo>
                        <a:pt x="1345" y="1"/>
                      </a:moveTo>
                      <a:cubicBezTo>
                        <a:pt x="1098" y="1"/>
                        <a:pt x="847" y="91"/>
                        <a:pt x="644" y="294"/>
                      </a:cubicBezTo>
                      <a:cubicBezTo>
                        <a:pt x="0" y="938"/>
                        <a:pt x="457" y="2038"/>
                        <a:pt x="1358" y="2038"/>
                      </a:cubicBezTo>
                      <a:cubicBezTo>
                        <a:pt x="1920" y="2038"/>
                        <a:pt x="2376" y="1582"/>
                        <a:pt x="2376" y="1020"/>
                      </a:cubicBezTo>
                      <a:cubicBezTo>
                        <a:pt x="2376" y="408"/>
                        <a:pt x="1869" y="1"/>
                        <a:pt x="1345" y="1"/>
                      </a:cubicBezTo>
                      <a:close/>
                    </a:path>
                  </a:pathLst>
                </a:custGeom>
                <a:solidFill>
                  <a:srgbClr val="0169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6621740" y="5044921"/>
                  <a:ext cx="49923" cy="57874"/>
                </a:xfrm>
                <a:custGeom>
                  <a:avLst/>
                  <a:gdLst/>
                  <a:ahLst/>
                  <a:cxnLst/>
                  <a:rect l="l" t="t" r="r" b="b"/>
                  <a:pathLst>
                    <a:path w="879" h="1019" extrusionOk="0">
                      <a:moveTo>
                        <a:pt x="0" y="0"/>
                      </a:moveTo>
                      <a:lnTo>
                        <a:pt x="0" y="1018"/>
                      </a:lnTo>
                      <a:lnTo>
                        <a:pt x="878" y="515"/>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6449598" y="5223709"/>
                  <a:ext cx="390863" cy="250636"/>
                </a:xfrm>
                <a:custGeom>
                  <a:avLst/>
                  <a:gdLst/>
                  <a:ahLst/>
                  <a:cxnLst/>
                  <a:rect l="l" t="t" r="r" b="b"/>
                  <a:pathLst>
                    <a:path w="6882" h="4413" extrusionOk="0">
                      <a:moveTo>
                        <a:pt x="0" y="1"/>
                      </a:moveTo>
                      <a:lnTo>
                        <a:pt x="0" y="4413"/>
                      </a:lnTo>
                      <a:lnTo>
                        <a:pt x="6882" y="4413"/>
                      </a:lnTo>
                      <a:lnTo>
                        <a:pt x="68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6445565" y="5219733"/>
                  <a:ext cx="399553" cy="258644"/>
                </a:xfrm>
                <a:custGeom>
                  <a:avLst/>
                  <a:gdLst/>
                  <a:ahLst/>
                  <a:cxnLst/>
                  <a:rect l="l" t="t" r="r" b="b"/>
                  <a:pathLst>
                    <a:path w="7035" h="4554" extrusionOk="0">
                      <a:moveTo>
                        <a:pt x="6883" y="153"/>
                      </a:moveTo>
                      <a:lnTo>
                        <a:pt x="6883" y="4413"/>
                      </a:lnTo>
                      <a:lnTo>
                        <a:pt x="141" y="4413"/>
                      </a:lnTo>
                      <a:lnTo>
                        <a:pt x="141" y="153"/>
                      </a:lnTo>
                      <a:close/>
                      <a:moveTo>
                        <a:pt x="71" y="0"/>
                      </a:moveTo>
                      <a:cubicBezTo>
                        <a:pt x="24" y="0"/>
                        <a:pt x="1" y="35"/>
                        <a:pt x="1" y="71"/>
                      </a:cubicBezTo>
                      <a:lnTo>
                        <a:pt x="1" y="4483"/>
                      </a:lnTo>
                      <a:cubicBezTo>
                        <a:pt x="1" y="4518"/>
                        <a:pt x="24" y="4553"/>
                        <a:pt x="71" y="4553"/>
                      </a:cubicBezTo>
                      <a:lnTo>
                        <a:pt x="6953" y="4553"/>
                      </a:lnTo>
                      <a:cubicBezTo>
                        <a:pt x="7000" y="4553"/>
                        <a:pt x="7035" y="4518"/>
                        <a:pt x="7035" y="4483"/>
                      </a:cubicBezTo>
                      <a:lnTo>
                        <a:pt x="7035" y="71"/>
                      </a:lnTo>
                      <a:cubicBezTo>
                        <a:pt x="7035" y="35"/>
                        <a:pt x="7000" y="0"/>
                        <a:pt x="69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6449598" y="5446398"/>
                  <a:ext cx="390863" cy="27943"/>
                </a:xfrm>
                <a:custGeom>
                  <a:avLst/>
                  <a:gdLst/>
                  <a:ahLst/>
                  <a:cxnLst/>
                  <a:rect l="l" t="t" r="r" b="b"/>
                  <a:pathLst>
                    <a:path w="6882" h="492" extrusionOk="0">
                      <a:moveTo>
                        <a:pt x="0" y="0"/>
                      </a:moveTo>
                      <a:lnTo>
                        <a:pt x="0" y="492"/>
                      </a:lnTo>
                      <a:lnTo>
                        <a:pt x="6882" y="492"/>
                      </a:lnTo>
                      <a:lnTo>
                        <a:pt x="6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6445565" y="5442423"/>
                  <a:ext cx="399553" cy="35951"/>
                </a:xfrm>
                <a:custGeom>
                  <a:avLst/>
                  <a:gdLst/>
                  <a:ahLst/>
                  <a:cxnLst/>
                  <a:rect l="l" t="t" r="r" b="b"/>
                  <a:pathLst>
                    <a:path w="7035" h="633" extrusionOk="0">
                      <a:moveTo>
                        <a:pt x="6883" y="141"/>
                      </a:moveTo>
                      <a:lnTo>
                        <a:pt x="6883" y="492"/>
                      </a:lnTo>
                      <a:lnTo>
                        <a:pt x="141" y="492"/>
                      </a:lnTo>
                      <a:lnTo>
                        <a:pt x="141" y="141"/>
                      </a:lnTo>
                      <a:close/>
                      <a:moveTo>
                        <a:pt x="71" y="0"/>
                      </a:moveTo>
                      <a:cubicBezTo>
                        <a:pt x="24" y="0"/>
                        <a:pt x="1" y="35"/>
                        <a:pt x="1" y="82"/>
                      </a:cubicBezTo>
                      <a:lnTo>
                        <a:pt x="1" y="562"/>
                      </a:lnTo>
                      <a:cubicBezTo>
                        <a:pt x="1" y="597"/>
                        <a:pt x="24" y="632"/>
                        <a:pt x="71" y="632"/>
                      </a:cubicBezTo>
                      <a:lnTo>
                        <a:pt x="6953" y="632"/>
                      </a:lnTo>
                      <a:cubicBezTo>
                        <a:pt x="7000" y="632"/>
                        <a:pt x="7023" y="609"/>
                        <a:pt x="7035" y="562"/>
                      </a:cubicBezTo>
                      <a:lnTo>
                        <a:pt x="7035" y="82"/>
                      </a:lnTo>
                      <a:cubicBezTo>
                        <a:pt x="7035" y="35"/>
                        <a:pt x="7000" y="0"/>
                        <a:pt x="69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6449598" y="5456394"/>
                  <a:ext cx="390863" cy="8008"/>
                </a:xfrm>
                <a:custGeom>
                  <a:avLst/>
                  <a:gdLst/>
                  <a:ahLst/>
                  <a:cxnLst/>
                  <a:rect l="l" t="t" r="r" b="b"/>
                  <a:pathLst>
                    <a:path w="6882" h="141" extrusionOk="0">
                      <a:moveTo>
                        <a:pt x="0" y="0"/>
                      </a:moveTo>
                      <a:lnTo>
                        <a:pt x="0" y="140"/>
                      </a:lnTo>
                      <a:lnTo>
                        <a:pt x="6882" y="140"/>
                      </a:lnTo>
                      <a:lnTo>
                        <a:pt x="6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6445565" y="5452362"/>
                  <a:ext cx="399553" cy="16016"/>
                </a:xfrm>
                <a:custGeom>
                  <a:avLst/>
                  <a:gdLst/>
                  <a:ahLst/>
                  <a:cxnLst/>
                  <a:rect l="l" t="t" r="r" b="b"/>
                  <a:pathLst>
                    <a:path w="7035" h="282" extrusionOk="0">
                      <a:moveTo>
                        <a:pt x="71" y="1"/>
                      </a:moveTo>
                      <a:cubicBezTo>
                        <a:pt x="24" y="1"/>
                        <a:pt x="1" y="24"/>
                        <a:pt x="1" y="71"/>
                      </a:cubicBezTo>
                      <a:lnTo>
                        <a:pt x="1" y="211"/>
                      </a:lnTo>
                      <a:cubicBezTo>
                        <a:pt x="1" y="258"/>
                        <a:pt x="24" y="282"/>
                        <a:pt x="71" y="282"/>
                      </a:cubicBezTo>
                      <a:lnTo>
                        <a:pt x="6953" y="282"/>
                      </a:lnTo>
                      <a:cubicBezTo>
                        <a:pt x="7000" y="282"/>
                        <a:pt x="7035" y="258"/>
                        <a:pt x="7035" y="211"/>
                      </a:cubicBezTo>
                      <a:lnTo>
                        <a:pt x="7035" y="71"/>
                      </a:lnTo>
                      <a:cubicBezTo>
                        <a:pt x="7035" y="24"/>
                        <a:pt x="7000" y="1"/>
                        <a:pt x="69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6561254" y="5290158"/>
                  <a:ext cx="135002" cy="115748"/>
                </a:xfrm>
                <a:custGeom>
                  <a:avLst/>
                  <a:gdLst/>
                  <a:ahLst/>
                  <a:cxnLst/>
                  <a:rect l="l" t="t" r="r" b="b"/>
                  <a:pathLst>
                    <a:path w="2377" h="2038" extrusionOk="0">
                      <a:moveTo>
                        <a:pt x="1345" y="0"/>
                      </a:moveTo>
                      <a:cubicBezTo>
                        <a:pt x="1098" y="0"/>
                        <a:pt x="847" y="91"/>
                        <a:pt x="644" y="294"/>
                      </a:cubicBezTo>
                      <a:cubicBezTo>
                        <a:pt x="0" y="937"/>
                        <a:pt x="457" y="2026"/>
                        <a:pt x="1358" y="2037"/>
                      </a:cubicBezTo>
                      <a:cubicBezTo>
                        <a:pt x="1920" y="2037"/>
                        <a:pt x="2376" y="1581"/>
                        <a:pt x="2376" y="1019"/>
                      </a:cubicBezTo>
                      <a:cubicBezTo>
                        <a:pt x="2376" y="407"/>
                        <a:pt x="1869" y="0"/>
                        <a:pt x="1345" y="0"/>
                      </a:cubicBezTo>
                      <a:close/>
                    </a:path>
                  </a:pathLst>
                </a:custGeom>
                <a:solidFill>
                  <a:srgbClr val="0169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6621740" y="5320088"/>
                  <a:ext cx="49923" cy="57874"/>
                </a:xfrm>
                <a:custGeom>
                  <a:avLst/>
                  <a:gdLst/>
                  <a:ahLst/>
                  <a:cxnLst/>
                  <a:rect l="l" t="t" r="r" b="b"/>
                  <a:pathLst>
                    <a:path w="879" h="1019" extrusionOk="0">
                      <a:moveTo>
                        <a:pt x="0" y="1"/>
                      </a:moveTo>
                      <a:lnTo>
                        <a:pt x="0" y="1019"/>
                      </a:lnTo>
                      <a:lnTo>
                        <a:pt x="878" y="51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6449598" y="5498933"/>
                  <a:ext cx="390863" cy="250636"/>
                </a:xfrm>
                <a:custGeom>
                  <a:avLst/>
                  <a:gdLst/>
                  <a:ahLst/>
                  <a:cxnLst/>
                  <a:rect l="l" t="t" r="r" b="b"/>
                  <a:pathLst>
                    <a:path w="6882" h="4413" extrusionOk="0">
                      <a:moveTo>
                        <a:pt x="0" y="0"/>
                      </a:moveTo>
                      <a:lnTo>
                        <a:pt x="0" y="4413"/>
                      </a:lnTo>
                      <a:lnTo>
                        <a:pt x="6882" y="4413"/>
                      </a:lnTo>
                      <a:lnTo>
                        <a:pt x="688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4"/>
                <p:cNvSpPr/>
                <p:nvPr/>
              </p:nvSpPr>
              <p:spPr>
                <a:xfrm>
                  <a:off x="6445565" y="5494900"/>
                  <a:ext cx="399553" cy="258644"/>
                </a:xfrm>
                <a:custGeom>
                  <a:avLst/>
                  <a:gdLst/>
                  <a:ahLst/>
                  <a:cxnLst/>
                  <a:rect l="l" t="t" r="r" b="b"/>
                  <a:pathLst>
                    <a:path w="7035" h="4554" extrusionOk="0">
                      <a:moveTo>
                        <a:pt x="6883" y="153"/>
                      </a:moveTo>
                      <a:lnTo>
                        <a:pt x="6883" y="4413"/>
                      </a:lnTo>
                      <a:lnTo>
                        <a:pt x="141" y="4413"/>
                      </a:lnTo>
                      <a:lnTo>
                        <a:pt x="141" y="153"/>
                      </a:lnTo>
                      <a:close/>
                      <a:moveTo>
                        <a:pt x="71" y="1"/>
                      </a:moveTo>
                      <a:cubicBezTo>
                        <a:pt x="24" y="1"/>
                        <a:pt x="1" y="36"/>
                        <a:pt x="1" y="71"/>
                      </a:cubicBezTo>
                      <a:lnTo>
                        <a:pt x="1" y="4484"/>
                      </a:lnTo>
                      <a:cubicBezTo>
                        <a:pt x="1" y="4519"/>
                        <a:pt x="24" y="4554"/>
                        <a:pt x="71" y="4554"/>
                      </a:cubicBezTo>
                      <a:lnTo>
                        <a:pt x="6953" y="4554"/>
                      </a:lnTo>
                      <a:cubicBezTo>
                        <a:pt x="7000" y="4554"/>
                        <a:pt x="7035" y="4519"/>
                        <a:pt x="7035" y="4484"/>
                      </a:cubicBezTo>
                      <a:lnTo>
                        <a:pt x="7035" y="71"/>
                      </a:lnTo>
                      <a:cubicBezTo>
                        <a:pt x="7035" y="36"/>
                        <a:pt x="7000" y="1"/>
                        <a:pt x="69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4"/>
                <p:cNvSpPr/>
                <p:nvPr/>
              </p:nvSpPr>
              <p:spPr>
                <a:xfrm>
                  <a:off x="6449598" y="5721566"/>
                  <a:ext cx="390863" cy="28000"/>
                </a:xfrm>
                <a:custGeom>
                  <a:avLst/>
                  <a:gdLst/>
                  <a:ahLst/>
                  <a:cxnLst/>
                  <a:rect l="l" t="t" r="r" b="b"/>
                  <a:pathLst>
                    <a:path w="6882" h="493" extrusionOk="0">
                      <a:moveTo>
                        <a:pt x="0" y="1"/>
                      </a:moveTo>
                      <a:lnTo>
                        <a:pt x="0" y="493"/>
                      </a:lnTo>
                      <a:lnTo>
                        <a:pt x="6882" y="493"/>
                      </a:lnTo>
                      <a:lnTo>
                        <a:pt x="68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6445565" y="5717590"/>
                  <a:ext cx="399553" cy="35951"/>
                </a:xfrm>
                <a:custGeom>
                  <a:avLst/>
                  <a:gdLst/>
                  <a:ahLst/>
                  <a:cxnLst/>
                  <a:rect l="l" t="t" r="r" b="b"/>
                  <a:pathLst>
                    <a:path w="7035" h="633" extrusionOk="0">
                      <a:moveTo>
                        <a:pt x="6883" y="141"/>
                      </a:moveTo>
                      <a:lnTo>
                        <a:pt x="6883" y="492"/>
                      </a:lnTo>
                      <a:lnTo>
                        <a:pt x="141" y="492"/>
                      </a:lnTo>
                      <a:lnTo>
                        <a:pt x="141" y="141"/>
                      </a:lnTo>
                      <a:close/>
                      <a:moveTo>
                        <a:pt x="71" y="1"/>
                      </a:moveTo>
                      <a:cubicBezTo>
                        <a:pt x="24" y="1"/>
                        <a:pt x="1" y="24"/>
                        <a:pt x="1" y="71"/>
                      </a:cubicBezTo>
                      <a:lnTo>
                        <a:pt x="1" y="563"/>
                      </a:lnTo>
                      <a:cubicBezTo>
                        <a:pt x="1" y="598"/>
                        <a:pt x="24" y="633"/>
                        <a:pt x="71" y="633"/>
                      </a:cubicBezTo>
                      <a:lnTo>
                        <a:pt x="6953" y="633"/>
                      </a:lnTo>
                      <a:cubicBezTo>
                        <a:pt x="7000" y="633"/>
                        <a:pt x="7035" y="598"/>
                        <a:pt x="7035" y="563"/>
                      </a:cubicBezTo>
                      <a:lnTo>
                        <a:pt x="7035" y="71"/>
                      </a:lnTo>
                      <a:cubicBezTo>
                        <a:pt x="7035" y="24"/>
                        <a:pt x="7000" y="1"/>
                        <a:pt x="69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4"/>
                <p:cNvSpPr/>
                <p:nvPr/>
              </p:nvSpPr>
              <p:spPr>
                <a:xfrm>
                  <a:off x="6449598" y="5731561"/>
                  <a:ext cx="390863" cy="8008"/>
                </a:xfrm>
                <a:custGeom>
                  <a:avLst/>
                  <a:gdLst/>
                  <a:ahLst/>
                  <a:cxnLst/>
                  <a:rect l="l" t="t" r="r" b="b"/>
                  <a:pathLst>
                    <a:path w="6882" h="141" extrusionOk="0">
                      <a:moveTo>
                        <a:pt x="0" y="0"/>
                      </a:moveTo>
                      <a:lnTo>
                        <a:pt x="0" y="141"/>
                      </a:lnTo>
                      <a:lnTo>
                        <a:pt x="6882" y="141"/>
                      </a:lnTo>
                      <a:lnTo>
                        <a:pt x="6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4"/>
                <p:cNvSpPr/>
                <p:nvPr/>
              </p:nvSpPr>
              <p:spPr>
                <a:xfrm>
                  <a:off x="6445565" y="5727586"/>
                  <a:ext cx="399553" cy="16016"/>
                </a:xfrm>
                <a:custGeom>
                  <a:avLst/>
                  <a:gdLst/>
                  <a:ahLst/>
                  <a:cxnLst/>
                  <a:rect l="l" t="t" r="r" b="b"/>
                  <a:pathLst>
                    <a:path w="7035" h="282" extrusionOk="0">
                      <a:moveTo>
                        <a:pt x="71" y="0"/>
                      </a:moveTo>
                      <a:cubicBezTo>
                        <a:pt x="24" y="0"/>
                        <a:pt x="1" y="24"/>
                        <a:pt x="1" y="70"/>
                      </a:cubicBezTo>
                      <a:lnTo>
                        <a:pt x="1" y="211"/>
                      </a:lnTo>
                      <a:cubicBezTo>
                        <a:pt x="1" y="246"/>
                        <a:pt x="24" y="281"/>
                        <a:pt x="71" y="281"/>
                      </a:cubicBezTo>
                      <a:lnTo>
                        <a:pt x="6953" y="281"/>
                      </a:lnTo>
                      <a:cubicBezTo>
                        <a:pt x="7000" y="281"/>
                        <a:pt x="7035" y="246"/>
                        <a:pt x="7035" y="211"/>
                      </a:cubicBezTo>
                      <a:lnTo>
                        <a:pt x="7035" y="70"/>
                      </a:lnTo>
                      <a:cubicBezTo>
                        <a:pt x="7035" y="24"/>
                        <a:pt x="7000" y="0"/>
                        <a:pt x="69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4"/>
                <p:cNvSpPr/>
                <p:nvPr/>
              </p:nvSpPr>
              <p:spPr>
                <a:xfrm>
                  <a:off x="6561254" y="5565211"/>
                  <a:ext cx="135002" cy="115237"/>
                </a:xfrm>
                <a:custGeom>
                  <a:avLst/>
                  <a:gdLst/>
                  <a:ahLst/>
                  <a:cxnLst/>
                  <a:rect l="l" t="t" r="r" b="b"/>
                  <a:pathLst>
                    <a:path w="2377" h="2029" extrusionOk="0">
                      <a:moveTo>
                        <a:pt x="1350" y="0"/>
                      </a:moveTo>
                      <a:cubicBezTo>
                        <a:pt x="1101" y="0"/>
                        <a:pt x="848" y="92"/>
                        <a:pt x="644" y="296"/>
                      </a:cubicBezTo>
                      <a:cubicBezTo>
                        <a:pt x="0" y="940"/>
                        <a:pt x="457" y="2028"/>
                        <a:pt x="1358" y="2028"/>
                      </a:cubicBezTo>
                      <a:cubicBezTo>
                        <a:pt x="1920" y="2028"/>
                        <a:pt x="2376" y="1584"/>
                        <a:pt x="2376" y="1022"/>
                      </a:cubicBezTo>
                      <a:cubicBezTo>
                        <a:pt x="2376" y="404"/>
                        <a:pt x="1872" y="0"/>
                        <a:pt x="1350" y="0"/>
                      </a:cubicBezTo>
                      <a:close/>
                    </a:path>
                  </a:pathLst>
                </a:custGeom>
                <a:solidFill>
                  <a:srgbClr val="0169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4"/>
                <p:cNvSpPr/>
                <p:nvPr/>
              </p:nvSpPr>
              <p:spPr>
                <a:xfrm>
                  <a:off x="6621740" y="5595312"/>
                  <a:ext cx="49923" cy="57874"/>
                </a:xfrm>
                <a:custGeom>
                  <a:avLst/>
                  <a:gdLst/>
                  <a:ahLst/>
                  <a:cxnLst/>
                  <a:rect l="l" t="t" r="r" b="b"/>
                  <a:pathLst>
                    <a:path w="879" h="1019" extrusionOk="0">
                      <a:moveTo>
                        <a:pt x="0" y="0"/>
                      </a:moveTo>
                      <a:lnTo>
                        <a:pt x="0" y="1018"/>
                      </a:lnTo>
                      <a:lnTo>
                        <a:pt x="878" y="515"/>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4"/>
                <p:cNvSpPr/>
                <p:nvPr/>
              </p:nvSpPr>
              <p:spPr>
                <a:xfrm>
                  <a:off x="5372047" y="5370635"/>
                  <a:ext cx="769856" cy="8008"/>
                </a:xfrm>
                <a:custGeom>
                  <a:avLst/>
                  <a:gdLst/>
                  <a:ahLst/>
                  <a:cxnLst/>
                  <a:rect l="l" t="t" r="r" b="b"/>
                  <a:pathLst>
                    <a:path w="13555" h="141" extrusionOk="0">
                      <a:moveTo>
                        <a:pt x="94" y="0"/>
                      </a:moveTo>
                      <a:cubicBezTo>
                        <a:pt x="1" y="0"/>
                        <a:pt x="1" y="141"/>
                        <a:pt x="94" y="141"/>
                      </a:cubicBezTo>
                      <a:lnTo>
                        <a:pt x="13460" y="141"/>
                      </a:lnTo>
                      <a:cubicBezTo>
                        <a:pt x="13554" y="141"/>
                        <a:pt x="13554" y="0"/>
                        <a:pt x="134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4"/>
                <p:cNvSpPr/>
                <p:nvPr/>
              </p:nvSpPr>
              <p:spPr>
                <a:xfrm>
                  <a:off x="5372047" y="5550104"/>
                  <a:ext cx="462084" cy="8008"/>
                </a:xfrm>
                <a:custGeom>
                  <a:avLst/>
                  <a:gdLst/>
                  <a:ahLst/>
                  <a:cxnLst/>
                  <a:rect l="l" t="t" r="r" b="b"/>
                  <a:pathLst>
                    <a:path w="8136" h="141" extrusionOk="0">
                      <a:moveTo>
                        <a:pt x="94" y="0"/>
                      </a:moveTo>
                      <a:cubicBezTo>
                        <a:pt x="1" y="0"/>
                        <a:pt x="1" y="141"/>
                        <a:pt x="94" y="141"/>
                      </a:cubicBezTo>
                      <a:lnTo>
                        <a:pt x="8030" y="141"/>
                      </a:lnTo>
                      <a:cubicBezTo>
                        <a:pt x="8135" y="141"/>
                        <a:pt x="8135" y="0"/>
                        <a:pt x="80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5372047" y="5620529"/>
                  <a:ext cx="462084" cy="8746"/>
                </a:xfrm>
                <a:custGeom>
                  <a:avLst/>
                  <a:gdLst/>
                  <a:ahLst/>
                  <a:cxnLst/>
                  <a:rect l="l" t="t" r="r" b="b"/>
                  <a:pathLst>
                    <a:path w="8136" h="154" extrusionOk="0">
                      <a:moveTo>
                        <a:pt x="94" y="1"/>
                      </a:moveTo>
                      <a:cubicBezTo>
                        <a:pt x="1" y="1"/>
                        <a:pt x="1" y="153"/>
                        <a:pt x="94" y="153"/>
                      </a:cubicBezTo>
                      <a:lnTo>
                        <a:pt x="8030" y="153"/>
                      </a:lnTo>
                      <a:cubicBezTo>
                        <a:pt x="8135" y="153"/>
                        <a:pt x="8135" y="1"/>
                        <a:pt x="80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4"/>
                <p:cNvSpPr/>
                <p:nvPr/>
              </p:nvSpPr>
              <p:spPr>
                <a:xfrm>
                  <a:off x="5373410" y="5691692"/>
                  <a:ext cx="459358" cy="8008"/>
                </a:xfrm>
                <a:custGeom>
                  <a:avLst/>
                  <a:gdLst/>
                  <a:ahLst/>
                  <a:cxnLst/>
                  <a:rect l="l" t="t" r="r" b="b"/>
                  <a:pathLst>
                    <a:path w="8088" h="141" extrusionOk="0">
                      <a:moveTo>
                        <a:pt x="70" y="0"/>
                      </a:moveTo>
                      <a:cubicBezTo>
                        <a:pt x="35" y="0"/>
                        <a:pt x="0" y="35"/>
                        <a:pt x="0" y="70"/>
                      </a:cubicBezTo>
                      <a:cubicBezTo>
                        <a:pt x="0" y="106"/>
                        <a:pt x="35" y="141"/>
                        <a:pt x="70" y="141"/>
                      </a:cubicBezTo>
                      <a:lnTo>
                        <a:pt x="8006" y="141"/>
                      </a:lnTo>
                      <a:cubicBezTo>
                        <a:pt x="8053" y="141"/>
                        <a:pt x="8088" y="106"/>
                        <a:pt x="8088" y="70"/>
                      </a:cubicBezTo>
                      <a:cubicBezTo>
                        <a:pt x="8088" y="35"/>
                        <a:pt x="8053" y="0"/>
                        <a:pt x="80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4"/>
                <p:cNvSpPr/>
                <p:nvPr/>
              </p:nvSpPr>
              <p:spPr>
                <a:xfrm>
                  <a:off x="5909147" y="5550104"/>
                  <a:ext cx="462027" cy="8008"/>
                </a:xfrm>
                <a:custGeom>
                  <a:avLst/>
                  <a:gdLst/>
                  <a:ahLst/>
                  <a:cxnLst/>
                  <a:rect l="l" t="t" r="r" b="b"/>
                  <a:pathLst>
                    <a:path w="8135" h="141" extrusionOk="0">
                      <a:moveTo>
                        <a:pt x="106" y="0"/>
                      </a:moveTo>
                      <a:cubicBezTo>
                        <a:pt x="1" y="0"/>
                        <a:pt x="1" y="141"/>
                        <a:pt x="106" y="141"/>
                      </a:cubicBezTo>
                      <a:lnTo>
                        <a:pt x="8041" y="141"/>
                      </a:lnTo>
                      <a:cubicBezTo>
                        <a:pt x="8135" y="141"/>
                        <a:pt x="8135" y="0"/>
                        <a:pt x="80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4"/>
                <p:cNvSpPr/>
                <p:nvPr/>
              </p:nvSpPr>
              <p:spPr>
                <a:xfrm>
                  <a:off x="5909147" y="5620529"/>
                  <a:ext cx="462027" cy="8746"/>
                </a:xfrm>
                <a:custGeom>
                  <a:avLst/>
                  <a:gdLst/>
                  <a:ahLst/>
                  <a:cxnLst/>
                  <a:rect l="l" t="t" r="r" b="b"/>
                  <a:pathLst>
                    <a:path w="8135" h="154" extrusionOk="0">
                      <a:moveTo>
                        <a:pt x="106" y="1"/>
                      </a:moveTo>
                      <a:cubicBezTo>
                        <a:pt x="1" y="1"/>
                        <a:pt x="1" y="153"/>
                        <a:pt x="106" y="153"/>
                      </a:cubicBezTo>
                      <a:lnTo>
                        <a:pt x="8041" y="153"/>
                      </a:lnTo>
                      <a:cubicBezTo>
                        <a:pt x="8135" y="153"/>
                        <a:pt x="8135" y="1"/>
                        <a:pt x="80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a:off x="5910510" y="5691692"/>
                  <a:ext cx="459358" cy="8008"/>
                </a:xfrm>
                <a:custGeom>
                  <a:avLst/>
                  <a:gdLst/>
                  <a:ahLst/>
                  <a:cxnLst/>
                  <a:rect l="l" t="t" r="r" b="b"/>
                  <a:pathLst>
                    <a:path w="8088" h="141" extrusionOk="0">
                      <a:moveTo>
                        <a:pt x="82" y="0"/>
                      </a:moveTo>
                      <a:cubicBezTo>
                        <a:pt x="35" y="0"/>
                        <a:pt x="0" y="35"/>
                        <a:pt x="0" y="70"/>
                      </a:cubicBezTo>
                      <a:cubicBezTo>
                        <a:pt x="0" y="106"/>
                        <a:pt x="35" y="141"/>
                        <a:pt x="82" y="141"/>
                      </a:cubicBezTo>
                      <a:lnTo>
                        <a:pt x="8017" y="141"/>
                      </a:lnTo>
                      <a:cubicBezTo>
                        <a:pt x="8052" y="141"/>
                        <a:pt x="8088" y="106"/>
                        <a:pt x="8088" y="70"/>
                      </a:cubicBezTo>
                      <a:cubicBezTo>
                        <a:pt x="8088" y="35"/>
                        <a:pt x="8052" y="0"/>
                        <a:pt x="80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4"/>
                <p:cNvSpPr/>
                <p:nvPr/>
              </p:nvSpPr>
              <p:spPr>
                <a:xfrm>
                  <a:off x="5373410" y="5429133"/>
                  <a:ext cx="967219" cy="8008"/>
                </a:xfrm>
                <a:custGeom>
                  <a:avLst/>
                  <a:gdLst/>
                  <a:ahLst/>
                  <a:cxnLst/>
                  <a:rect l="l" t="t" r="r" b="b"/>
                  <a:pathLst>
                    <a:path w="17030" h="141" extrusionOk="0">
                      <a:moveTo>
                        <a:pt x="70" y="0"/>
                      </a:moveTo>
                      <a:cubicBezTo>
                        <a:pt x="35" y="0"/>
                        <a:pt x="0" y="24"/>
                        <a:pt x="0" y="70"/>
                      </a:cubicBezTo>
                      <a:cubicBezTo>
                        <a:pt x="0" y="105"/>
                        <a:pt x="35" y="141"/>
                        <a:pt x="70" y="141"/>
                      </a:cubicBezTo>
                      <a:lnTo>
                        <a:pt x="16959" y="141"/>
                      </a:lnTo>
                      <a:cubicBezTo>
                        <a:pt x="16994" y="141"/>
                        <a:pt x="17030" y="105"/>
                        <a:pt x="17030" y="70"/>
                      </a:cubicBezTo>
                      <a:cubicBezTo>
                        <a:pt x="17030" y="24"/>
                        <a:pt x="16994" y="0"/>
                        <a:pt x="169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5" name="Google Shape;1195;p34"/>
              <p:cNvSpPr/>
              <p:nvPr/>
            </p:nvSpPr>
            <p:spPr>
              <a:xfrm>
                <a:off x="6864363" y="4673999"/>
                <a:ext cx="38621" cy="1084898"/>
              </a:xfrm>
              <a:custGeom>
                <a:avLst/>
                <a:gdLst/>
                <a:ahLst/>
                <a:cxnLst/>
                <a:rect l="l" t="t" r="r" b="b"/>
                <a:pathLst>
                  <a:path w="680" h="19102" extrusionOk="0">
                    <a:moveTo>
                      <a:pt x="0" y="0"/>
                    </a:moveTo>
                    <a:lnTo>
                      <a:pt x="0" y="19101"/>
                    </a:lnTo>
                    <a:lnTo>
                      <a:pt x="679" y="19101"/>
                    </a:lnTo>
                    <a:lnTo>
                      <a:pt x="679" y="0"/>
                    </a:lnTo>
                    <a:close/>
                  </a:path>
                </a:pathLst>
              </a:custGeom>
              <a:solidFill>
                <a:srgbClr val="A2A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4"/>
              <p:cNvSpPr/>
              <p:nvPr/>
            </p:nvSpPr>
            <p:spPr>
              <a:xfrm>
                <a:off x="6864363" y="4937239"/>
                <a:ext cx="38621" cy="138977"/>
              </a:xfrm>
              <a:custGeom>
                <a:avLst/>
                <a:gdLst/>
                <a:ahLst/>
                <a:cxnLst/>
                <a:rect l="l" t="t" r="r" b="b"/>
                <a:pathLst>
                  <a:path w="680" h="2447" extrusionOk="0">
                    <a:moveTo>
                      <a:pt x="0" y="0"/>
                    </a:moveTo>
                    <a:lnTo>
                      <a:pt x="0" y="2446"/>
                    </a:lnTo>
                    <a:lnTo>
                      <a:pt x="679" y="2446"/>
                    </a:lnTo>
                    <a:lnTo>
                      <a:pt x="67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 name="Google Shape;1197;p34"/>
            <p:cNvGrpSpPr/>
            <p:nvPr/>
          </p:nvGrpSpPr>
          <p:grpSpPr>
            <a:xfrm>
              <a:off x="3298737" y="2791532"/>
              <a:ext cx="2468781" cy="1859805"/>
              <a:chOff x="2887300" y="4368713"/>
              <a:chExt cx="2817922" cy="2122823"/>
            </a:xfrm>
          </p:grpSpPr>
          <p:sp>
            <p:nvSpPr>
              <p:cNvPr id="1198" name="Google Shape;1198;p34"/>
              <p:cNvSpPr/>
              <p:nvPr/>
            </p:nvSpPr>
            <p:spPr>
              <a:xfrm>
                <a:off x="3731834" y="6063293"/>
                <a:ext cx="891329" cy="330083"/>
              </a:xfrm>
              <a:custGeom>
                <a:avLst/>
                <a:gdLst/>
                <a:ahLst/>
                <a:cxnLst/>
                <a:rect l="l" t="t" r="r" b="b"/>
                <a:pathLst>
                  <a:path w="18751" h="6944" extrusionOk="0">
                    <a:moveTo>
                      <a:pt x="14205" y="1"/>
                    </a:moveTo>
                    <a:cubicBezTo>
                      <a:pt x="13957" y="1"/>
                      <a:pt x="13690" y="3"/>
                      <a:pt x="13401" y="8"/>
                    </a:cubicBezTo>
                    <a:cubicBezTo>
                      <a:pt x="11693" y="43"/>
                      <a:pt x="10007" y="184"/>
                      <a:pt x="8322" y="430"/>
                    </a:cubicBezTo>
                    <a:cubicBezTo>
                      <a:pt x="8261" y="426"/>
                      <a:pt x="8197" y="425"/>
                      <a:pt x="8130" y="425"/>
                    </a:cubicBezTo>
                    <a:cubicBezTo>
                      <a:pt x="6920" y="425"/>
                      <a:pt x="4732" y="923"/>
                      <a:pt x="3102" y="1811"/>
                    </a:cubicBezTo>
                    <a:cubicBezTo>
                      <a:pt x="1381" y="2759"/>
                      <a:pt x="0" y="3414"/>
                      <a:pt x="1557" y="4573"/>
                    </a:cubicBezTo>
                    <a:cubicBezTo>
                      <a:pt x="3114" y="5732"/>
                      <a:pt x="5993" y="6551"/>
                      <a:pt x="10042" y="6890"/>
                    </a:cubicBezTo>
                    <a:cubicBezTo>
                      <a:pt x="10459" y="6926"/>
                      <a:pt x="10864" y="6944"/>
                      <a:pt x="11257" y="6944"/>
                    </a:cubicBezTo>
                    <a:cubicBezTo>
                      <a:pt x="14671" y="6944"/>
                      <a:pt x="17141" y="5637"/>
                      <a:pt x="17907" y="4105"/>
                    </a:cubicBezTo>
                    <a:cubicBezTo>
                      <a:pt x="18750" y="2384"/>
                      <a:pt x="18177" y="570"/>
                      <a:pt x="17533" y="359"/>
                    </a:cubicBezTo>
                    <a:cubicBezTo>
                      <a:pt x="16950" y="161"/>
                      <a:pt x="16209" y="1"/>
                      <a:pt x="142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4"/>
              <p:cNvSpPr/>
              <p:nvPr/>
            </p:nvSpPr>
            <p:spPr>
              <a:xfrm>
                <a:off x="3769101" y="6059585"/>
                <a:ext cx="845125" cy="337356"/>
              </a:xfrm>
              <a:custGeom>
                <a:avLst/>
                <a:gdLst/>
                <a:ahLst/>
                <a:cxnLst/>
                <a:rect l="l" t="t" r="r" b="b"/>
                <a:pathLst>
                  <a:path w="17779" h="7097" extrusionOk="0">
                    <a:moveTo>
                      <a:pt x="13413" y="161"/>
                    </a:moveTo>
                    <a:cubicBezTo>
                      <a:pt x="15500" y="161"/>
                      <a:pt x="16202" y="330"/>
                      <a:pt x="16726" y="508"/>
                    </a:cubicBezTo>
                    <a:cubicBezTo>
                      <a:pt x="16913" y="566"/>
                      <a:pt x="17100" y="800"/>
                      <a:pt x="17252" y="1140"/>
                    </a:cubicBezTo>
                    <a:cubicBezTo>
                      <a:pt x="17521" y="1795"/>
                      <a:pt x="17638" y="2977"/>
                      <a:pt x="17053" y="4148"/>
                    </a:cubicBezTo>
                    <a:cubicBezTo>
                      <a:pt x="16357" y="5583"/>
                      <a:pt x="14033" y="6961"/>
                      <a:pt x="10478" y="6961"/>
                    </a:cubicBezTo>
                    <a:cubicBezTo>
                      <a:pt x="10090" y="6961"/>
                      <a:pt x="9687" y="6944"/>
                      <a:pt x="9270" y="6910"/>
                    </a:cubicBezTo>
                    <a:cubicBezTo>
                      <a:pt x="5314" y="6570"/>
                      <a:pt x="2388" y="5763"/>
                      <a:pt x="831" y="4592"/>
                    </a:cubicBezTo>
                    <a:cubicBezTo>
                      <a:pt x="375" y="4253"/>
                      <a:pt x="164" y="3949"/>
                      <a:pt x="188" y="3668"/>
                    </a:cubicBezTo>
                    <a:cubicBezTo>
                      <a:pt x="223" y="3129"/>
                      <a:pt x="1101" y="2661"/>
                      <a:pt x="2107" y="2099"/>
                    </a:cubicBezTo>
                    <a:lnTo>
                      <a:pt x="2365" y="1959"/>
                    </a:lnTo>
                    <a:cubicBezTo>
                      <a:pt x="3968" y="1081"/>
                      <a:pt x="6122" y="566"/>
                      <a:pt x="7339" y="566"/>
                    </a:cubicBezTo>
                    <a:cubicBezTo>
                      <a:pt x="7409" y="566"/>
                      <a:pt x="7468" y="578"/>
                      <a:pt x="7538" y="578"/>
                    </a:cubicBezTo>
                    <a:lnTo>
                      <a:pt x="7550" y="578"/>
                    </a:lnTo>
                    <a:cubicBezTo>
                      <a:pt x="9235" y="344"/>
                      <a:pt x="10920" y="203"/>
                      <a:pt x="12617" y="168"/>
                    </a:cubicBezTo>
                    <a:cubicBezTo>
                      <a:pt x="12903" y="163"/>
                      <a:pt x="13168" y="161"/>
                      <a:pt x="13413" y="161"/>
                    </a:cubicBezTo>
                    <a:close/>
                    <a:moveTo>
                      <a:pt x="13243" y="0"/>
                    </a:moveTo>
                    <a:cubicBezTo>
                      <a:pt x="13043" y="0"/>
                      <a:pt x="12831" y="1"/>
                      <a:pt x="12606" y="4"/>
                    </a:cubicBezTo>
                    <a:cubicBezTo>
                      <a:pt x="10909" y="51"/>
                      <a:pt x="9212" y="180"/>
                      <a:pt x="7538" y="426"/>
                    </a:cubicBezTo>
                    <a:cubicBezTo>
                      <a:pt x="7467" y="421"/>
                      <a:pt x="7392" y="419"/>
                      <a:pt x="7313" y="419"/>
                    </a:cubicBezTo>
                    <a:cubicBezTo>
                      <a:pt x="6068" y="419"/>
                      <a:pt x="3902" y="938"/>
                      <a:pt x="2294" y="1818"/>
                    </a:cubicBezTo>
                    <a:lnTo>
                      <a:pt x="2037" y="1971"/>
                    </a:lnTo>
                    <a:cubicBezTo>
                      <a:pt x="937" y="2567"/>
                      <a:pt x="71" y="3036"/>
                      <a:pt x="36" y="3656"/>
                    </a:cubicBezTo>
                    <a:cubicBezTo>
                      <a:pt x="0" y="3984"/>
                      <a:pt x="234" y="4335"/>
                      <a:pt x="738" y="4709"/>
                    </a:cubicBezTo>
                    <a:cubicBezTo>
                      <a:pt x="2318" y="5903"/>
                      <a:pt x="5267" y="6711"/>
                      <a:pt x="9247" y="7050"/>
                    </a:cubicBezTo>
                    <a:cubicBezTo>
                      <a:pt x="9680" y="7085"/>
                      <a:pt x="10089" y="7097"/>
                      <a:pt x="10487" y="7097"/>
                    </a:cubicBezTo>
                    <a:cubicBezTo>
                      <a:pt x="14104" y="7097"/>
                      <a:pt x="16468" y="5669"/>
                      <a:pt x="17182" y="4206"/>
                    </a:cubicBezTo>
                    <a:cubicBezTo>
                      <a:pt x="17779" y="2989"/>
                      <a:pt x="17674" y="1748"/>
                      <a:pt x="17381" y="1069"/>
                    </a:cubicBezTo>
                    <a:cubicBezTo>
                      <a:pt x="17217" y="683"/>
                      <a:pt x="17006" y="437"/>
                      <a:pt x="16772" y="355"/>
                    </a:cubicBezTo>
                    <a:cubicBezTo>
                      <a:pt x="16214" y="173"/>
                      <a:pt x="15478" y="0"/>
                      <a:pt x="132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4"/>
              <p:cNvSpPr/>
              <p:nvPr/>
            </p:nvSpPr>
            <p:spPr>
              <a:xfrm>
                <a:off x="3157102" y="6062437"/>
                <a:ext cx="1518363" cy="425438"/>
              </a:xfrm>
              <a:custGeom>
                <a:avLst/>
                <a:gdLst/>
                <a:ahLst/>
                <a:cxnLst/>
                <a:rect l="l" t="t" r="r" b="b"/>
                <a:pathLst>
                  <a:path w="31942" h="8950" extrusionOk="0">
                    <a:moveTo>
                      <a:pt x="28518" y="0"/>
                    </a:moveTo>
                    <a:cubicBezTo>
                      <a:pt x="27478" y="0"/>
                      <a:pt x="26291" y="187"/>
                      <a:pt x="25188" y="506"/>
                    </a:cubicBezTo>
                    <a:cubicBezTo>
                      <a:pt x="23081" y="1103"/>
                      <a:pt x="17054" y="4415"/>
                      <a:pt x="17054" y="4415"/>
                    </a:cubicBezTo>
                    <a:cubicBezTo>
                      <a:pt x="15626" y="5153"/>
                      <a:pt x="11014" y="5750"/>
                      <a:pt x="9083" y="6311"/>
                    </a:cubicBezTo>
                    <a:cubicBezTo>
                      <a:pt x="7152" y="6873"/>
                      <a:pt x="3021" y="6873"/>
                      <a:pt x="1768" y="7177"/>
                    </a:cubicBezTo>
                    <a:cubicBezTo>
                      <a:pt x="516" y="7470"/>
                      <a:pt x="1" y="7985"/>
                      <a:pt x="867" y="8465"/>
                    </a:cubicBezTo>
                    <a:cubicBezTo>
                      <a:pt x="1456" y="8788"/>
                      <a:pt x="4506" y="8949"/>
                      <a:pt x="7160" y="8949"/>
                    </a:cubicBezTo>
                    <a:cubicBezTo>
                      <a:pt x="8354" y="8949"/>
                      <a:pt x="9468" y="8916"/>
                      <a:pt x="10242" y="8851"/>
                    </a:cubicBezTo>
                    <a:cubicBezTo>
                      <a:pt x="12735" y="8640"/>
                      <a:pt x="21817" y="8676"/>
                      <a:pt x="24146" y="7985"/>
                    </a:cubicBezTo>
                    <a:cubicBezTo>
                      <a:pt x="26476" y="7306"/>
                      <a:pt x="30654" y="5410"/>
                      <a:pt x="31169" y="4509"/>
                    </a:cubicBezTo>
                    <a:cubicBezTo>
                      <a:pt x="31684" y="3596"/>
                      <a:pt x="31941" y="1232"/>
                      <a:pt x="30818" y="506"/>
                    </a:cubicBezTo>
                    <a:cubicBezTo>
                      <a:pt x="30288" y="155"/>
                      <a:pt x="29464" y="0"/>
                      <a:pt x="28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4"/>
              <p:cNvSpPr/>
              <p:nvPr/>
            </p:nvSpPr>
            <p:spPr>
              <a:xfrm>
                <a:off x="3173834" y="6058920"/>
                <a:ext cx="1504958" cy="432616"/>
              </a:xfrm>
              <a:custGeom>
                <a:avLst/>
                <a:gdLst/>
                <a:ahLst/>
                <a:cxnLst/>
                <a:rect l="l" t="t" r="r" b="b"/>
                <a:pathLst>
                  <a:path w="31660" h="9101" extrusionOk="0">
                    <a:moveTo>
                      <a:pt x="28183" y="147"/>
                    </a:moveTo>
                    <a:cubicBezTo>
                      <a:pt x="29085" y="147"/>
                      <a:pt x="29892" y="287"/>
                      <a:pt x="30431" y="639"/>
                    </a:cubicBezTo>
                    <a:cubicBezTo>
                      <a:pt x="31484" y="1329"/>
                      <a:pt x="31262" y="3658"/>
                      <a:pt x="30758" y="4548"/>
                    </a:cubicBezTo>
                    <a:cubicBezTo>
                      <a:pt x="30243" y="5437"/>
                      <a:pt x="26053" y="7322"/>
                      <a:pt x="23783" y="8000"/>
                    </a:cubicBezTo>
                    <a:cubicBezTo>
                      <a:pt x="22226" y="8457"/>
                      <a:pt x="17650" y="8586"/>
                      <a:pt x="13963" y="8691"/>
                    </a:cubicBezTo>
                    <a:cubicBezTo>
                      <a:pt x="12219" y="8738"/>
                      <a:pt x="10709" y="8785"/>
                      <a:pt x="9902" y="8855"/>
                    </a:cubicBezTo>
                    <a:cubicBezTo>
                      <a:pt x="9131" y="8921"/>
                      <a:pt x="8013" y="8953"/>
                      <a:pt x="6814" y="8953"/>
                    </a:cubicBezTo>
                    <a:cubicBezTo>
                      <a:pt x="4170" y="8953"/>
                      <a:pt x="1134" y="8794"/>
                      <a:pt x="562" y="8480"/>
                    </a:cubicBezTo>
                    <a:cubicBezTo>
                      <a:pt x="363" y="8363"/>
                      <a:pt x="141" y="8211"/>
                      <a:pt x="164" y="8024"/>
                    </a:cubicBezTo>
                    <a:cubicBezTo>
                      <a:pt x="211" y="7766"/>
                      <a:pt x="679" y="7497"/>
                      <a:pt x="1440" y="7322"/>
                    </a:cubicBezTo>
                    <a:cubicBezTo>
                      <a:pt x="1955" y="7193"/>
                      <a:pt x="2949" y="7123"/>
                      <a:pt x="4108" y="7041"/>
                    </a:cubicBezTo>
                    <a:cubicBezTo>
                      <a:pt x="5758" y="6924"/>
                      <a:pt x="7619" y="6783"/>
                      <a:pt x="8766" y="6456"/>
                    </a:cubicBezTo>
                    <a:cubicBezTo>
                      <a:pt x="9504" y="6233"/>
                      <a:pt x="10662" y="6011"/>
                      <a:pt x="11880" y="5777"/>
                    </a:cubicBezTo>
                    <a:cubicBezTo>
                      <a:pt x="13834" y="5402"/>
                      <a:pt x="15859" y="5004"/>
                      <a:pt x="16737" y="4559"/>
                    </a:cubicBezTo>
                    <a:cubicBezTo>
                      <a:pt x="16795" y="4524"/>
                      <a:pt x="22776" y="1236"/>
                      <a:pt x="24860" y="650"/>
                    </a:cubicBezTo>
                    <a:cubicBezTo>
                      <a:pt x="25936" y="334"/>
                      <a:pt x="27060" y="159"/>
                      <a:pt x="28183" y="147"/>
                    </a:cubicBezTo>
                    <a:close/>
                    <a:moveTo>
                      <a:pt x="28187" y="1"/>
                    </a:moveTo>
                    <a:cubicBezTo>
                      <a:pt x="27094" y="1"/>
                      <a:pt x="25872" y="202"/>
                      <a:pt x="24813" y="498"/>
                    </a:cubicBezTo>
                    <a:cubicBezTo>
                      <a:pt x="22729" y="1095"/>
                      <a:pt x="16772" y="4372"/>
                      <a:pt x="16667" y="4431"/>
                    </a:cubicBezTo>
                    <a:cubicBezTo>
                      <a:pt x="15801" y="4864"/>
                      <a:pt x="13706" y="5273"/>
                      <a:pt x="11845" y="5636"/>
                    </a:cubicBezTo>
                    <a:cubicBezTo>
                      <a:pt x="10616" y="5882"/>
                      <a:pt x="9469" y="6093"/>
                      <a:pt x="8720" y="6315"/>
                    </a:cubicBezTo>
                    <a:cubicBezTo>
                      <a:pt x="7596" y="6643"/>
                      <a:pt x="5735" y="6772"/>
                      <a:pt x="4096" y="6889"/>
                    </a:cubicBezTo>
                    <a:cubicBezTo>
                      <a:pt x="2938" y="6971"/>
                      <a:pt x="1931" y="7052"/>
                      <a:pt x="1405" y="7169"/>
                    </a:cubicBezTo>
                    <a:cubicBezTo>
                      <a:pt x="562" y="7380"/>
                      <a:pt x="70" y="7673"/>
                      <a:pt x="23" y="8000"/>
                    </a:cubicBezTo>
                    <a:cubicBezTo>
                      <a:pt x="0" y="8211"/>
                      <a:pt x="152" y="8422"/>
                      <a:pt x="480" y="8597"/>
                    </a:cubicBezTo>
                    <a:cubicBezTo>
                      <a:pt x="1077" y="8937"/>
                      <a:pt x="4120" y="9101"/>
                      <a:pt x="6788" y="9101"/>
                    </a:cubicBezTo>
                    <a:cubicBezTo>
                      <a:pt x="7982" y="9101"/>
                      <a:pt x="9106" y="9066"/>
                      <a:pt x="9913" y="8995"/>
                    </a:cubicBezTo>
                    <a:cubicBezTo>
                      <a:pt x="10721" y="8925"/>
                      <a:pt x="12231" y="8878"/>
                      <a:pt x="13975" y="8831"/>
                    </a:cubicBezTo>
                    <a:cubicBezTo>
                      <a:pt x="17662" y="8726"/>
                      <a:pt x="22249" y="8597"/>
                      <a:pt x="23830" y="8129"/>
                    </a:cubicBezTo>
                    <a:cubicBezTo>
                      <a:pt x="26170" y="7439"/>
                      <a:pt x="30349" y="5543"/>
                      <a:pt x="30887" y="4606"/>
                    </a:cubicBezTo>
                    <a:cubicBezTo>
                      <a:pt x="31437" y="3647"/>
                      <a:pt x="31660" y="1259"/>
                      <a:pt x="30524" y="510"/>
                    </a:cubicBezTo>
                    <a:cubicBezTo>
                      <a:pt x="29963" y="148"/>
                      <a:pt x="29122" y="1"/>
                      <a:pt x="28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4"/>
              <p:cNvSpPr/>
              <p:nvPr/>
            </p:nvSpPr>
            <p:spPr>
              <a:xfrm>
                <a:off x="3552679" y="6181034"/>
                <a:ext cx="1106615" cy="306601"/>
              </a:xfrm>
              <a:custGeom>
                <a:avLst/>
                <a:gdLst/>
                <a:ahLst/>
                <a:cxnLst/>
                <a:rect l="l" t="t" r="r" b="b"/>
                <a:pathLst>
                  <a:path w="23280" h="6450" extrusionOk="0">
                    <a:moveTo>
                      <a:pt x="23280" y="1"/>
                    </a:moveTo>
                    <a:lnTo>
                      <a:pt x="23280" y="1"/>
                    </a:lnTo>
                    <a:cubicBezTo>
                      <a:pt x="21723" y="1241"/>
                      <a:pt x="19301" y="2704"/>
                      <a:pt x="15941" y="3898"/>
                    </a:cubicBezTo>
                    <a:cubicBezTo>
                      <a:pt x="12746" y="5045"/>
                      <a:pt x="3734" y="6063"/>
                      <a:pt x="1" y="6450"/>
                    </a:cubicBezTo>
                    <a:cubicBezTo>
                      <a:pt x="738" y="6426"/>
                      <a:pt x="1417" y="6403"/>
                      <a:pt x="1932" y="6356"/>
                    </a:cubicBezTo>
                    <a:cubicBezTo>
                      <a:pt x="4425" y="6145"/>
                      <a:pt x="13507" y="6181"/>
                      <a:pt x="15824" y="5490"/>
                    </a:cubicBezTo>
                    <a:cubicBezTo>
                      <a:pt x="18154" y="4811"/>
                      <a:pt x="22332" y="2915"/>
                      <a:pt x="22847" y="2014"/>
                    </a:cubicBezTo>
                    <a:cubicBezTo>
                      <a:pt x="23093" y="1569"/>
                      <a:pt x="23280" y="785"/>
                      <a:pt x="232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4"/>
              <p:cNvSpPr/>
              <p:nvPr/>
            </p:nvSpPr>
            <p:spPr>
              <a:xfrm>
                <a:off x="3549352" y="6177612"/>
                <a:ext cx="1113840" cy="313351"/>
              </a:xfrm>
              <a:custGeom>
                <a:avLst/>
                <a:gdLst/>
                <a:ahLst/>
                <a:cxnLst/>
                <a:rect l="l" t="t" r="r" b="b"/>
                <a:pathLst>
                  <a:path w="23432" h="6592" extrusionOk="0">
                    <a:moveTo>
                      <a:pt x="23280" y="225"/>
                    </a:moveTo>
                    <a:cubicBezTo>
                      <a:pt x="23256" y="915"/>
                      <a:pt x="23092" y="1629"/>
                      <a:pt x="22847" y="2039"/>
                    </a:cubicBezTo>
                    <a:cubicBezTo>
                      <a:pt x="22343" y="2929"/>
                      <a:pt x="18142" y="4825"/>
                      <a:pt x="15883" y="5492"/>
                    </a:cubicBezTo>
                    <a:cubicBezTo>
                      <a:pt x="14326" y="5960"/>
                      <a:pt x="9738" y="6089"/>
                      <a:pt x="6063" y="6194"/>
                    </a:cubicBezTo>
                    <a:cubicBezTo>
                      <a:pt x="4705" y="6229"/>
                      <a:pt x="3500" y="6264"/>
                      <a:pt x="2645" y="6311"/>
                    </a:cubicBezTo>
                    <a:cubicBezTo>
                      <a:pt x="6976" y="5819"/>
                      <a:pt x="13437" y="4965"/>
                      <a:pt x="16035" y="4040"/>
                    </a:cubicBezTo>
                    <a:cubicBezTo>
                      <a:pt x="19581" y="2776"/>
                      <a:pt x="21922" y="1290"/>
                      <a:pt x="23280" y="225"/>
                    </a:cubicBezTo>
                    <a:close/>
                    <a:moveTo>
                      <a:pt x="23355" y="1"/>
                    </a:moveTo>
                    <a:cubicBezTo>
                      <a:pt x="23342" y="1"/>
                      <a:pt x="23328" y="8"/>
                      <a:pt x="23315" y="14"/>
                    </a:cubicBezTo>
                    <a:cubicBezTo>
                      <a:pt x="21981" y="1079"/>
                      <a:pt x="19628" y="2601"/>
                      <a:pt x="15988" y="3912"/>
                    </a:cubicBezTo>
                    <a:cubicBezTo>
                      <a:pt x="12805" y="5035"/>
                      <a:pt x="3792" y="6054"/>
                      <a:pt x="71" y="6440"/>
                    </a:cubicBezTo>
                    <a:cubicBezTo>
                      <a:pt x="24" y="6452"/>
                      <a:pt x="0" y="6487"/>
                      <a:pt x="0" y="6522"/>
                    </a:cubicBezTo>
                    <a:cubicBezTo>
                      <a:pt x="0" y="6557"/>
                      <a:pt x="35" y="6592"/>
                      <a:pt x="71" y="6592"/>
                    </a:cubicBezTo>
                    <a:cubicBezTo>
                      <a:pt x="831" y="6580"/>
                      <a:pt x="1510" y="6545"/>
                      <a:pt x="2002" y="6510"/>
                    </a:cubicBezTo>
                    <a:cubicBezTo>
                      <a:pt x="2821" y="6440"/>
                      <a:pt x="4319" y="6393"/>
                      <a:pt x="6063" y="6346"/>
                    </a:cubicBezTo>
                    <a:cubicBezTo>
                      <a:pt x="9750" y="6241"/>
                      <a:pt x="14349" y="6112"/>
                      <a:pt x="15918" y="5644"/>
                    </a:cubicBezTo>
                    <a:cubicBezTo>
                      <a:pt x="18270" y="4953"/>
                      <a:pt x="22449" y="3057"/>
                      <a:pt x="22975" y="2121"/>
                    </a:cubicBezTo>
                    <a:cubicBezTo>
                      <a:pt x="23245" y="1641"/>
                      <a:pt x="23432" y="822"/>
                      <a:pt x="23432" y="73"/>
                    </a:cubicBezTo>
                    <a:cubicBezTo>
                      <a:pt x="23432" y="49"/>
                      <a:pt x="23408" y="26"/>
                      <a:pt x="23385" y="14"/>
                    </a:cubicBezTo>
                    <a:cubicBezTo>
                      <a:pt x="23375" y="4"/>
                      <a:pt x="23365" y="1"/>
                      <a:pt x="233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4"/>
              <p:cNvSpPr/>
              <p:nvPr/>
            </p:nvSpPr>
            <p:spPr>
              <a:xfrm>
                <a:off x="4354386" y="6064196"/>
                <a:ext cx="183628" cy="329418"/>
              </a:xfrm>
              <a:custGeom>
                <a:avLst/>
                <a:gdLst/>
                <a:ahLst/>
                <a:cxnLst/>
                <a:rect l="l" t="t" r="r" b="b"/>
                <a:pathLst>
                  <a:path w="3863" h="6930" extrusionOk="0">
                    <a:moveTo>
                      <a:pt x="2505" y="1"/>
                    </a:moveTo>
                    <a:cubicBezTo>
                      <a:pt x="1650" y="71"/>
                      <a:pt x="819" y="235"/>
                      <a:pt x="0" y="469"/>
                    </a:cubicBezTo>
                    <a:cubicBezTo>
                      <a:pt x="0" y="469"/>
                      <a:pt x="2552" y="3383"/>
                      <a:pt x="1721" y="6930"/>
                    </a:cubicBezTo>
                    <a:cubicBezTo>
                      <a:pt x="2364" y="6661"/>
                      <a:pt x="2996" y="6368"/>
                      <a:pt x="3582" y="6075"/>
                    </a:cubicBezTo>
                    <a:cubicBezTo>
                      <a:pt x="3710" y="5443"/>
                      <a:pt x="3862" y="3594"/>
                      <a:pt x="25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4"/>
              <p:cNvSpPr/>
              <p:nvPr/>
            </p:nvSpPr>
            <p:spPr>
              <a:xfrm>
                <a:off x="4350488" y="6060726"/>
                <a:ext cx="190853" cy="336785"/>
              </a:xfrm>
              <a:custGeom>
                <a:avLst/>
                <a:gdLst/>
                <a:ahLst/>
                <a:cxnLst/>
                <a:rect l="l" t="t" r="r" b="b"/>
                <a:pathLst>
                  <a:path w="4015" h="7085" extrusionOk="0">
                    <a:moveTo>
                      <a:pt x="2528" y="156"/>
                    </a:moveTo>
                    <a:cubicBezTo>
                      <a:pt x="3839" y="3620"/>
                      <a:pt x="3722" y="5446"/>
                      <a:pt x="3593" y="6102"/>
                    </a:cubicBezTo>
                    <a:cubicBezTo>
                      <a:pt x="3078" y="6359"/>
                      <a:pt x="2493" y="6628"/>
                      <a:pt x="1908" y="6886"/>
                    </a:cubicBezTo>
                    <a:cubicBezTo>
                      <a:pt x="2563" y="3737"/>
                      <a:pt x="609" y="1092"/>
                      <a:pt x="211" y="577"/>
                    </a:cubicBezTo>
                    <a:cubicBezTo>
                      <a:pt x="972" y="367"/>
                      <a:pt x="1744" y="226"/>
                      <a:pt x="2528" y="156"/>
                    </a:cubicBezTo>
                    <a:close/>
                    <a:moveTo>
                      <a:pt x="2593" y="1"/>
                    </a:moveTo>
                    <a:cubicBezTo>
                      <a:pt x="2587" y="1"/>
                      <a:pt x="2581" y="2"/>
                      <a:pt x="2575" y="4"/>
                    </a:cubicBezTo>
                    <a:cubicBezTo>
                      <a:pt x="1721" y="74"/>
                      <a:pt x="878" y="226"/>
                      <a:pt x="59" y="472"/>
                    </a:cubicBezTo>
                    <a:cubicBezTo>
                      <a:pt x="35" y="472"/>
                      <a:pt x="12" y="495"/>
                      <a:pt x="12" y="519"/>
                    </a:cubicBezTo>
                    <a:cubicBezTo>
                      <a:pt x="0" y="542"/>
                      <a:pt x="12" y="565"/>
                      <a:pt x="24" y="589"/>
                    </a:cubicBezTo>
                    <a:cubicBezTo>
                      <a:pt x="47" y="612"/>
                      <a:pt x="2540" y="3515"/>
                      <a:pt x="1732" y="6991"/>
                    </a:cubicBezTo>
                    <a:cubicBezTo>
                      <a:pt x="1721" y="7038"/>
                      <a:pt x="1756" y="7085"/>
                      <a:pt x="1803" y="7085"/>
                    </a:cubicBezTo>
                    <a:cubicBezTo>
                      <a:pt x="1814" y="7085"/>
                      <a:pt x="1826" y="7073"/>
                      <a:pt x="1838" y="7073"/>
                    </a:cubicBezTo>
                    <a:cubicBezTo>
                      <a:pt x="2481" y="6804"/>
                      <a:pt x="3125" y="6511"/>
                      <a:pt x="3699" y="6219"/>
                    </a:cubicBezTo>
                    <a:cubicBezTo>
                      <a:pt x="3710" y="6207"/>
                      <a:pt x="3734" y="6183"/>
                      <a:pt x="3734" y="6160"/>
                    </a:cubicBezTo>
                    <a:cubicBezTo>
                      <a:pt x="3863" y="5528"/>
                      <a:pt x="4015" y="3644"/>
                      <a:pt x="2645" y="51"/>
                    </a:cubicBezTo>
                    <a:cubicBezTo>
                      <a:pt x="2636" y="22"/>
                      <a:pt x="2618" y="1"/>
                      <a:pt x="25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4"/>
              <p:cNvSpPr/>
              <p:nvPr/>
            </p:nvSpPr>
            <p:spPr>
              <a:xfrm>
                <a:off x="3157673" y="6340177"/>
                <a:ext cx="540806" cy="147691"/>
              </a:xfrm>
              <a:custGeom>
                <a:avLst/>
                <a:gdLst/>
                <a:ahLst/>
                <a:cxnLst/>
                <a:rect l="l" t="t" r="r" b="b"/>
                <a:pathLst>
                  <a:path w="11377" h="3107" extrusionOk="0">
                    <a:moveTo>
                      <a:pt x="11155" y="0"/>
                    </a:moveTo>
                    <a:cubicBezTo>
                      <a:pt x="10335" y="164"/>
                      <a:pt x="9610" y="316"/>
                      <a:pt x="9083" y="468"/>
                    </a:cubicBezTo>
                    <a:cubicBezTo>
                      <a:pt x="7140" y="1030"/>
                      <a:pt x="3009" y="1030"/>
                      <a:pt x="1768" y="1334"/>
                    </a:cubicBezTo>
                    <a:cubicBezTo>
                      <a:pt x="516" y="1627"/>
                      <a:pt x="1" y="2142"/>
                      <a:pt x="855" y="2622"/>
                    </a:cubicBezTo>
                    <a:cubicBezTo>
                      <a:pt x="1452" y="2945"/>
                      <a:pt x="4505" y="3106"/>
                      <a:pt x="7159" y="3106"/>
                    </a:cubicBezTo>
                    <a:cubicBezTo>
                      <a:pt x="8354" y="3106"/>
                      <a:pt x="9468" y="3073"/>
                      <a:pt x="10242" y="3008"/>
                    </a:cubicBezTo>
                    <a:cubicBezTo>
                      <a:pt x="10534" y="2985"/>
                      <a:pt x="10921" y="2961"/>
                      <a:pt x="11377" y="2938"/>
                    </a:cubicBezTo>
                    <a:cubicBezTo>
                      <a:pt x="10382" y="1861"/>
                      <a:pt x="10839" y="597"/>
                      <a:pt x="11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4"/>
              <p:cNvSpPr/>
              <p:nvPr/>
            </p:nvSpPr>
            <p:spPr>
              <a:xfrm>
                <a:off x="3173834" y="6336612"/>
                <a:ext cx="528019" cy="154917"/>
              </a:xfrm>
              <a:custGeom>
                <a:avLst/>
                <a:gdLst/>
                <a:ahLst/>
                <a:cxnLst/>
                <a:rect l="l" t="t" r="r" b="b"/>
                <a:pathLst>
                  <a:path w="11108" h="3259" extrusionOk="0">
                    <a:moveTo>
                      <a:pt x="10674" y="169"/>
                    </a:moveTo>
                    <a:lnTo>
                      <a:pt x="10674" y="169"/>
                    </a:lnTo>
                    <a:cubicBezTo>
                      <a:pt x="10358" y="836"/>
                      <a:pt x="10066" y="1948"/>
                      <a:pt x="10885" y="2954"/>
                    </a:cubicBezTo>
                    <a:cubicBezTo>
                      <a:pt x="10464" y="2966"/>
                      <a:pt x="10136" y="2989"/>
                      <a:pt x="9890" y="3013"/>
                    </a:cubicBezTo>
                    <a:cubicBezTo>
                      <a:pt x="9123" y="3079"/>
                      <a:pt x="8008" y="3111"/>
                      <a:pt x="6810" y="3111"/>
                    </a:cubicBezTo>
                    <a:cubicBezTo>
                      <a:pt x="4169" y="3111"/>
                      <a:pt x="1130" y="2952"/>
                      <a:pt x="550" y="2638"/>
                    </a:cubicBezTo>
                    <a:cubicBezTo>
                      <a:pt x="363" y="2533"/>
                      <a:pt x="141" y="2369"/>
                      <a:pt x="164" y="2182"/>
                    </a:cubicBezTo>
                    <a:cubicBezTo>
                      <a:pt x="199" y="1924"/>
                      <a:pt x="679" y="1655"/>
                      <a:pt x="1440" y="1480"/>
                    </a:cubicBezTo>
                    <a:cubicBezTo>
                      <a:pt x="1955" y="1351"/>
                      <a:pt x="2949" y="1281"/>
                      <a:pt x="4108" y="1199"/>
                    </a:cubicBezTo>
                    <a:cubicBezTo>
                      <a:pt x="5758" y="1082"/>
                      <a:pt x="7619" y="941"/>
                      <a:pt x="8755" y="614"/>
                    </a:cubicBezTo>
                    <a:cubicBezTo>
                      <a:pt x="9293" y="461"/>
                      <a:pt x="10019" y="309"/>
                      <a:pt x="10674" y="169"/>
                    </a:cubicBezTo>
                    <a:close/>
                    <a:moveTo>
                      <a:pt x="10817" y="0"/>
                    </a:moveTo>
                    <a:cubicBezTo>
                      <a:pt x="10809" y="0"/>
                      <a:pt x="10801" y="2"/>
                      <a:pt x="10791" y="5"/>
                    </a:cubicBezTo>
                    <a:cubicBezTo>
                      <a:pt x="10089" y="145"/>
                      <a:pt x="9293" y="309"/>
                      <a:pt x="8720" y="473"/>
                    </a:cubicBezTo>
                    <a:cubicBezTo>
                      <a:pt x="7596" y="801"/>
                      <a:pt x="5735" y="930"/>
                      <a:pt x="4096" y="1047"/>
                    </a:cubicBezTo>
                    <a:cubicBezTo>
                      <a:pt x="2938" y="1129"/>
                      <a:pt x="1931" y="1210"/>
                      <a:pt x="1405" y="1327"/>
                    </a:cubicBezTo>
                    <a:cubicBezTo>
                      <a:pt x="562" y="1538"/>
                      <a:pt x="70" y="1831"/>
                      <a:pt x="23" y="2158"/>
                    </a:cubicBezTo>
                    <a:cubicBezTo>
                      <a:pt x="0" y="2369"/>
                      <a:pt x="152" y="2580"/>
                      <a:pt x="480" y="2755"/>
                    </a:cubicBezTo>
                    <a:cubicBezTo>
                      <a:pt x="1077" y="3095"/>
                      <a:pt x="4120" y="3259"/>
                      <a:pt x="6788" y="3259"/>
                    </a:cubicBezTo>
                    <a:cubicBezTo>
                      <a:pt x="7982" y="3259"/>
                      <a:pt x="9118" y="3224"/>
                      <a:pt x="9902" y="3153"/>
                    </a:cubicBezTo>
                    <a:cubicBezTo>
                      <a:pt x="10171" y="3130"/>
                      <a:pt x="10545" y="3107"/>
                      <a:pt x="11037" y="3083"/>
                    </a:cubicBezTo>
                    <a:cubicBezTo>
                      <a:pt x="11060" y="3083"/>
                      <a:pt x="11084" y="3071"/>
                      <a:pt x="11096" y="3036"/>
                    </a:cubicBezTo>
                    <a:cubicBezTo>
                      <a:pt x="11107" y="3013"/>
                      <a:pt x="11107" y="2989"/>
                      <a:pt x="11084" y="2966"/>
                    </a:cubicBezTo>
                    <a:cubicBezTo>
                      <a:pt x="10136" y="1936"/>
                      <a:pt x="10545" y="731"/>
                      <a:pt x="10873" y="110"/>
                    </a:cubicBezTo>
                    <a:cubicBezTo>
                      <a:pt x="10885" y="87"/>
                      <a:pt x="10885" y="52"/>
                      <a:pt x="10873" y="28"/>
                    </a:cubicBezTo>
                    <a:cubicBezTo>
                      <a:pt x="10856" y="11"/>
                      <a:pt x="10839" y="0"/>
                      <a:pt x="108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4"/>
              <p:cNvSpPr/>
              <p:nvPr/>
            </p:nvSpPr>
            <p:spPr>
              <a:xfrm>
                <a:off x="2887300" y="6014714"/>
                <a:ext cx="1079948" cy="421826"/>
              </a:xfrm>
              <a:custGeom>
                <a:avLst/>
                <a:gdLst/>
                <a:ahLst/>
                <a:cxnLst/>
                <a:rect l="l" t="t" r="r" b="b"/>
                <a:pathLst>
                  <a:path w="22719" h="8874" extrusionOk="0">
                    <a:moveTo>
                      <a:pt x="12922" y="0"/>
                    </a:moveTo>
                    <a:cubicBezTo>
                      <a:pt x="12922" y="0"/>
                      <a:pt x="9001" y="468"/>
                      <a:pt x="7023" y="644"/>
                    </a:cubicBezTo>
                    <a:cubicBezTo>
                      <a:pt x="5045" y="820"/>
                      <a:pt x="1463" y="2411"/>
                      <a:pt x="726" y="3956"/>
                    </a:cubicBezTo>
                    <a:cubicBezTo>
                      <a:pt x="0" y="5513"/>
                      <a:pt x="2189" y="7362"/>
                      <a:pt x="3441" y="7748"/>
                    </a:cubicBezTo>
                    <a:cubicBezTo>
                      <a:pt x="4607" y="8108"/>
                      <a:pt x="7924" y="8873"/>
                      <a:pt x="10048" y="8873"/>
                    </a:cubicBezTo>
                    <a:cubicBezTo>
                      <a:pt x="10205" y="8873"/>
                      <a:pt x="10356" y="8869"/>
                      <a:pt x="10499" y="8860"/>
                    </a:cubicBezTo>
                    <a:cubicBezTo>
                      <a:pt x="12559" y="8732"/>
                      <a:pt x="18680" y="6929"/>
                      <a:pt x="19757" y="6578"/>
                    </a:cubicBezTo>
                    <a:cubicBezTo>
                      <a:pt x="20822" y="6239"/>
                      <a:pt x="22718" y="5419"/>
                      <a:pt x="22718" y="5419"/>
                    </a:cubicBezTo>
                    <a:cubicBezTo>
                      <a:pt x="22718" y="5419"/>
                      <a:pt x="20916" y="5419"/>
                      <a:pt x="17861" y="3874"/>
                    </a:cubicBezTo>
                    <a:cubicBezTo>
                      <a:pt x="14806" y="2318"/>
                      <a:pt x="14338" y="726"/>
                      <a:pt x="129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4"/>
              <p:cNvSpPr/>
              <p:nvPr/>
            </p:nvSpPr>
            <p:spPr>
              <a:xfrm>
                <a:off x="2908975" y="6011386"/>
                <a:ext cx="1064071" cy="428956"/>
              </a:xfrm>
              <a:custGeom>
                <a:avLst/>
                <a:gdLst/>
                <a:ahLst/>
                <a:cxnLst/>
                <a:rect l="l" t="t" r="r" b="b"/>
                <a:pathLst>
                  <a:path w="22385" h="9024" extrusionOk="0">
                    <a:moveTo>
                      <a:pt x="12442" y="140"/>
                    </a:moveTo>
                    <a:cubicBezTo>
                      <a:pt x="13004" y="433"/>
                      <a:pt x="13414" y="866"/>
                      <a:pt x="13894" y="1369"/>
                    </a:cubicBezTo>
                    <a:cubicBezTo>
                      <a:pt x="14631" y="2130"/>
                      <a:pt x="15544" y="3078"/>
                      <a:pt x="17381" y="4003"/>
                    </a:cubicBezTo>
                    <a:cubicBezTo>
                      <a:pt x="19699" y="5185"/>
                      <a:pt x="21326" y="5478"/>
                      <a:pt x="21969" y="5548"/>
                    </a:cubicBezTo>
                    <a:cubicBezTo>
                      <a:pt x="21408" y="5782"/>
                      <a:pt x="20109" y="6320"/>
                      <a:pt x="19289" y="6589"/>
                    </a:cubicBezTo>
                    <a:cubicBezTo>
                      <a:pt x="18458" y="6847"/>
                      <a:pt x="12161" y="8731"/>
                      <a:pt x="10043" y="8860"/>
                    </a:cubicBezTo>
                    <a:cubicBezTo>
                      <a:pt x="9904" y="8869"/>
                      <a:pt x="9757" y="8873"/>
                      <a:pt x="9604" y="8873"/>
                    </a:cubicBezTo>
                    <a:cubicBezTo>
                      <a:pt x="7506" y="8873"/>
                      <a:pt x="4166" y="8097"/>
                      <a:pt x="3021" y="7748"/>
                    </a:cubicBezTo>
                    <a:cubicBezTo>
                      <a:pt x="2108" y="7467"/>
                      <a:pt x="832" y="6472"/>
                      <a:pt x="387" y="5442"/>
                    </a:cubicBezTo>
                    <a:cubicBezTo>
                      <a:pt x="165" y="4939"/>
                      <a:pt x="153" y="4471"/>
                      <a:pt x="352" y="4061"/>
                    </a:cubicBezTo>
                    <a:cubicBezTo>
                      <a:pt x="1078" y="2516"/>
                      <a:pt x="4694" y="948"/>
                      <a:pt x="6567" y="784"/>
                    </a:cubicBezTo>
                    <a:cubicBezTo>
                      <a:pt x="8451" y="620"/>
                      <a:pt x="12126" y="187"/>
                      <a:pt x="12442" y="140"/>
                    </a:cubicBezTo>
                    <a:close/>
                    <a:moveTo>
                      <a:pt x="12454" y="0"/>
                    </a:moveTo>
                    <a:cubicBezTo>
                      <a:pt x="12407" y="0"/>
                      <a:pt x="8510" y="468"/>
                      <a:pt x="6555" y="644"/>
                    </a:cubicBezTo>
                    <a:cubicBezTo>
                      <a:pt x="4601" y="808"/>
                      <a:pt x="972" y="2388"/>
                      <a:pt x="212" y="4003"/>
                    </a:cubicBezTo>
                    <a:cubicBezTo>
                      <a:pt x="1" y="4459"/>
                      <a:pt x="13" y="4963"/>
                      <a:pt x="247" y="5501"/>
                    </a:cubicBezTo>
                    <a:cubicBezTo>
                      <a:pt x="715" y="6566"/>
                      <a:pt x="2037" y="7596"/>
                      <a:pt x="2974" y="7889"/>
                    </a:cubicBezTo>
                    <a:cubicBezTo>
                      <a:pt x="3969" y="8193"/>
                      <a:pt x="7374" y="9024"/>
                      <a:pt x="9587" y="9024"/>
                    </a:cubicBezTo>
                    <a:cubicBezTo>
                      <a:pt x="9750" y="9024"/>
                      <a:pt x="9903" y="9012"/>
                      <a:pt x="10055" y="9012"/>
                    </a:cubicBezTo>
                    <a:cubicBezTo>
                      <a:pt x="12173" y="8883"/>
                      <a:pt x="18493" y="6999"/>
                      <a:pt x="19324" y="6730"/>
                    </a:cubicBezTo>
                    <a:cubicBezTo>
                      <a:pt x="20401" y="6390"/>
                      <a:pt x="22274" y="5571"/>
                      <a:pt x="22297" y="5559"/>
                    </a:cubicBezTo>
                    <a:cubicBezTo>
                      <a:pt x="22384" y="5549"/>
                      <a:pt x="22370" y="5417"/>
                      <a:pt x="22293" y="5417"/>
                    </a:cubicBezTo>
                    <a:cubicBezTo>
                      <a:pt x="22287" y="5417"/>
                      <a:pt x="22280" y="5417"/>
                      <a:pt x="22274" y="5419"/>
                    </a:cubicBezTo>
                    <a:cubicBezTo>
                      <a:pt x="22250" y="5419"/>
                      <a:pt x="20448" y="5396"/>
                      <a:pt x="17440" y="3874"/>
                    </a:cubicBezTo>
                    <a:cubicBezTo>
                      <a:pt x="15626" y="2961"/>
                      <a:pt x="14736" y="2013"/>
                      <a:pt x="13999" y="1264"/>
                    </a:cubicBezTo>
                    <a:cubicBezTo>
                      <a:pt x="13507" y="749"/>
                      <a:pt x="13074" y="304"/>
                      <a:pt x="124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4"/>
              <p:cNvSpPr/>
              <p:nvPr/>
            </p:nvSpPr>
            <p:spPr>
              <a:xfrm>
                <a:off x="3101488" y="6009009"/>
                <a:ext cx="634830" cy="296713"/>
              </a:xfrm>
              <a:custGeom>
                <a:avLst/>
                <a:gdLst/>
                <a:ahLst/>
                <a:cxnLst/>
                <a:rect l="l" t="t" r="r" b="b"/>
                <a:pathLst>
                  <a:path w="13355" h="6242" extrusionOk="0">
                    <a:moveTo>
                      <a:pt x="5978" y="0"/>
                    </a:moveTo>
                    <a:cubicBezTo>
                      <a:pt x="5516" y="0"/>
                      <a:pt x="5080" y="39"/>
                      <a:pt x="4694" y="120"/>
                    </a:cubicBezTo>
                    <a:cubicBezTo>
                      <a:pt x="2575" y="577"/>
                      <a:pt x="1" y="1349"/>
                      <a:pt x="1" y="1349"/>
                    </a:cubicBezTo>
                    <a:cubicBezTo>
                      <a:pt x="1" y="1349"/>
                      <a:pt x="468" y="1300"/>
                      <a:pt x="1122" y="1300"/>
                    </a:cubicBezTo>
                    <a:cubicBezTo>
                      <a:pt x="2151" y="1300"/>
                      <a:pt x="3641" y="1422"/>
                      <a:pt x="4507" y="2051"/>
                    </a:cubicBezTo>
                    <a:cubicBezTo>
                      <a:pt x="5923" y="3081"/>
                      <a:pt x="6824" y="6241"/>
                      <a:pt x="6824" y="6241"/>
                    </a:cubicBezTo>
                    <a:lnTo>
                      <a:pt x="13355" y="3994"/>
                    </a:lnTo>
                    <a:cubicBezTo>
                      <a:pt x="13355" y="3994"/>
                      <a:pt x="12875" y="3468"/>
                      <a:pt x="11646" y="1993"/>
                    </a:cubicBezTo>
                    <a:cubicBezTo>
                      <a:pt x="10641" y="778"/>
                      <a:pt x="8048" y="0"/>
                      <a:pt x="59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4"/>
              <p:cNvSpPr/>
              <p:nvPr/>
            </p:nvSpPr>
            <p:spPr>
              <a:xfrm>
                <a:off x="3097590" y="6006062"/>
                <a:ext cx="642626" cy="302988"/>
              </a:xfrm>
              <a:custGeom>
                <a:avLst/>
                <a:gdLst/>
                <a:ahLst/>
                <a:cxnLst/>
                <a:rect l="l" t="t" r="r" b="b"/>
                <a:pathLst>
                  <a:path w="13519" h="6374" extrusionOk="0">
                    <a:moveTo>
                      <a:pt x="6054" y="146"/>
                    </a:moveTo>
                    <a:cubicBezTo>
                      <a:pt x="8066" y="146"/>
                      <a:pt x="10668" y="890"/>
                      <a:pt x="11670" y="2102"/>
                    </a:cubicBezTo>
                    <a:cubicBezTo>
                      <a:pt x="12618" y="3249"/>
                      <a:pt x="13133" y="3822"/>
                      <a:pt x="13308" y="4021"/>
                    </a:cubicBezTo>
                    <a:lnTo>
                      <a:pt x="6953" y="6210"/>
                    </a:lnTo>
                    <a:cubicBezTo>
                      <a:pt x="6801" y="5718"/>
                      <a:pt x="5946" y="3015"/>
                      <a:pt x="4624" y="2055"/>
                    </a:cubicBezTo>
                    <a:cubicBezTo>
                      <a:pt x="3746" y="1411"/>
                      <a:pt x="2236" y="1282"/>
                      <a:pt x="1194" y="1282"/>
                    </a:cubicBezTo>
                    <a:cubicBezTo>
                      <a:pt x="1031" y="1282"/>
                      <a:pt x="878" y="1294"/>
                      <a:pt x="738" y="1294"/>
                    </a:cubicBezTo>
                    <a:cubicBezTo>
                      <a:pt x="1639" y="1037"/>
                      <a:pt x="3336" y="568"/>
                      <a:pt x="4799" y="264"/>
                    </a:cubicBezTo>
                    <a:cubicBezTo>
                      <a:pt x="5170" y="184"/>
                      <a:pt x="5596" y="146"/>
                      <a:pt x="6054" y="146"/>
                    </a:cubicBezTo>
                    <a:close/>
                    <a:moveTo>
                      <a:pt x="6085" y="0"/>
                    </a:moveTo>
                    <a:cubicBezTo>
                      <a:pt x="5608" y="0"/>
                      <a:pt x="5159" y="40"/>
                      <a:pt x="4764" y="124"/>
                    </a:cubicBezTo>
                    <a:cubicBezTo>
                      <a:pt x="2657" y="568"/>
                      <a:pt x="94" y="1353"/>
                      <a:pt x="59" y="1353"/>
                    </a:cubicBezTo>
                    <a:cubicBezTo>
                      <a:pt x="24" y="1353"/>
                      <a:pt x="1" y="1399"/>
                      <a:pt x="12" y="1435"/>
                    </a:cubicBezTo>
                    <a:cubicBezTo>
                      <a:pt x="24" y="1470"/>
                      <a:pt x="59" y="1493"/>
                      <a:pt x="94" y="1493"/>
                    </a:cubicBezTo>
                    <a:cubicBezTo>
                      <a:pt x="103" y="1493"/>
                      <a:pt x="562" y="1446"/>
                      <a:pt x="1200" y="1446"/>
                    </a:cubicBezTo>
                    <a:cubicBezTo>
                      <a:pt x="2218" y="1446"/>
                      <a:pt x="3693" y="1565"/>
                      <a:pt x="4542" y="2184"/>
                    </a:cubicBezTo>
                    <a:cubicBezTo>
                      <a:pt x="5923" y="3190"/>
                      <a:pt x="6824" y="6292"/>
                      <a:pt x="6836" y="6327"/>
                    </a:cubicBezTo>
                    <a:cubicBezTo>
                      <a:pt x="6836" y="6350"/>
                      <a:pt x="6847" y="6362"/>
                      <a:pt x="6871" y="6374"/>
                    </a:cubicBezTo>
                    <a:lnTo>
                      <a:pt x="6929" y="6374"/>
                    </a:lnTo>
                    <a:lnTo>
                      <a:pt x="13472" y="4127"/>
                    </a:lnTo>
                    <a:cubicBezTo>
                      <a:pt x="13495" y="4127"/>
                      <a:pt x="13507" y="4103"/>
                      <a:pt x="13519" y="4080"/>
                    </a:cubicBezTo>
                    <a:cubicBezTo>
                      <a:pt x="13519" y="4056"/>
                      <a:pt x="13519" y="4033"/>
                      <a:pt x="13495" y="4009"/>
                    </a:cubicBezTo>
                    <a:cubicBezTo>
                      <a:pt x="13495" y="4009"/>
                      <a:pt x="12992" y="3483"/>
                      <a:pt x="11787" y="2020"/>
                    </a:cubicBezTo>
                    <a:cubicBezTo>
                      <a:pt x="10750" y="755"/>
                      <a:pt x="8153" y="0"/>
                      <a:pt x="60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4"/>
              <p:cNvSpPr/>
              <p:nvPr/>
            </p:nvSpPr>
            <p:spPr>
              <a:xfrm>
                <a:off x="3787449" y="6222769"/>
                <a:ext cx="180300" cy="109663"/>
              </a:xfrm>
              <a:custGeom>
                <a:avLst/>
                <a:gdLst/>
                <a:ahLst/>
                <a:cxnLst/>
                <a:rect l="l" t="t" r="r" b="b"/>
                <a:pathLst>
                  <a:path w="3793" h="2307" extrusionOk="0">
                    <a:moveTo>
                      <a:pt x="1" y="1"/>
                    </a:moveTo>
                    <a:lnTo>
                      <a:pt x="1" y="1"/>
                    </a:lnTo>
                    <a:cubicBezTo>
                      <a:pt x="352" y="574"/>
                      <a:pt x="679" y="1417"/>
                      <a:pt x="516" y="2306"/>
                    </a:cubicBezTo>
                    <a:lnTo>
                      <a:pt x="820" y="2201"/>
                    </a:lnTo>
                    <a:cubicBezTo>
                      <a:pt x="1897" y="1862"/>
                      <a:pt x="3793" y="1042"/>
                      <a:pt x="3793" y="1042"/>
                    </a:cubicBezTo>
                    <a:cubicBezTo>
                      <a:pt x="3793" y="1042"/>
                      <a:pt x="2400" y="104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4"/>
              <p:cNvSpPr/>
              <p:nvPr/>
            </p:nvSpPr>
            <p:spPr>
              <a:xfrm>
                <a:off x="3783266" y="6219014"/>
                <a:ext cx="190235" cy="116746"/>
              </a:xfrm>
              <a:custGeom>
                <a:avLst/>
                <a:gdLst/>
                <a:ahLst/>
                <a:cxnLst/>
                <a:rect l="l" t="t" r="r" b="b"/>
                <a:pathLst>
                  <a:path w="4002" h="2456" extrusionOk="0">
                    <a:moveTo>
                      <a:pt x="264" y="232"/>
                    </a:moveTo>
                    <a:lnTo>
                      <a:pt x="264" y="232"/>
                    </a:lnTo>
                    <a:cubicBezTo>
                      <a:pt x="1914" y="934"/>
                      <a:pt x="3050" y="1121"/>
                      <a:pt x="3565" y="1180"/>
                    </a:cubicBezTo>
                    <a:cubicBezTo>
                      <a:pt x="3003" y="1414"/>
                      <a:pt x="1704" y="1952"/>
                      <a:pt x="885" y="2221"/>
                    </a:cubicBezTo>
                    <a:lnTo>
                      <a:pt x="697" y="2280"/>
                    </a:lnTo>
                    <a:cubicBezTo>
                      <a:pt x="803" y="1496"/>
                      <a:pt x="557" y="758"/>
                      <a:pt x="264" y="232"/>
                    </a:cubicBezTo>
                    <a:close/>
                    <a:moveTo>
                      <a:pt x="90" y="1"/>
                    </a:moveTo>
                    <a:cubicBezTo>
                      <a:pt x="37" y="1"/>
                      <a:pt x="1" y="66"/>
                      <a:pt x="30" y="115"/>
                    </a:cubicBezTo>
                    <a:cubicBezTo>
                      <a:pt x="346" y="653"/>
                      <a:pt x="697" y="1484"/>
                      <a:pt x="533" y="2362"/>
                    </a:cubicBezTo>
                    <a:cubicBezTo>
                      <a:pt x="522" y="2385"/>
                      <a:pt x="533" y="2420"/>
                      <a:pt x="557" y="2432"/>
                    </a:cubicBezTo>
                    <a:cubicBezTo>
                      <a:pt x="569" y="2444"/>
                      <a:pt x="580" y="2456"/>
                      <a:pt x="604" y="2456"/>
                    </a:cubicBezTo>
                    <a:lnTo>
                      <a:pt x="627" y="2456"/>
                    </a:lnTo>
                    <a:lnTo>
                      <a:pt x="931" y="2362"/>
                    </a:lnTo>
                    <a:cubicBezTo>
                      <a:pt x="2008" y="2011"/>
                      <a:pt x="3892" y="1203"/>
                      <a:pt x="3904" y="1191"/>
                    </a:cubicBezTo>
                    <a:cubicBezTo>
                      <a:pt x="4001" y="1170"/>
                      <a:pt x="3979" y="1048"/>
                      <a:pt x="3901" y="1048"/>
                    </a:cubicBezTo>
                    <a:cubicBezTo>
                      <a:pt x="3895" y="1048"/>
                      <a:pt x="3888" y="1049"/>
                      <a:pt x="3881" y="1051"/>
                    </a:cubicBezTo>
                    <a:cubicBezTo>
                      <a:pt x="3869" y="1051"/>
                      <a:pt x="2476" y="1039"/>
                      <a:pt x="124" y="9"/>
                    </a:cubicBezTo>
                    <a:cubicBezTo>
                      <a:pt x="112" y="4"/>
                      <a:pt x="101" y="1"/>
                      <a:pt x="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4"/>
              <p:cNvSpPr/>
              <p:nvPr/>
            </p:nvSpPr>
            <p:spPr>
              <a:xfrm>
                <a:off x="3058660" y="6291218"/>
                <a:ext cx="864044" cy="145362"/>
              </a:xfrm>
              <a:custGeom>
                <a:avLst/>
                <a:gdLst/>
                <a:ahLst/>
                <a:cxnLst/>
                <a:rect l="l" t="t" r="r" b="b"/>
                <a:pathLst>
                  <a:path w="18177" h="3058" extrusionOk="0">
                    <a:moveTo>
                      <a:pt x="18177" y="0"/>
                    </a:moveTo>
                    <a:cubicBezTo>
                      <a:pt x="15543" y="340"/>
                      <a:pt x="12945" y="866"/>
                      <a:pt x="10394" y="1580"/>
                    </a:cubicBezTo>
                    <a:cubicBezTo>
                      <a:pt x="8516" y="2112"/>
                      <a:pt x="6445" y="2280"/>
                      <a:pt x="4573" y="2280"/>
                    </a:cubicBezTo>
                    <a:cubicBezTo>
                      <a:pt x="2733" y="2280"/>
                      <a:pt x="1085" y="2117"/>
                      <a:pt x="0" y="1978"/>
                    </a:cubicBezTo>
                    <a:lnTo>
                      <a:pt x="0" y="1978"/>
                    </a:lnTo>
                    <a:cubicBezTo>
                      <a:pt x="1289" y="2357"/>
                      <a:pt x="4403" y="3057"/>
                      <a:pt x="6428" y="3057"/>
                    </a:cubicBezTo>
                    <a:cubicBezTo>
                      <a:pt x="6591" y="3057"/>
                      <a:pt x="6747" y="3053"/>
                      <a:pt x="6894" y="3043"/>
                    </a:cubicBezTo>
                    <a:cubicBezTo>
                      <a:pt x="8954" y="2915"/>
                      <a:pt x="15063" y="1112"/>
                      <a:pt x="16140" y="761"/>
                    </a:cubicBezTo>
                    <a:cubicBezTo>
                      <a:pt x="16737" y="585"/>
                      <a:pt x="17545" y="258"/>
                      <a:pt x="181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4"/>
              <p:cNvSpPr/>
              <p:nvPr/>
            </p:nvSpPr>
            <p:spPr>
              <a:xfrm>
                <a:off x="3054001" y="6287700"/>
                <a:ext cx="872030" cy="152635"/>
              </a:xfrm>
              <a:custGeom>
                <a:avLst/>
                <a:gdLst/>
                <a:ahLst/>
                <a:cxnLst/>
                <a:rect l="l" t="t" r="r" b="b"/>
                <a:pathLst>
                  <a:path w="18345" h="3211" extrusionOk="0">
                    <a:moveTo>
                      <a:pt x="17713" y="226"/>
                    </a:moveTo>
                    <a:cubicBezTo>
                      <a:pt x="17210" y="425"/>
                      <a:pt x="16660" y="636"/>
                      <a:pt x="16227" y="776"/>
                    </a:cubicBezTo>
                    <a:cubicBezTo>
                      <a:pt x="15407" y="1034"/>
                      <a:pt x="9099" y="2918"/>
                      <a:pt x="6992" y="3047"/>
                    </a:cubicBezTo>
                    <a:cubicBezTo>
                      <a:pt x="6846" y="3057"/>
                      <a:pt x="6691" y="3061"/>
                      <a:pt x="6529" y="3061"/>
                    </a:cubicBezTo>
                    <a:cubicBezTo>
                      <a:pt x="4918" y="3061"/>
                      <a:pt x="2616" y="2612"/>
                      <a:pt x="1117" y="2239"/>
                    </a:cubicBezTo>
                    <a:lnTo>
                      <a:pt x="1117" y="2239"/>
                    </a:lnTo>
                    <a:cubicBezTo>
                      <a:pt x="2130" y="2346"/>
                      <a:pt x="3365" y="2433"/>
                      <a:pt x="4693" y="2433"/>
                    </a:cubicBezTo>
                    <a:cubicBezTo>
                      <a:pt x="6572" y="2433"/>
                      <a:pt x="8636" y="2259"/>
                      <a:pt x="10515" y="1724"/>
                    </a:cubicBezTo>
                    <a:cubicBezTo>
                      <a:pt x="12867" y="1057"/>
                      <a:pt x="15278" y="554"/>
                      <a:pt x="17713" y="226"/>
                    </a:cubicBezTo>
                    <a:close/>
                    <a:moveTo>
                      <a:pt x="18282" y="1"/>
                    </a:moveTo>
                    <a:cubicBezTo>
                      <a:pt x="18275" y="1"/>
                      <a:pt x="18269" y="2"/>
                      <a:pt x="18263" y="4"/>
                    </a:cubicBezTo>
                    <a:cubicBezTo>
                      <a:pt x="15630" y="332"/>
                      <a:pt x="13020" y="870"/>
                      <a:pt x="10468" y="1584"/>
                    </a:cubicBezTo>
                    <a:cubicBezTo>
                      <a:pt x="8604" y="2114"/>
                      <a:pt x="6552" y="2283"/>
                      <a:pt x="4684" y="2283"/>
                    </a:cubicBezTo>
                    <a:cubicBezTo>
                      <a:pt x="2880" y="2283"/>
                      <a:pt x="1248" y="2126"/>
                      <a:pt x="122" y="1982"/>
                    </a:cubicBezTo>
                    <a:cubicBezTo>
                      <a:pt x="114" y="1980"/>
                      <a:pt x="106" y="1979"/>
                      <a:pt x="99" y="1979"/>
                    </a:cubicBezTo>
                    <a:cubicBezTo>
                      <a:pt x="14" y="1979"/>
                      <a:pt x="0" y="2101"/>
                      <a:pt x="87" y="2122"/>
                    </a:cubicBezTo>
                    <a:cubicBezTo>
                      <a:pt x="1316" y="2485"/>
                      <a:pt x="4511" y="3211"/>
                      <a:pt x="6559" y="3211"/>
                    </a:cubicBezTo>
                    <a:cubicBezTo>
                      <a:pt x="6711" y="3211"/>
                      <a:pt x="6863" y="3199"/>
                      <a:pt x="7004" y="3187"/>
                    </a:cubicBezTo>
                    <a:cubicBezTo>
                      <a:pt x="9134" y="3059"/>
                      <a:pt x="15454" y="1174"/>
                      <a:pt x="16273" y="905"/>
                    </a:cubicBezTo>
                    <a:cubicBezTo>
                      <a:pt x="16859" y="718"/>
                      <a:pt x="17701" y="390"/>
                      <a:pt x="18298" y="144"/>
                    </a:cubicBezTo>
                    <a:cubicBezTo>
                      <a:pt x="18333" y="133"/>
                      <a:pt x="18345" y="86"/>
                      <a:pt x="18345" y="51"/>
                    </a:cubicBezTo>
                    <a:cubicBezTo>
                      <a:pt x="18335" y="22"/>
                      <a:pt x="18310" y="1"/>
                      <a:pt x="182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4"/>
              <p:cNvSpPr/>
              <p:nvPr/>
            </p:nvSpPr>
            <p:spPr>
              <a:xfrm>
                <a:off x="3242806" y="4895911"/>
                <a:ext cx="895227" cy="1343767"/>
              </a:xfrm>
              <a:custGeom>
                <a:avLst/>
                <a:gdLst/>
                <a:ahLst/>
                <a:cxnLst/>
                <a:rect l="l" t="t" r="r" b="b"/>
                <a:pathLst>
                  <a:path w="18833" h="28269" extrusionOk="0">
                    <a:moveTo>
                      <a:pt x="10651" y="0"/>
                    </a:moveTo>
                    <a:cubicBezTo>
                      <a:pt x="10651" y="0"/>
                      <a:pt x="10277" y="3910"/>
                      <a:pt x="10183" y="4471"/>
                    </a:cubicBezTo>
                    <a:cubicBezTo>
                      <a:pt x="10089" y="5021"/>
                      <a:pt x="4694" y="7023"/>
                      <a:pt x="3664" y="7444"/>
                    </a:cubicBezTo>
                    <a:cubicBezTo>
                      <a:pt x="2645" y="7865"/>
                      <a:pt x="1674" y="8006"/>
                      <a:pt x="1674" y="8650"/>
                    </a:cubicBezTo>
                    <a:cubicBezTo>
                      <a:pt x="1674" y="9305"/>
                      <a:pt x="972" y="14560"/>
                      <a:pt x="972" y="15953"/>
                    </a:cubicBezTo>
                    <a:cubicBezTo>
                      <a:pt x="972" y="17346"/>
                      <a:pt x="0" y="19581"/>
                      <a:pt x="94" y="20003"/>
                    </a:cubicBezTo>
                    <a:cubicBezTo>
                      <a:pt x="176" y="20284"/>
                      <a:pt x="340" y="20541"/>
                      <a:pt x="562" y="20752"/>
                    </a:cubicBezTo>
                    <a:cubicBezTo>
                      <a:pt x="562" y="20752"/>
                      <a:pt x="515" y="20799"/>
                      <a:pt x="515" y="21302"/>
                    </a:cubicBezTo>
                    <a:cubicBezTo>
                      <a:pt x="515" y="21817"/>
                      <a:pt x="656" y="21817"/>
                      <a:pt x="656" y="21817"/>
                    </a:cubicBezTo>
                    <a:cubicBezTo>
                      <a:pt x="656" y="21817"/>
                      <a:pt x="1498" y="22788"/>
                      <a:pt x="2189" y="23022"/>
                    </a:cubicBezTo>
                    <a:cubicBezTo>
                      <a:pt x="2891" y="23256"/>
                      <a:pt x="4565" y="23537"/>
                      <a:pt x="5115" y="23631"/>
                    </a:cubicBezTo>
                    <a:cubicBezTo>
                      <a:pt x="5677" y="23725"/>
                      <a:pt x="8287" y="27119"/>
                      <a:pt x="9680" y="27681"/>
                    </a:cubicBezTo>
                    <a:cubicBezTo>
                      <a:pt x="10529" y="28016"/>
                      <a:pt x="11314" y="28269"/>
                      <a:pt x="12134" y="28269"/>
                    </a:cubicBezTo>
                    <a:cubicBezTo>
                      <a:pt x="12658" y="28269"/>
                      <a:pt x="13196" y="28166"/>
                      <a:pt x="13776" y="27915"/>
                    </a:cubicBezTo>
                    <a:cubicBezTo>
                      <a:pt x="15262" y="27259"/>
                      <a:pt x="16433" y="25585"/>
                      <a:pt x="17404" y="25305"/>
                    </a:cubicBezTo>
                    <a:cubicBezTo>
                      <a:pt x="18376" y="25024"/>
                      <a:pt x="18469" y="25117"/>
                      <a:pt x="18610" y="24977"/>
                    </a:cubicBezTo>
                    <a:cubicBezTo>
                      <a:pt x="18750" y="24836"/>
                      <a:pt x="18469" y="23490"/>
                      <a:pt x="18200" y="22659"/>
                    </a:cubicBezTo>
                    <a:cubicBezTo>
                      <a:pt x="17919" y="21817"/>
                      <a:pt x="17498" y="19733"/>
                      <a:pt x="17498" y="19733"/>
                    </a:cubicBezTo>
                    <a:lnTo>
                      <a:pt x="18376" y="11026"/>
                    </a:lnTo>
                    <a:lnTo>
                      <a:pt x="18832" y="8556"/>
                    </a:lnTo>
                    <a:cubicBezTo>
                      <a:pt x="18785" y="8193"/>
                      <a:pt x="17533" y="7678"/>
                      <a:pt x="16597" y="7116"/>
                    </a:cubicBezTo>
                    <a:cubicBezTo>
                      <a:pt x="15672" y="6555"/>
                      <a:pt x="14279" y="5536"/>
                      <a:pt x="14279" y="5536"/>
                    </a:cubicBezTo>
                    <a:lnTo>
                      <a:pt x="14595" y="4003"/>
                    </a:lnTo>
                    <a:cubicBezTo>
                      <a:pt x="14408" y="3746"/>
                      <a:pt x="14162" y="3523"/>
                      <a:pt x="13905" y="3348"/>
                    </a:cubicBezTo>
                    <a:cubicBezTo>
                      <a:pt x="13542" y="3102"/>
                      <a:pt x="10651" y="0"/>
                      <a:pt x="106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4"/>
              <p:cNvSpPr/>
              <p:nvPr/>
            </p:nvSpPr>
            <p:spPr>
              <a:xfrm>
                <a:off x="3241665" y="4892916"/>
                <a:ext cx="899695" cy="1350517"/>
              </a:xfrm>
              <a:custGeom>
                <a:avLst/>
                <a:gdLst/>
                <a:ahLst/>
                <a:cxnLst/>
                <a:rect l="l" t="t" r="r" b="b"/>
                <a:pathLst>
                  <a:path w="18927" h="28411" extrusionOk="0">
                    <a:moveTo>
                      <a:pt x="10661" y="0"/>
                    </a:moveTo>
                    <a:cubicBezTo>
                      <a:pt x="10653" y="0"/>
                      <a:pt x="10646" y="2"/>
                      <a:pt x="10640" y="5"/>
                    </a:cubicBezTo>
                    <a:cubicBezTo>
                      <a:pt x="10617" y="17"/>
                      <a:pt x="10593" y="40"/>
                      <a:pt x="10593" y="63"/>
                    </a:cubicBezTo>
                    <a:cubicBezTo>
                      <a:pt x="10593" y="110"/>
                      <a:pt x="10219" y="3973"/>
                      <a:pt x="10125" y="4523"/>
                    </a:cubicBezTo>
                    <a:cubicBezTo>
                      <a:pt x="10055" y="4956"/>
                      <a:pt x="6005" y="6536"/>
                      <a:pt x="4472" y="7133"/>
                    </a:cubicBezTo>
                    <a:cubicBezTo>
                      <a:pt x="4109" y="7273"/>
                      <a:pt x="3828" y="7378"/>
                      <a:pt x="3664" y="7449"/>
                    </a:cubicBezTo>
                    <a:cubicBezTo>
                      <a:pt x="3419" y="7542"/>
                      <a:pt x="3184" y="7624"/>
                      <a:pt x="2962" y="7706"/>
                    </a:cubicBezTo>
                    <a:cubicBezTo>
                      <a:pt x="2213" y="7975"/>
                      <a:pt x="1616" y="8186"/>
                      <a:pt x="1616" y="8736"/>
                    </a:cubicBezTo>
                    <a:cubicBezTo>
                      <a:pt x="1616" y="8982"/>
                      <a:pt x="1499" y="10024"/>
                      <a:pt x="1359" y="11217"/>
                    </a:cubicBezTo>
                    <a:cubicBezTo>
                      <a:pt x="1171" y="12985"/>
                      <a:pt x="926" y="15197"/>
                      <a:pt x="926" y="16028"/>
                    </a:cubicBezTo>
                    <a:cubicBezTo>
                      <a:pt x="926" y="16824"/>
                      <a:pt x="598" y="17900"/>
                      <a:pt x="340" y="18766"/>
                    </a:cubicBezTo>
                    <a:cubicBezTo>
                      <a:pt x="130" y="19480"/>
                      <a:pt x="1" y="19902"/>
                      <a:pt x="48" y="20077"/>
                    </a:cubicBezTo>
                    <a:cubicBezTo>
                      <a:pt x="130" y="20370"/>
                      <a:pt x="282" y="20627"/>
                      <a:pt x="504" y="20826"/>
                    </a:cubicBezTo>
                    <a:cubicBezTo>
                      <a:pt x="469" y="21014"/>
                      <a:pt x="457" y="21189"/>
                      <a:pt x="469" y="21365"/>
                    </a:cubicBezTo>
                    <a:cubicBezTo>
                      <a:pt x="469" y="21798"/>
                      <a:pt x="563" y="21915"/>
                      <a:pt x="633" y="21950"/>
                    </a:cubicBezTo>
                    <a:cubicBezTo>
                      <a:pt x="762" y="22090"/>
                      <a:pt x="1522" y="22933"/>
                      <a:pt x="2190" y="23156"/>
                    </a:cubicBezTo>
                    <a:cubicBezTo>
                      <a:pt x="2892" y="23390"/>
                      <a:pt x="4577" y="23670"/>
                      <a:pt x="5127" y="23764"/>
                    </a:cubicBezTo>
                    <a:cubicBezTo>
                      <a:pt x="5338" y="23799"/>
                      <a:pt x="5982" y="24466"/>
                      <a:pt x="6661" y="25180"/>
                    </a:cubicBezTo>
                    <a:cubicBezTo>
                      <a:pt x="7632" y="26199"/>
                      <a:pt x="8873" y="27498"/>
                      <a:pt x="9669" y="27814"/>
                    </a:cubicBezTo>
                    <a:cubicBezTo>
                      <a:pt x="10476" y="28130"/>
                      <a:pt x="11272" y="28411"/>
                      <a:pt x="12138" y="28411"/>
                    </a:cubicBezTo>
                    <a:cubicBezTo>
                      <a:pt x="12723" y="28411"/>
                      <a:pt x="13297" y="28294"/>
                      <a:pt x="13835" y="28048"/>
                    </a:cubicBezTo>
                    <a:cubicBezTo>
                      <a:pt x="14608" y="27720"/>
                      <a:pt x="15310" y="27088"/>
                      <a:pt x="15918" y="26550"/>
                    </a:cubicBezTo>
                    <a:cubicBezTo>
                      <a:pt x="16492" y="26023"/>
                      <a:pt x="16995" y="25578"/>
                      <a:pt x="17452" y="25450"/>
                    </a:cubicBezTo>
                    <a:cubicBezTo>
                      <a:pt x="17744" y="25368"/>
                      <a:pt x="18049" y="25297"/>
                      <a:pt x="18353" y="25239"/>
                    </a:cubicBezTo>
                    <a:cubicBezTo>
                      <a:pt x="18528" y="25204"/>
                      <a:pt x="18599" y="25192"/>
                      <a:pt x="18692" y="25110"/>
                    </a:cubicBezTo>
                    <a:cubicBezTo>
                      <a:pt x="18903" y="24899"/>
                      <a:pt x="18482" y="23296"/>
                      <a:pt x="18294" y="22711"/>
                    </a:cubicBezTo>
                    <a:cubicBezTo>
                      <a:pt x="18025" y="21915"/>
                      <a:pt x="17627" y="19960"/>
                      <a:pt x="17592" y="19796"/>
                    </a:cubicBezTo>
                    <a:lnTo>
                      <a:pt x="18470" y="11112"/>
                    </a:lnTo>
                    <a:cubicBezTo>
                      <a:pt x="18476" y="11055"/>
                      <a:pt x="18438" y="11025"/>
                      <a:pt x="18399" y="11025"/>
                    </a:cubicBezTo>
                    <a:cubicBezTo>
                      <a:pt x="18367" y="11025"/>
                      <a:pt x="18335" y="11046"/>
                      <a:pt x="18330" y="11089"/>
                    </a:cubicBezTo>
                    <a:lnTo>
                      <a:pt x="17452" y="19796"/>
                    </a:lnTo>
                    <a:cubicBezTo>
                      <a:pt x="17452" y="19796"/>
                      <a:pt x="17452" y="19808"/>
                      <a:pt x="17452" y="19820"/>
                    </a:cubicBezTo>
                    <a:cubicBezTo>
                      <a:pt x="17452" y="19832"/>
                      <a:pt x="17873" y="21927"/>
                      <a:pt x="18154" y="22758"/>
                    </a:cubicBezTo>
                    <a:cubicBezTo>
                      <a:pt x="18470" y="23682"/>
                      <a:pt x="18681" y="24876"/>
                      <a:pt x="18587" y="25005"/>
                    </a:cubicBezTo>
                    <a:cubicBezTo>
                      <a:pt x="18540" y="25063"/>
                      <a:pt x="18493" y="25063"/>
                      <a:pt x="18330" y="25098"/>
                    </a:cubicBezTo>
                    <a:cubicBezTo>
                      <a:pt x="18014" y="25157"/>
                      <a:pt x="17709" y="25227"/>
                      <a:pt x="17417" y="25309"/>
                    </a:cubicBezTo>
                    <a:cubicBezTo>
                      <a:pt x="16925" y="25450"/>
                      <a:pt x="16422" y="25894"/>
                      <a:pt x="15825" y="26433"/>
                    </a:cubicBezTo>
                    <a:cubicBezTo>
                      <a:pt x="15216" y="26971"/>
                      <a:pt x="14526" y="27591"/>
                      <a:pt x="13777" y="27919"/>
                    </a:cubicBezTo>
                    <a:cubicBezTo>
                      <a:pt x="13203" y="28171"/>
                      <a:pt x="12665" y="28271"/>
                      <a:pt x="12151" y="28271"/>
                    </a:cubicBezTo>
                    <a:cubicBezTo>
                      <a:pt x="11303" y="28271"/>
                      <a:pt x="10519" y="27998"/>
                      <a:pt x="9739" y="27685"/>
                    </a:cubicBezTo>
                    <a:cubicBezTo>
                      <a:pt x="8943" y="27369"/>
                      <a:pt x="7737" y="26117"/>
                      <a:pt x="6766" y="25087"/>
                    </a:cubicBezTo>
                    <a:cubicBezTo>
                      <a:pt x="5912" y="24185"/>
                      <a:pt x="5408" y="23670"/>
                      <a:pt x="5162" y="23624"/>
                    </a:cubicBezTo>
                    <a:cubicBezTo>
                      <a:pt x="4601" y="23530"/>
                      <a:pt x="2904" y="23249"/>
                      <a:pt x="2236" y="23027"/>
                    </a:cubicBezTo>
                    <a:cubicBezTo>
                      <a:pt x="1569" y="22804"/>
                      <a:pt x="738" y="21845"/>
                      <a:pt x="727" y="21833"/>
                    </a:cubicBezTo>
                    <a:cubicBezTo>
                      <a:pt x="715" y="21821"/>
                      <a:pt x="703" y="21821"/>
                      <a:pt x="692" y="21810"/>
                    </a:cubicBezTo>
                    <a:cubicBezTo>
                      <a:pt x="680" y="21810"/>
                      <a:pt x="610" y="21728"/>
                      <a:pt x="610" y="21376"/>
                    </a:cubicBezTo>
                    <a:cubicBezTo>
                      <a:pt x="598" y="21201"/>
                      <a:pt x="610" y="21025"/>
                      <a:pt x="645" y="20850"/>
                    </a:cubicBezTo>
                    <a:cubicBezTo>
                      <a:pt x="656" y="20838"/>
                      <a:pt x="656" y="20826"/>
                      <a:pt x="656" y="20815"/>
                    </a:cubicBezTo>
                    <a:cubicBezTo>
                      <a:pt x="656" y="20791"/>
                      <a:pt x="645" y="20780"/>
                      <a:pt x="633" y="20756"/>
                    </a:cubicBezTo>
                    <a:cubicBezTo>
                      <a:pt x="422" y="20569"/>
                      <a:pt x="270" y="20323"/>
                      <a:pt x="188" y="20054"/>
                    </a:cubicBezTo>
                    <a:cubicBezTo>
                      <a:pt x="153" y="19902"/>
                      <a:pt x="317" y="19363"/>
                      <a:pt x="481" y="18802"/>
                    </a:cubicBezTo>
                    <a:cubicBezTo>
                      <a:pt x="738" y="17924"/>
                      <a:pt x="1066" y="16847"/>
                      <a:pt x="1066" y="16028"/>
                    </a:cubicBezTo>
                    <a:cubicBezTo>
                      <a:pt x="1066" y="15197"/>
                      <a:pt x="1312" y="12996"/>
                      <a:pt x="1511" y="11229"/>
                    </a:cubicBezTo>
                    <a:cubicBezTo>
                      <a:pt x="1651" y="9977"/>
                      <a:pt x="1757" y="8994"/>
                      <a:pt x="1757" y="8724"/>
                    </a:cubicBezTo>
                    <a:cubicBezTo>
                      <a:pt x="1757" y="8280"/>
                      <a:pt x="2307" y="8092"/>
                      <a:pt x="3009" y="7847"/>
                    </a:cubicBezTo>
                    <a:cubicBezTo>
                      <a:pt x="3243" y="7765"/>
                      <a:pt x="3477" y="7683"/>
                      <a:pt x="3711" y="7589"/>
                    </a:cubicBezTo>
                    <a:cubicBezTo>
                      <a:pt x="3887" y="7519"/>
                      <a:pt x="4168" y="7414"/>
                      <a:pt x="4530" y="7261"/>
                    </a:cubicBezTo>
                    <a:cubicBezTo>
                      <a:pt x="7925" y="5939"/>
                      <a:pt x="10207" y="4967"/>
                      <a:pt x="10277" y="4546"/>
                    </a:cubicBezTo>
                    <a:cubicBezTo>
                      <a:pt x="10359" y="4054"/>
                      <a:pt x="10652" y="1000"/>
                      <a:pt x="10722" y="239"/>
                    </a:cubicBezTo>
                    <a:cubicBezTo>
                      <a:pt x="11260" y="824"/>
                      <a:pt x="13554" y="3259"/>
                      <a:pt x="13882" y="3481"/>
                    </a:cubicBezTo>
                    <a:cubicBezTo>
                      <a:pt x="14128" y="3656"/>
                      <a:pt x="14350" y="3855"/>
                      <a:pt x="14537" y="4090"/>
                    </a:cubicBezTo>
                    <a:lnTo>
                      <a:pt x="14221" y="5599"/>
                    </a:lnTo>
                    <a:cubicBezTo>
                      <a:pt x="14221" y="5623"/>
                      <a:pt x="14221" y="5658"/>
                      <a:pt x="14257" y="5670"/>
                    </a:cubicBezTo>
                    <a:cubicBezTo>
                      <a:pt x="14268" y="5681"/>
                      <a:pt x="15661" y="6700"/>
                      <a:pt x="16586" y="7250"/>
                    </a:cubicBezTo>
                    <a:cubicBezTo>
                      <a:pt x="16867" y="7425"/>
                      <a:pt x="17183" y="7589"/>
                      <a:pt x="17487" y="7753"/>
                    </a:cubicBezTo>
                    <a:cubicBezTo>
                      <a:pt x="18107" y="8081"/>
                      <a:pt x="18751" y="8420"/>
                      <a:pt x="18786" y="8642"/>
                    </a:cubicBezTo>
                    <a:cubicBezTo>
                      <a:pt x="18786" y="8673"/>
                      <a:pt x="18812" y="8703"/>
                      <a:pt x="18842" y="8703"/>
                    </a:cubicBezTo>
                    <a:cubicBezTo>
                      <a:pt x="18847" y="8703"/>
                      <a:pt x="18852" y="8703"/>
                      <a:pt x="18856" y="8701"/>
                    </a:cubicBezTo>
                    <a:cubicBezTo>
                      <a:pt x="18903" y="8701"/>
                      <a:pt x="18926" y="8666"/>
                      <a:pt x="18926" y="8619"/>
                    </a:cubicBezTo>
                    <a:cubicBezTo>
                      <a:pt x="18891" y="8338"/>
                      <a:pt x="18376" y="8057"/>
                      <a:pt x="17545" y="7624"/>
                    </a:cubicBezTo>
                    <a:cubicBezTo>
                      <a:pt x="17253" y="7460"/>
                      <a:pt x="16937" y="7296"/>
                      <a:pt x="16656" y="7133"/>
                    </a:cubicBezTo>
                    <a:cubicBezTo>
                      <a:pt x="15825" y="6629"/>
                      <a:pt x="14608" y="5752"/>
                      <a:pt x="14374" y="5576"/>
                    </a:cubicBezTo>
                    <a:lnTo>
                      <a:pt x="14690" y="4090"/>
                    </a:lnTo>
                    <a:cubicBezTo>
                      <a:pt x="14690" y="4066"/>
                      <a:pt x="14690" y="4054"/>
                      <a:pt x="14678" y="4031"/>
                    </a:cubicBezTo>
                    <a:cubicBezTo>
                      <a:pt x="14479" y="3774"/>
                      <a:pt x="14233" y="3551"/>
                      <a:pt x="13964" y="3364"/>
                    </a:cubicBezTo>
                    <a:cubicBezTo>
                      <a:pt x="13613" y="3118"/>
                      <a:pt x="10745" y="52"/>
                      <a:pt x="10722" y="28"/>
                    </a:cubicBezTo>
                    <a:cubicBezTo>
                      <a:pt x="10705" y="11"/>
                      <a:pt x="10681" y="0"/>
                      <a:pt x="106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4"/>
              <p:cNvSpPr/>
              <p:nvPr/>
            </p:nvSpPr>
            <p:spPr>
              <a:xfrm>
                <a:off x="3416114" y="5902962"/>
                <a:ext cx="38693" cy="38361"/>
              </a:xfrm>
              <a:custGeom>
                <a:avLst/>
                <a:gdLst/>
                <a:ahLst/>
                <a:cxnLst/>
                <a:rect l="l" t="t" r="r" b="b"/>
                <a:pathLst>
                  <a:path w="814" h="807" extrusionOk="0">
                    <a:moveTo>
                      <a:pt x="99" y="0"/>
                    </a:moveTo>
                    <a:cubicBezTo>
                      <a:pt x="44" y="0"/>
                      <a:pt x="1" y="82"/>
                      <a:pt x="65" y="127"/>
                    </a:cubicBezTo>
                    <a:cubicBezTo>
                      <a:pt x="299" y="315"/>
                      <a:pt x="498" y="525"/>
                      <a:pt x="673" y="771"/>
                    </a:cubicBezTo>
                    <a:cubicBezTo>
                      <a:pt x="685" y="795"/>
                      <a:pt x="708" y="806"/>
                      <a:pt x="732" y="806"/>
                    </a:cubicBezTo>
                    <a:cubicBezTo>
                      <a:pt x="743" y="795"/>
                      <a:pt x="755" y="795"/>
                      <a:pt x="767" y="783"/>
                    </a:cubicBezTo>
                    <a:cubicBezTo>
                      <a:pt x="802" y="760"/>
                      <a:pt x="814" y="713"/>
                      <a:pt x="790" y="689"/>
                    </a:cubicBezTo>
                    <a:cubicBezTo>
                      <a:pt x="603" y="432"/>
                      <a:pt x="392" y="209"/>
                      <a:pt x="146" y="22"/>
                    </a:cubicBezTo>
                    <a:cubicBezTo>
                      <a:pt x="131" y="7"/>
                      <a:pt x="115" y="0"/>
                      <a:pt x="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4"/>
              <p:cNvSpPr/>
              <p:nvPr/>
            </p:nvSpPr>
            <p:spPr>
              <a:xfrm>
                <a:off x="3658965" y="4896481"/>
                <a:ext cx="302703" cy="401148"/>
              </a:xfrm>
              <a:custGeom>
                <a:avLst/>
                <a:gdLst/>
                <a:ahLst/>
                <a:cxnLst/>
                <a:rect l="l" t="t" r="r" b="b"/>
                <a:pathLst>
                  <a:path w="6368" h="8439" extrusionOk="0">
                    <a:moveTo>
                      <a:pt x="1896" y="0"/>
                    </a:moveTo>
                    <a:cubicBezTo>
                      <a:pt x="1896" y="0"/>
                      <a:pt x="1522" y="3909"/>
                      <a:pt x="1428" y="4459"/>
                    </a:cubicBezTo>
                    <a:cubicBezTo>
                      <a:pt x="1404" y="4647"/>
                      <a:pt x="819" y="4974"/>
                      <a:pt x="0" y="5361"/>
                    </a:cubicBezTo>
                    <a:cubicBezTo>
                      <a:pt x="140" y="6262"/>
                      <a:pt x="655" y="7760"/>
                      <a:pt x="2458" y="8322"/>
                    </a:cubicBezTo>
                    <a:cubicBezTo>
                      <a:pt x="2711" y="8402"/>
                      <a:pt x="2957" y="8439"/>
                      <a:pt x="3193" y="8439"/>
                    </a:cubicBezTo>
                    <a:cubicBezTo>
                      <a:pt x="4639" y="8439"/>
                      <a:pt x="5753" y="7078"/>
                      <a:pt x="6367" y="6133"/>
                    </a:cubicBezTo>
                    <a:cubicBezTo>
                      <a:pt x="5887" y="5805"/>
                      <a:pt x="5524" y="5536"/>
                      <a:pt x="5524" y="5536"/>
                    </a:cubicBezTo>
                    <a:lnTo>
                      <a:pt x="5852" y="4003"/>
                    </a:lnTo>
                    <a:cubicBezTo>
                      <a:pt x="5653" y="3745"/>
                      <a:pt x="5419" y="3523"/>
                      <a:pt x="5150" y="3347"/>
                    </a:cubicBezTo>
                    <a:cubicBezTo>
                      <a:pt x="4799" y="3102"/>
                      <a:pt x="1896" y="0"/>
                      <a:pt x="1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4"/>
              <p:cNvSpPr/>
              <p:nvPr/>
            </p:nvSpPr>
            <p:spPr>
              <a:xfrm>
                <a:off x="3655067" y="4892583"/>
                <a:ext cx="310451" cy="408373"/>
              </a:xfrm>
              <a:custGeom>
                <a:avLst/>
                <a:gdLst/>
                <a:ahLst/>
                <a:cxnLst/>
                <a:rect l="l" t="t" r="r" b="b"/>
                <a:pathLst>
                  <a:path w="6531" h="8591" extrusionOk="0">
                    <a:moveTo>
                      <a:pt x="2037" y="246"/>
                    </a:moveTo>
                    <a:cubicBezTo>
                      <a:pt x="2587" y="831"/>
                      <a:pt x="4869" y="3266"/>
                      <a:pt x="5197" y="3488"/>
                    </a:cubicBezTo>
                    <a:cubicBezTo>
                      <a:pt x="5442" y="3663"/>
                      <a:pt x="5665" y="3862"/>
                      <a:pt x="5864" y="4097"/>
                    </a:cubicBezTo>
                    <a:lnTo>
                      <a:pt x="5536" y="5606"/>
                    </a:lnTo>
                    <a:cubicBezTo>
                      <a:pt x="5536" y="5630"/>
                      <a:pt x="5548" y="5653"/>
                      <a:pt x="5571" y="5677"/>
                    </a:cubicBezTo>
                    <a:cubicBezTo>
                      <a:pt x="5571" y="5677"/>
                      <a:pt x="5911" y="5922"/>
                      <a:pt x="6355" y="6227"/>
                    </a:cubicBezTo>
                    <a:cubicBezTo>
                      <a:pt x="5762" y="7133"/>
                      <a:pt x="4674" y="8445"/>
                      <a:pt x="3272" y="8445"/>
                    </a:cubicBezTo>
                    <a:cubicBezTo>
                      <a:pt x="3044" y="8445"/>
                      <a:pt x="2807" y="8410"/>
                      <a:pt x="2563" y="8333"/>
                    </a:cubicBezTo>
                    <a:cubicBezTo>
                      <a:pt x="819" y="7783"/>
                      <a:pt x="316" y="6332"/>
                      <a:pt x="164" y="5489"/>
                    </a:cubicBezTo>
                    <a:cubicBezTo>
                      <a:pt x="1381" y="4904"/>
                      <a:pt x="1568" y="4682"/>
                      <a:pt x="1592" y="4553"/>
                    </a:cubicBezTo>
                    <a:cubicBezTo>
                      <a:pt x="1674" y="4061"/>
                      <a:pt x="1966" y="995"/>
                      <a:pt x="2037" y="246"/>
                    </a:cubicBezTo>
                    <a:close/>
                    <a:moveTo>
                      <a:pt x="1955" y="0"/>
                    </a:moveTo>
                    <a:cubicBezTo>
                      <a:pt x="1931" y="12"/>
                      <a:pt x="1908" y="35"/>
                      <a:pt x="1908" y="70"/>
                    </a:cubicBezTo>
                    <a:cubicBezTo>
                      <a:pt x="1908" y="105"/>
                      <a:pt x="1533" y="3980"/>
                      <a:pt x="1440" y="4530"/>
                    </a:cubicBezTo>
                    <a:cubicBezTo>
                      <a:pt x="1428" y="4588"/>
                      <a:pt x="1276" y="4799"/>
                      <a:pt x="47" y="5372"/>
                    </a:cubicBezTo>
                    <a:cubicBezTo>
                      <a:pt x="23" y="5384"/>
                      <a:pt x="0" y="5419"/>
                      <a:pt x="12" y="5443"/>
                    </a:cubicBezTo>
                    <a:cubicBezTo>
                      <a:pt x="141" y="6320"/>
                      <a:pt x="656" y="7889"/>
                      <a:pt x="2516" y="8474"/>
                    </a:cubicBezTo>
                    <a:cubicBezTo>
                      <a:pt x="2762" y="8544"/>
                      <a:pt x="3020" y="8591"/>
                      <a:pt x="3277" y="8591"/>
                    </a:cubicBezTo>
                    <a:cubicBezTo>
                      <a:pt x="4775" y="8591"/>
                      <a:pt x="5911" y="7175"/>
                      <a:pt x="6508" y="6250"/>
                    </a:cubicBezTo>
                    <a:cubicBezTo>
                      <a:pt x="6531" y="6215"/>
                      <a:pt x="6519" y="6168"/>
                      <a:pt x="6484" y="6145"/>
                    </a:cubicBezTo>
                    <a:cubicBezTo>
                      <a:pt x="6110" y="5876"/>
                      <a:pt x="5794" y="5653"/>
                      <a:pt x="5688" y="5583"/>
                    </a:cubicBezTo>
                    <a:lnTo>
                      <a:pt x="6004" y="4085"/>
                    </a:lnTo>
                    <a:cubicBezTo>
                      <a:pt x="6004" y="4073"/>
                      <a:pt x="6004" y="4050"/>
                      <a:pt x="5993" y="4038"/>
                    </a:cubicBezTo>
                    <a:cubicBezTo>
                      <a:pt x="5794" y="3769"/>
                      <a:pt x="5548" y="3546"/>
                      <a:pt x="5279" y="3359"/>
                    </a:cubicBezTo>
                    <a:cubicBezTo>
                      <a:pt x="4927" y="3113"/>
                      <a:pt x="2060" y="59"/>
                      <a:pt x="2037" y="24"/>
                    </a:cubicBezTo>
                    <a:cubicBezTo>
                      <a:pt x="2013" y="0"/>
                      <a:pt x="1978" y="0"/>
                      <a:pt x="19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4"/>
              <p:cNvSpPr/>
              <p:nvPr/>
            </p:nvSpPr>
            <p:spPr>
              <a:xfrm>
                <a:off x="3795245" y="4955993"/>
                <a:ext cx="141940" cy="203687"/>
              </a:xfrm>
              <a:custGeom>
                <a:avLst/>
                <a:gdLst/>
                <a:ahLst/>
                <a:cxnLst/>
                <a:rect l="l" t="t" r="r" b="b"/>
                <a:pathLst>
                  <a:path w="2986" h="4285" extrusionOk="0">
                    <a:moveTo>
                      <a:pt x="211" y="0"/>
                    </a:moveTo>
                    <a:lnTo>
                      <a:pt x="1" y="1019"/>
                    </a:lnTo>
                    <a:cubicBezTo>
                      <a:pt x="1" y="1019"/>
                      <a:pt x="1" y="3945"/>
                      <a:pt x="2669" y="4284"/>
                    </a:cubicBezTo>
                    <a:lnTo>
                      <a:pt x="2657" y="4272"/>
                    </a:lnTo>
                    <a:lnTo>
                      <a:pt x="2985" y="2739"/>
                    </a:lnTo>
                    <a:cubicBezTo>
                      <a:pt x="2786" y="2493"/>
                      <a:pt x="2552" y="2271"/>
                      <a:pt x="2283" y="2095"/>
                    </a:cubicBezTo>
                    <a:cubicBezTo>
                      <a:pt x="2084" y="1943"/>
                      <a:pt x="1066" y="890"/>
                      <a:pt x="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4"/>
              <p:cNvSpPr/>
              <p:nvPr/>
            </p:nvSpPr>
            <p:spPr>
              <a:xfrm>
                <a:off x="3527106" y="4372659"/>
                <a:ext cx="256499" cy="205304"/>
              </a:xfrm>
              <a:custGeom>
                <a:avLst/>
                <a:gdLst/>
                <a:ahLst/>
                <a:cxnLst/>
                <a:rect l="l" t="t" r="r" b="b"/>
                <a:pathLst>
                  <a:path w="5396" h="4319" extrusionOk="0">
                    <a:moveTo>
                      <a:pt x="3545" y="1"/>
                    </a:moveTo>
                    <a:cubicBezTo>
                      <a:pt x="2561" y="1"/>
                      <a:pt x="1265" y="321"/>
                      <a:pt x="726" y="1329"/>
                    </a:cubicBezTo>
                    <a:cubicBezTo>
                      <a:pt x="0" y="2663"/>
                      <a:pt x="539" y="3682"/>
                      <a:pt x="808" y="3857"/>
                    </a:cubicBezTo>
                    <a:cubicBezTo>
                      <a:pt x="960" y="3962"/>
                      <a:pt x="1124" y="4056"/>
                      <a:pt x="1299" y="4126"/>
                    </a:cubicBezTo>
                    <a:lnTo>
                      <a:pt x="1522" y="3014"/>
                    </a:lnTo>
                    <a:cubicBezTo>
                      <a:pt x="1522" y="3014"/>
                      <a:pt x="1615" y="3998"/>
                      <a:pt x="2236" y="4220"/>
                    </a:cubicBezTo>
                    <a:cubicBezTo>
                      <a:pt x="2442" y="4294"/>
                      <a:pt x="2723" y="4319"/>
                      <a:pt x="3006" y="4319"/>
                    </a:cubicBezTo>
                    <a:cubicBezTo>
                      <a:pt x="3571" y="4319"/>
                      <a:pt x="4143" y="4220"/>
                      <a:pt x="4143" y="4220"/>
                    </a:cubicBezTo>
                    <a:cubicBezTo>
                      <a:pt x="4143" y="4220"/>
                      <a:pt x="5255" y="3412"/>
                      <a:pt x="5396" y="1411"/>
                    </a:cubicBezTo>
                    <a:cubicBezTo>
                      <a:pt x="5396" y="1411"/>
                      <a:pt x="5255" y="311"/>
                      <a:pt x="4366" y="88"/>
                    </a:cubicBezTo>
                    <a:cubicBezTo>
                      <a:pt x="4149" y="34"/>
                      <a:pt x="3863" y="1"/>
                      <a:pt x="35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4"/>
              <p:cNvSpPr/>
              <p:nvPr/>
            </p:nvSpPr>
            <p:spPr>
              <a:xfrm>
                <a:off x="3524872" y="4368713"/>
                <a:ext cx="262060" cy="212434"/>
              </a:xfrm>
              <a:custGeom>
                <a:avLst/>
                <a:gdLst/>
                <a:ahLst/>
                <a:cxnLst/>
                <a:rect l="l" t="t" r="r" b="b"/>
                <a:pathLst>
                  <a:path w="5513" h="4469" extrusionOk="0">
                    <a:moveTo>
                      <a:pt x="3580" y="153"/>
                    </a:moveTo>
                    <a:cubicBezTo>
                      <a:pt x="3894" y="153"/>
                      <a:pt x="4176" y="187"/>
                      <a:pt x="4389" y="242"/>
                    </a:cubicBezTo>
                    <a:cubicBezTo>
                      <a:pt x="5185" y="441"/>
                      <a:pt x="5349" y="1412"/>
                      <a:pt x="5361" y="1506"/>
                    </a:cubicBezTo>
                    <a:cubicBezTo>
                      <a:pt x="5232" y="3320"/>
                      <a:pt x="4284" y="4127"/>
                      <a:pt x="4155" y="4233"/>
                    </a:cubicBezTo>
                    <a:cubicBezTo>
                      <a:pt x="4057" y="4248"/>
                      <a:pt x="3548" y="4327"/>
                      <a:pt x="3048" y="4327"/>
                    </a:cubicBezTo>
                    <a:cubicBezTo>
                      <a:pt x="2775" y="4327"/>
                      <a:pt x="2505" y="4303"/>
                      <a:pt x="2306" y="4233"/>
                    </a:cubicBezTo>
                    <a:cubicBezTo>
                      <a:pt x="1733" y="4022"/>
                      <a:pt x="1639" y="3097"/>
                      <a:pt x="1639" y="3097"/>
                    </a:cubicBezTo>
                    <a:cubicBezTo>
                      <a:pt x="1639" y="3051"/>
                      <a:pt x="1604" y="3027"/>
                      <a:pt x="1569" y="3027"/>
                    </a:cubicBezTo>
                    <a:cubicBezTo>
                      <a:pt x="1534" y="3027"/>
                      <a:pt x="1510" y="3051"/>
                      <a:pt x="1498" y="3074"/>
                    </a:cubicBezTo>
                    <a:lnTo>
                      <a:pt x="1288" y="4104"/>
                    </a:lnTo>
                    <a:cubicBezTo>
                      <a:pt x="1159" y="4034"/>
                      <a:pt x="1019" y="3964"/>
                      <a:pt x="902" y="3882"/>
                    </a:cubicBezTo>
                    <a:cubicBezTo>
                      <a:pt x="691" y="3741"/>
                      <a:pt x="129" y="2758"/>
                      <a:pt x="831" y="1447"/>
                    </a:cubicBezTo>
                    <a:cubicBezTo>
                      <a:pt x="1352" y="468"/>
                      <a:pt x="2618" y="153"/>
                      <a:pt x="3580" y="153"/>
                    </a:cubicBezTo>
                    <a:close/>
                    <a:moveTo>
                      <a:pt x="3622" y="1"/>
                    </a:moveTo>
                    <a:cubicBezTo>
                      <a:pt x="2610" y="1"/>
                      <a:pt x="1258" y="340"/>
                      <a:pt x="714" y="1365"/>
                    </a:cubicBezTo>
                    <a:cubicBezTo>
                      <a:pt x="0" y="2711"/>
                      <a:pt x="492" y="3776"/>
                      <a:pt x="820" y="3999"/>
                    </a:cubicBezTo>
                    <a:cubicBezTo>
                      <a:pt x="983" y="4104"/>
                      <a:pt x="1147" y="4198"/>
                      <a:pt x="1323" y="4268"/>
                    </a:cubicBezTo>
                    <a:cubicBezTo>
                      <a:pt x="1335" y="4274"/>
                      <a:pt x="1346" y="4277"/>
                      <a:pt x="1358" y="4277"/>
                    </a:cubicBezTo>
                    <a:cubicBezTo>
                      <a:pt x="1370" y="4277"/>
                      <a:pt x="1381" y="4274"/>
                      <a:pt x="1393" y="4268"/>
                    </a:cubicBezTo>
                    <a:cubicBezTo>
                      <a:pt x="1405" y="4268"/>
                      <a:pt x="1417" y="4244"/>
                      <a:pt x="1428" y="4221"/>
                    </a:cubicBezTo>
                    <a:lnTo>
                      <a:pt x="1569" y="3472"/>
                    </a:lnTo>
                    <a:cubicBezTo>
                      <a:pt x="1662" y="3788"/>
                      <a:pt x="1850" y="4221"/>
                      <a:pt x="2259" y="4361"/>
                    </a:cubicBezTo>
                    <a:cubicBezTo>
                      <a:pt x="2485" y="4433"/>
                      <a:pt x="2719" y="4469"/>
                      <a:pt x="2954" y="4469"/>
                    </a:cubicBezTo>
                    <a:cubicBezTo>
                      <a:pt x="2988" y="4469"/>
                      <a:pt x="3021" y="4468"/>
                      <a:pt x="3055" y="4467"/>
                    </a:cubicBezTo>
                    <a:cubicBezTo>
                      <a:pt x="3441" y="4467"/>
                      <a:pt x="3828" y="4420"/>
                      <a:pt x="4214" y="4361"/>
                    </a:cubicBezTo>
                    <a:cubicBezTo>
                      <a:pt x="4225" y="4361"/>
                      <a:pt x="4225" y="4350"/>
                      <a:pt x="4237" y="4350"/>
                    </a:cubicBezTo>
                    <a:cubicBezTo>
                      <a:pt x="4284" y="4315"/>
                      <a:pt x="5384" y="3507"/>
                      <a:pt x="5513" y="1494"/>
                    </a:cubicBezTo>
                    <a:lnTo>
                      <a:pt x="5513" y="1482"/>
                    </a:lnTo>
                    <a:cubicBezTo>
                      <a:pt x="5513" y="1435"/>
                      <a:pt x="5349" y="312"/>
                      <a:pt x="4436" y="89"/>
                    </a:cubicBezTo>
                    <a:cubicBezTo>
                      <a:pt x="4221" y="34"/>
                      <a:pt x="3938" y="1"/>
                      <a:pt x="36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4"/>
              <p:cNvSpPr/>
              <p:nvPr/>
            </p:nvSpPr>
            <p:spPr>
              <a:xfrm>
                <a:off x="4156312" y="4628866"/>
                <a:ext cx="92408" cy="163615"/>
              </a:xfrm>
              <a:custGeom>
                <a:avLst/>
                <a:gdLst/>
                <a:ahLst/>
                <a:cxnLst/>
                <a:rect l="l" t="t" r="r" b="b"/>
                <a:pathLst>
                  <a:path w="1944" h="3442" extrusionOk="0">
                    <a:moveTo>
                      <a:pt x="363" y="0"/>
                    </a:moveTo>
                    <a:lnTo>
                      <a:pt x="0" y="3441"/>
                    </a:lnTo>
                    <a:cubicBezTo>
                      <a:pt x="0" y="3441"/>
                      <a:pt x="1943" y="3067"/>
                      <a:pt x="1943" y="2049"/>
                    </a:cubicBezTo>
                    <a:cubicBezTo>
                      <a:pt x="1943" y="1019"/>
                      <a:pt x="363" y="0"/>
                      <a:pt x="3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4"/>
              <p:cNvSpPr/>
              <p:nvPr/>
            </p:nvSpPr>
            <p:spPr>
              <a:xfrm>
                <a:off x="4152414" y="4625111"/>
                <a:ext cx="99633" cy="170698"/>
              </a:xfrm>
              <a:custGeom>
                <a:avLst/>
                <a:gdLst/>
                <a:ahLst/>
                <a:cxnLst/>
                <a:rect l="l" t="t" r="r" b="b"/>
                <a:pathLst>
                  <a:path w="2096" h="3591" extrusionOk="0">
                    <a:moveTo>
                      <a:pt x="504" y="196"/>
                    </a:moveTo>
                    <a:cubicBezTo>
                      <a:pt x="855" y="442"/>
                      <a:pt x="1955" y="1297"/>
                      <a:pt x="1955" y="2116"/>
                    </a:cubicBezTo>
                    <a:cubicBezTo>
                      <a:pt x="1955" y="2947"/>
                      <a:pt x="551" y="3333"/>
                      <a:pt x="164" y="3415"/>
                    </a:cubicBezTo>
                    <a:lnTo>
                      <a:pt x="504" y="196"/>
                    </a:lnTo>
                    <a:close/>
                    <a:moveTo>
                      <a:pt x="453" y="0"/>
                    </a:moveTo>
                    <a:cubicBezTo>
                      <a:pt x="439" y="0"/>
                      <a:pt x="428" y="3"/>
                      <a:pt x="422" y="9"/>
                    </a:cubicBezTo>
                    <a:cubicBezTo>
                      <a:pt x="398" y="21"/>
                      <a:pt x="375" y="44"/>
                      <a:pt x="375" y="68"/>
                    </a:cubicBezTo>
                    <a:lnTo>
                      <a:pt x="1" y="3509"/>
                    </a:lnTo>
                    <a:cubicBezTo>
                      <a:pt x="1" y="3532"/>
                      <a:pt x="12" y="3555"/>
                      <a:pt x="24" y="3567"/>
                    </a:cubicBezTo>
                    <a:cubicBezTo>
                      <a:pt x="36" y="3579"/>
                      <a:pt x="59" y="3591"/>
                      <a:pt x="82" y="3591"/>
                    </a:cubicBezTo>
                    <a:lnTo>
                      <a:pt x="82" y="3579"/>
                    </a:lnTo>
                    <a:cubicBezTo>
                      <a:pt x="164" y="3567"/>
                      <a:pt x="2096" y="3169"/>
                      <a:pt x="2096" y="2116"/>
                    </a:cubicBezTo>
                    <a:cubicBezTo>
                      <a:pt x="2096" y="1063"/>
                      <a:pt x="551" y="44"/>
                      <a:pt x="492" y="9"/>
                    </a:cubicBezTo>
                    <a:cubicBezTo>
                      <a:pt x="480" y="3"/>
                      <a:pt x="466" y="0"/>
                      <a:pt x="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4"/>
              <p:cNvSpPr/>
              <p:nvPr/>
            </p:nvSpPr>
            <p:spPr>
              <a:xfrm>
                <a:off x="3726273" y="4608854"/>
                <a:ext cx="464607" cy="511857"/>
              </a:xfrm>
              <a:custGeom>
                <a:avLst/>
                <a:gdLst/>
                <a:ahLst/>
                <a:cxnLst/>
                <a:rect l="l" t="t" r="r" b="b"/>
                <a:pathLst>
                  <a:path w="9774" h="10768" extrusionOk="0">
                    <a:moveTo>
                      <a:pt x="6531" y="0"/>
                    </a:moveTo>
                    <a:cubicBezTo>
                      <a:pt x="4003" y="0"/>
                      <a:pt x="667" y="2446"/>
                      <a:pt x="539" y="3066"/>
                    </a:cubicBezTo>
                    <a:cubicBezTo>
                      <a:pt x="398" y="3699"/>
                      <a:pt x="0" y="5688"/>
                      <a:pt x="539" y="7069"/>
                    </a:cubicBezTo>
                    <a:cubicBezTo>
                      <a:pt x="1042" y="8298"/>
                      <a:pt x="1838" y="9398"/>
                      <a:pt x="2844" y="10265"/>
                    </a:cubicBezTo>
                    <a:cubicBezTo>
                      <a:pt x="3222" y="10563"/>
                      <a:pt x="3814" y="10767"/>
                      <a:pt x="4418" y="10767"/>
                    </a:cubicBezTo>
                    <a:cubicBezTo>
                      <a:pt x="4880" y="10767"/>
                      <a:pt x="5349" y="10647"/>
                      <a:pt x="5735" y="10358"/>
                    </a:cubicBezTo>
                    <a:cubicBezTo>
                      <a:pt x="6613" y="9691"/>
                      <a:pt x="8392" y="7736"/>
                      <a:pt x="8439" y="6929"/>
                    </a:cubicBezTo>
                    <a:cubicBezTo>
                      <a:pt x="8486" y="6133"/>
                      <a:pt x="9235" y="5162"/>
                      <a:pt x="9422" y="3956"/>
                    </a:cubicBezTo>
                    <a:cubicBezTo>
                      <a:pt x="9598" y="2762"/>
                      <a:pt x="9773" y="632"/>
                      <a:pt x="9773" y="632"/>
                    </a:cubicBezTo>
                    <a:cubicBezTo>
                      <a:pt x="9773" y="632"/>
                      <a:pt x="9071" y="0"/>
                      <a:pt x="6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4"/>
              <p:cNvSpPr/>
              <p:nvPr/>
            </p:nvSpPr>
            <p:spPr>
              <a:xfrm>
                <a:off x="3730694" y="4605479"/>
                <a:ext cx="464084" cy="518607"/>
              </a:xfrm>
              <a:custGeom>
                <a:avLst/>
                <a:gdLst/>
                <a:ahLst/>
                <a:cxnLst/>
                <a:rect l="l" t="t" r="r" b="b"/>
                <a:pathLst>
                  <a:path w="9763" h="10910" extrusionOk="0">
                    <a:moveTo>
                      <a:pt x="6438" y="141"/>
                    </a:moveTo>
                    <a:cubicBezTo>
                      <a:pt x="8638" y="141"/>
                      <a:pt x="9446" y="621"/>
                      <a:pt x="9610" y="726"/>
                    </a:cubicBezTo>
                    <a:cubicBezTo>
                      <a:pt x="9586" y="1019"/>
                      <a:pt x="9423" y="2915"/>
                      <a:pt x="9259" y="4004"/>
                    </a:cubicBezTo>
                    <a:cubicBezTo>
                      <a:pt x="9142" y="4589"/>
                      <a:pt x="8954" y="5151"/>
                      <a:pt x="8697" y="5677"/>
                    </a:cubicBezTo>
                    <a:cubicBezTo>
                      <a:pt x="8498" y="6145"/>
                      <a:pt x="8299" y="6590"/>
                      <a:pt x="8276" y="6988"/>
                    </a:cubicBezTo>
                    <a:cubicBezTo>
                      <a:pt x="8229" y="7772"/>
                      <a:pt x="6473" y="9703"/>
                      <a:pt x="5595" y="10359"/>
                    </a:cubicBezTo>
                    <a:cubicBezTo>
                      <a:pt x="5225" y="10636"/>
                      <a:pt x="4763" y="10756"/>
                      <a:pt x="4306" y="10756"/>
                    </a:cubicBezTo>
                    <a:cubicBezTo>
                      <a:pt x="3737" y="10756"/>
                      <a:pt x="3174" y="10570"/>
                      <a:pt x="2798" y="10265"/>
                    </a:cubicBezTo>
                    <a:cubicBezTo>
                      <a:pt x="1803" y="9399"/>
                      <a:pt x="1019" y="8322"/>
                      <a:pt x="516" y="7105"/>
                    </a:cubicBezTo>
                    <a:cubicBezTo>
                      <a:pt x="153" y="6192"/>
                      <a:pt x="153" y="4823"/>
                      <a:pt x="516" y="3149"/>
                    </a:cubicBezTo>
                    <a:cubicBezTo>
                      <a:pt x="645" y="2552"/>
                      <a:pt x="3969" y="141"/>
                      <a:pt x="6438" y="141"/>
                    </a:cubicBezTo>
                    <a:close/>
                    <a:moveTo>
                      <a:pt x="6438" y="1"/>
                    </a:moveTo>
                    <a:cubicBezTo>
                      <a:pt x="3851" y="1"/>
                      <a:pt x="516" y="2482"/>
                      <a:pt x="375" y="3126"/>
                    </a:cubicBezTo>
                    <a:cubicBezTo>
                      <a:pt x="1" y="4823"/>
                      <a:pt x="13" y="6216"/>
                      <a:pt x="375" y="7164"/>
                    </a:cubicBezTo>
                    <a:cubicBezTo>
                      <a:pt x="890" y="8404"/>
                      <a:pt x="1686" y="9516"/>
                      <a:pt x="2704" y="10394"/>
                    </a:cubicBezTo>
                    <a:cubicBezTo>
                      <a:pt x="3173" y="10733"/>
                      <a:pt x="3734" y="10909"/>
                      <a:pt x="4308" y="10909"/>
                    </a:cubicBezTo>
                    <a:cubicBezTo>
                      <a:pt x="4326" y="10909"/>
                      <a:pt x="4343" y="10910"/>
                      <a:pt x="4361" y="10910"/>
                    </a:cubicBezTo>
                    <a:cubicBezTo>
                      <a:pt x="4834" y="10910"/>
                      <a:pt x="5294" y="10758"/>
                      <a:pt x="5689" y="10476"/>
                    </a:cubicBezTo>
                    <a:cubicBezTo>
                      <a:pt x="6567" y="9821"/>
                      <a:pt x="8381" y="7843"/>
                      <a:pt x="8428" y="7012"/>
                    </a:cubicBezTo>
                    <a:cubicBezTo>
                      <a:pt x="8451" y="6637"/>
                      <a:pt x="8627" y="6216"/>
                      <a:pt x="8837" y="5736"/>
                    </a:cubicBezTo>
                    <a:cubicBezTo>
                      <a:pt x="9095" y="5197"/>
                      <a:pt x="9294" y="4624"/>
                      <a:pt x="9399" y="4039"/>
                    </a:cubicBezTo>
                    <a:cubicBezTo>
                      <a:pt x="9575" y="2845"/>
                      <a:pt x="9762" y="726"/>
                      <a:pt x="9762" y="703"/>
                    </a:cubicBezTo>
                    <a:cubicBezTo>
                      <a:pt x="9762" y="680"/>
                      <a:pt x="9750" y="656"/>
                      <a:pt x="9727" y="645"/>
                    </a:cubicBezTo>
                    <a:cubicBezTo>
                      <a:pt x="9704" y="609"/>
                      <a:pt x="8966" y="1"/>
                      <a:pt x="64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4"/>
              <p:cNvSpPr/>
              <p:nvPr/>
            </p:nvSpPr>
            <p:spPr>
              <a:xfrm>
                <a:off x="4011666" y="4871431"/>
                <a:ext cx="58468" cy="104102"/>
              </a:xfrm>
              <a:custGeom>
                <a:avLst/>
                <a:gdLst/>
                <a:ahLst/>
                <a:cxnLst/>
                <a:rect l="l" t="t" r="r" b="b"/>
                <a:pathLst>
                  <a:path w="1230" h="2190" extrusionOk="0">
                    <a:moveTo>
                      <a:pt x="960" y="0"/>
                    </a:moveTo>
                    <a:cubicBezTo>
                      <a:pt x="925" y="0"/>
                      <a:pt x="890" y="47"/>
                      <a:pt x="902" y="82"/>
                    </a:cubicBezTo>
                    <a:cubicBezTo>
                      <a:pt x="948" y="527"/>
                      <a:pt x="1077" y="1697"/>
                      <a:pt x="1077" y="1803"/>
                    </a:cubicBezTo>
                    <a:cubicBezTo>
                      <a:pt x="1042" y="1885"/>
                      <a:pt x="984" y="1943"/>
                      <a:pt x="913" y="1978"/>
                    </a:cubicBezTo>
                    <a:cubicBezTo>
                      <a:pt x="851" y="2006"/>
                      <a:pt x="757" y="2040"/>
                      <a:pt x="632" y="2040"/>
                    </a:cubicBezTo>
                    <a:cubicBezTo>
                      <a:pt x="496" y="2040"/>
                      <a:pt x="324" y="2001"/>
                      <a:pt x="117" y="1873"/>
                    </a:cubicBezTo>
                    <a:cubicBezTo>
                      <a:pt x="109" y="1870"/>
                      <a:pt x="100" y="1869"/>
                      <a:pt x="91" y="1869"/>
                    </a:cubicBezTo>
                    <a:cubicBezTo>
                      <a:pt x="65" y="1869"/>
                      <a:pt x="41" y="1882"/>
                      <a:pt x="24" y="1908"/>
                    </a:cubicBezTo>
                    <a:cubicBezTo>
                      <a:pt x="0" y="1932"/>
                      <a:pt x="12" y="1978"/>
                      <a:pt x="47" y="2002"/>
                    </a:cubicBezTo>
                    <a:cubicBezTo>
                      <a:pt x="223" y="2119"/>
                      <a:pt x="422" y="2177"/>
                      <a:pt x="632" y="2189"/>
                    </a:cubicBezTo>
                    <a:cubicBezTo>
                      <a:pt x="761" y="2189"/>
                      <a:pt x="878" y="2154"/>
                      <a:pt x="995" y="2095"/>
                    </a:cubicBezTo>
                    <a:cubicBezTo>
                      <a:pt x="1112" y="2049"/>
                      <a:pt x="1194" y="1932"/>
                      <a:pt x="1229" y="1803"/>
                    </a:cubicBezTo>
                    <a:cubicBezTo>
                      <a:pt x="1229" y="1674"/>
                      <a:pt x="1042" y="129"/>
                      <a:pt x="1042" y="71"/>
                    </a:cubicBezTo>
                    <a:cubicBezTo>
                      <a:pt x="1042" y="24"/>
                      <a:pt x="1007" y="0"/>
                      <a:pt x="9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4"/>
              <p:cNvSpPr/>
              <p:nvPr/>
            </p:nvSpPr>
            <p:spPr>
              <a:xfrm>
                <a:off x="3926533" y="4960034"/>
                <a:ext cx="96876" cy="47202"/>
              </a:xfrm>
              <a:custGeom>
                <a:avLst/>
                <a:gdLst/>
                <a:ahLst/>
                <a:cxnLst/>
                <a:rect l="l" t="t" r="r" b="b"/>
                <a:pathLst>
                  <a:path w="2038" h="993" extrusionOk="0">
                    <a:moveTo>
                      <a:pt x="105" y="1"/>
                    </a:moveTo>
                    <a:cubicBezTo>
                      <a:pt x="53" y="1"/>
                      <a:pt x="0" y="61"/>
                      <a:pt x="36" y="114"/>
                    </a:cubicBezTo>
                    <a:cubicBezTo>
                      <a:pt x="504" y="653"/>
                      <a:pt x="1171" y="969"/>
                      <a:pt x="1873" y="992"/>
                    </a:cubicBezTo>
                    <a:lnTo>
                      <a:pt x="1967" y="980"/>
                    </a:lnTo>
                    <a:cubicBezTo>
                      <a:pt x="2002" y="980"/>
                      <a:pt x="2037" y="945"/>
                      <a:pt x="2037" y="910"/>
                    </a:cubicBezTo>
                    <a:cubicBezTo>
                      <a:pt x="2037" y="863"/>
                      <a:pt x="2002" y="840"/>
                      <a:pt x="1955" y="840"/>
                    </a:cubicBezTo>
                    <a:cubicBezTo>
                      <a:pt x="1926" y="841"/>
                      <a:pt x="1897" y="842"/>
                      <a:pt x="1868" y="842"/>
                    </a:cubicBezTo>
                    <a:cubicBezTo>
                      <a:pt x="818" y="842"/>
                      <a:pt x="153" y="32"/>
                      <a:pt x="153" y="21"/>
                    </a:cubicBezTo>
                    <a:cubicBezTo>
                      <a:pt x="139" y="7"/>
                      <a:pt x="122" y="1"/>
                      <a:pt x="1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4"/>
              <p:cNvSpPr/>
              <p:nvPr/>
            </p:nvSpPr>
            <p:spPr>
              <a:xfrm>
                <a:off x="3863693" y="4768520"/>
                <a:ext cx="188619" cy="151351"/>
              </a:xfrm>
              <a:custGeom>
                <a:avLst/>
                <a:gdLst/>
                <a:ahLst/>
                <a:cxnLst/>
                <a:rect l="l" t="t" r="r" b="b"/>
                <a:pathLst>
                  <a:path w="3968" h="3184" extrusionOk="0">
                    <a:moveTo>
                      <a:pt x="1185" y="296"/>
                    </a:moveTo>
                    <a:cubicBezTo>
                      <a:pt x="2042" y="296"/>
                      <a:pt x="2884" y="503"/>
                      <a:pt x="3652" y="901"/>
                    </a:cubicBezTo>
                    <a:cubicBezTo>
                      <a:pt x="3418" y="2212"/>
                      <a:pt x="2739" y="2891"/>
                      <a:pt x="2177" y="2891"/>
                    </a:cubicBezTo>
                    <a:cubicBezTo>
                      <a:pt x="1533" y="2891"/>
                      <a:pt x="855" y="2622"/>
                      <a:pt x="562" y="2236"/>
                    </a:cubicBezTo>
                    <a:cubicBezTo>
                      <a:pt x="363" y="1978"/>
                      <a:pt x="363" y="1100"/>
                      <a:pt x="410" y="609"/>
                    </a:cubicBezTo>
                    <a:cubicBezTo>
                      <a:pt x="410" y="574"/>
                      <a:pt x="398" y="538"/>
                      <a:pt x="375" y="503"/>
                    </a:cubicBezTo>
                    <a:cubicBezTo>
                      <a:pt x="351" y="468"/>
                      <a:pt x="328" y="433"/>
                      <a:pt x="316" y="386"/>
                    </a:cubicBezTo>
                    <a:cubicBezTo>
                      <a:pt x="363" y="351"/>
                      <a:pt x="421" y="340"/>
                      <a:pt x="492" y="340"/>
                    </a:cubicBezTo>
                    <a:lnTo>
                      <a:pt x="503" y="340"/>
                    </a:lnTo>
                    <a:cubicBezTo>
                      <a:pt x="731" y="310"/>
                      <a:pt x="959" y="296"/>
                      <a:pt x="1185" y="296"/>
                    </a:cubicBezTo>
                    <a:close/>
                    <a:moveTo>
                      <a:pt x="1195" y="0"/>
                    </a:moveTo>
                    <a:cubicBezTo>
                      <a:pt x="953" y="0"/>
                      <a:pt x="710" y="16"/>
                      <a:pt x="468" y="47"/>
                    </a:cubicBezTo>
                    <a:cubicBezTo>
                      <a:pt x="398" y="47"/>
                      <a:pt x="141" y="70"/>
                      <a:pt x="47" y="258"/>
                    </a:cubicBezTo>
                    <a:cubicBezTo>
                      <a:pt x="0" y="386"/>
                      <a:pt x="24" y="527"/>
                      <a:pt x="117" y="632"/>
                    </a:cubicBezTo>
                    <a:cubicBezTo>
                      <a:pt x="82" y="925"/>
                      <a:pt x="12" y="2025"/>
                      <a:pt x="328" y="2423"/>
                    </a:cubicBezTo>
                    <a:cubicBezTo>
                      <a:pt x="679" y="2868"/>
                      <a:pt x="1440" y="3184"/>
                      <a:pt x="2177" y="3184"/>
                    </a:cubicBezTo>
                    <a:cubicBezTo>
                      <a:pt x="3008" y="3184"/>
                      <a:pt x="3745" y="2224"/>
                      <a:pt x="3956" y="843"/>
                    </a:cubicBezTo>
                    <a:cubicBezTo>
                      <a:pt x="3968" y="784"/>
                      <a:pt x="3944" y="726"/>
                      <a:pt x="3898" y="691"/>
                    </a:cubicBezTo>
                    <a:cubicBezTo>
                      <a:pt x="3069" y="234"/>
                      <a:pt x="2136" y="0"/>
                      <a:pt x="11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4"/>
              <p:cNvSpPr/>
              <p:nvPr/>
            </p:nvSpPr>
            <p:spPr>
              <a:xfrm>
                <a:off x="3736825" y="4771277"/>
                <a:ext cx="137471" cy="8414"/>
              </a:xfrm>
              <a:custGeom>
                <a:avLst/>
                <a:gdLst/>
                <a:ahLst/>
                <a:cxnLst/>
                <a:rect l="l" t="t" r="r" b="b"/>
                <a:pathLst>
                  <a:path w="2892" h="177" extrusionOk="0">
                    <a:moveTo>
                      <a:pt x="2891" y="176"/>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4"/>
              <p:cNvSpPr/>
              <p:nvPr/>
            </p:nvSpPr>
            <p:spPr>
              <a:xfrm>
                <a:off x="3729600" y="4764527"/>
                <a:ext cx="153966" cy="22389"/>
              </a:xfrm>
              <a:custGeom>
                <a:avLst/>
                <a:gdLst/>
                <a:ahLst/>
                <a:cxnLst/>
                <a:rect l="l" t="t" r="r" b="b"/>
                <a:pathLst>
                  <a:path w="3239" h="471" extrusionOk="0">
                    <a:moveTo>
                      <a:pt x="146" y="1"/>
                    </a:moveTo>
                    <a:cubicBezTo>
                      <a:pt x="72" y="1"/>
                      <a:pt x="12" y="67"/>
                      <a:pt x="12" y="143"/>
                    </a:cubicBezTo>
                    <a:cubicBezTo>
                      <a:pt x="0" y="213"/>
                      <a:pt x="59" y="283"/>
                      <a:pt x="141" y="295"/>
                    </a:cubicBezTo>
                    <a:lnTo>
                      <a:pt x="3032" y="470"/>
                    </a:lnTo>
                    <a:lnTo>
                      <a:pt x="3043" y="470"/>
                    </a:lnTo>
                    <a:cubicBezTo>
                      <a:pt x="3047" y="471"/>
                      <a:pt x="3051" y="471"/>
                      <a:pt x="3054" y="471"/>
                    </a:cubicBezTo>
                    <a:cubicBezTo>
                      <a:pt x="3231" y="471"/>
                      <a:pt x="3239" y="189"/>
                      <a:pt x="3055" y="178"/>
                    </a:cubicBezTo>
                    <a:lnTo>
                      <a:pt x="164" y="2"/>
                    </a:lnTo>
                    <a:cubicBezTo>
                      <a:pt x="158" y="1"/>
                      <a:pt x="152" y="1"/>
                      <a:pt x="1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4"/>
              <p:cNvSpPr/>
              <p:nvPr/>
            </p:nvSpPr>
            <p:spPr>
              <a:xfrm>
                <a:off x="4034483" y="4800130"/>
                <a:ext cx="181964" cy="157579"/>
              </a:xfrm>
              <a:custGeom>
                <a:avLst/>
                <a:gdLst/>
                <a:ahLst/>
                <a:cxnLst/>
                <a:rect l="l" t="t" r="r" b="b"/>
                <a:pathLst>
                  <a:path w="3828" h="3315" extrusionOk="0">
                    <a:moveTo>
                      <a:pt x="1456" y="503"/>
                    </a:moveTo>
                    <a:cubicBezTo>
                      <a:pt x="2581" y="503"/>
                      <a:pt x="3351" y="949"/>
                      <a:pt x="3500" y="1056"/>
                    </a:cubicBezTo>
                    <a:cubicBezTo>
                      <a:pt x="3488" y="1067"/>
                      <a:pt x="3476" y="1079"/>
                      <a:pt x="3453" y="1079"/>
                    </a:cubicBezTo>
                    <a:cubicBezTo>
                      <a:pt x="3406" y="1102"/>
                      <a:pt x="3371" y="1149"/>
                      <a:pt x="3371" y="1196"/>
                    </a:cubicBezTo>
                    <a:cubicBezTo>
                      <a:pt x="3195" y="2390"/>
                      <a:pt x="2482" y="3022"/>
                      <a:pt x="2224" y="3022"/>
                    </a:cubicBezTo>
                    <a:cubicBezTo>
                      <a:pt x="1990" y="3010"/>
                      <a:pt x="1768" y="2975"/>
                      <a:pt x="1545" y="2905"/>
                    </a:cubicBezTo>
                    <a:cubicBezTo>
                      <a:pt x="1288" y="2835"/>
                      <a:pt x="1077" y="2647"/>
                      <a:pt x="983" y="2413"/>
                    </a:cubicBezTo>
                    <a:cubicBezTo>
                      <a:pt x="866" y="2121"/>
                      <a:pt x="995" y="1149"/>
                      <a:pt x="1100" y="517"/>
                    </a:cubicBezTo>
                    <a:lnTo>
                      <a:pt x="1112" y="517"/>
                    </a:lnTo>
                    <a:cubicBezTo>
                      <a:pt x="1230" y="508"/>
                      <a:pt x="1345" y="503"/>
                      <a:pt x="1456" y="503"/>
                    </a:cubicBezTo>
                    <a:close/>
                    <a:moveTo>
                      <a:pt x="206" y="0"/>
                    </a:moveTo>
                    <a:cubicBezTo>
                      <a:pt x="53" y="0"/>
                      <a:pt x="1" y="253"/>
                      <a:pt x="188" y="295"/>
                    </a:cubicBezTo>
                    <a:lnTo>
                      <a:pt x="808" y="482"/>
                    </a:lnTo>
                    <a:cubicBezTo>
                      <a:pt x="738" y="903"/>
                      <a:pt x="550" y="2109"/>
                      <a:pt x="714" y="2519"/>
                    </a:cubicBezTo>
                    <a:cubicBezTo>
                      <a:pt x="843" y="2846"/>
                      <a:pt x="1124" y="3092"/>
                      <a:pt x="1475" y="3186"/>
                    </a:cubicBezTo>
                    <a:cubicBezTo>
                      <a:pt x="1721" y="3256"/>
                      <a:pt x="1967" y="3303"/>
                      <a:pt x="2224" y="3314"/>
                    </a:cubicBezTo>
                    <a:cubicBezTo>
                      <a:pt x="2680" y="3314"/>
                      <a:pt x="3453" y="2542"/>
                      <a:pt x="3640" y="1313"/>
                    </a:cubicBezTo>
                    <a:cubicBezTo>
                      <a:pt x="3722" y="1278"/>
                      <a:pt x="3769" y="1208"/>
                      <a:pt x="3804" y="1126"/>
                    </a:cubicBezTo>
                    <a:cubicBezTo>
                      <a:pt x="3827" y="1056"/>
                      <a:pt x="3816" y="974"/>
                      <a:pt x="3769" y="915"/>
                    </a:cubicBezTo>
                    <a:cubicBezTo>
                      <a:pt x="3652" y="755"/>
                      <a:pt x="2701" y="208"/>
                      <a:pt x="1401" y="208"/>
                    </a:cubicBezTo>
                    <a:cubicBezTo>
                      <a:pt x="1273" y="208"/>
                      <a:pt x="1141" y="213"/>
                      <a:pt x="1007" y="225"/>
                    </a:cubicBezTo>
                    <a:lnTo>
                      <a:pt x="269" y="14"/>
                    </a:lnTo>
                    <a:cubicBezTo>
                      <a:pt x="247" y="5"/>
                      <a:pt x="226" y="0"/>
                      <a:pt x="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4"/>
              <p:cNvSpPr/>
              <p:nvPr/>
            </p:nvSpPr>
            <p:spPr>
              <a:xfrm>
                <a:off x="4035576" y="4819619"/>
                <a:ext cx="51243" cy="25716"/>
              </a:xfrm>
              <a:custGeom>
                <a:avLst/>
                <a:gdLst/>
                <a:ahLst/>
                <a:cxnLst/>
                <a:rect l="l" t="t" r="r" b="b"/>
                <a:pathLst>
                  <a:path w="1078" h="541" extrusionOk="0">
                    <a:moveTo>
                      <a:pt x="144" y="0"/>
                    </a:moveTo>
                    <a:cubicBezTo>
                      <a:pt x="71" y="0"/>
                      <a:pt x="12" y="56"/>
                      <a:pt x="12" y="131"/>
                    </a:cubicBezTo>
                    <a:cubicBezTo>
                      <a:pt x="1" y="213"/>
                      <a:pt x="71" y="283"/>
                      <a:pt x="153" y="294"/>
                    </a:cubicBezTo>
                    <a:cubicBezTo>
                      <a:pt x="352" y="306"/>
                      <a:pt x="691" y="376"/>
                      <a:pt x="773" y="482"/>
                    </a:cubicBezTo>
                    <a:cubicBezTo>
                      <a:pt x="808" y="517"/>
                      <a:pt x="843" y="540"/>
                      <a:pt x="890" y="540"/>
                    </a:cubicBezTo>
                    <a:cubicBezTo>
                      <a:pt x="1007" y="540"/>
                      <a:pt x="1077" y="400"/>
                      <a:pt x="1007" y="306"/>
                    </a:cubicBezTo>
                    <a:cubicBezTo>
                      <a:pt x="808" y="49"/>
                      <a:pt x="270" y="2"/>
                      <a:pt x="165" y="2"/>
                    </a:cubicBezTo>
                    <a:cubicBezTo>
                      <a:pt x="157" y="1"/>
                      <a:pt x="151" y="0"/>
                      <a:pt x="1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4"/>
              <p:cNvSpPr/>
              <p:nvPr/>
            </p:nvSpPr>
            <p:spPr>
              <a:xfrm>
                <a:off x="3946022" y="4823517"/>
                <a:ext cx="26762" cy="50244"/>
              </a:xfrm>
              <a:custGeom>
                <a:avLst/>
                <a:gdLst/>
                <a:ahLst/>
                <a:cxnLst/>
                <a:rect l="l" t="t" r="r" b="b"/>
                <a:pathLst>
                  <a:path w="563" h="1057" extrusionOk="0">
                    <a:moveTo>
                      <a:pt x="356" y="0"/>
                    </a:moveTo>
                    <a:cubicBezTo>
                      <a:pt x="232" y="0"/>
                      <a:pt x="92" y="215"/>
                      <a:pt x="47" y="493"/>
                    </a:cubicBezTo>
                    <a:cubicBezTo>
                      <a:pt x="0" y="774"/>
                      <a:pt x="59" y="1032"/>
                      <a:pt x="188" y="1055"/>
                    </a:cubicBezTo>
                    <a:cubicBezTo>
                      <a:pt x="194" y="1056"/>
                      <a:pt x="200" y="1057"/>
                      <a:pt x="206" y="1057"/>
                    </a:cubicBezTo>
                    <a:cubicBezTo>
                      <a:pt x="330" y="1057"/>
                      <a:pt x="459" y="842"/>
                      <a:pt x="504" y="564"/>
                    </a:cubicBezTo>
                    <a:cubicBezTo>
                      <a:pt x="562" y="283"/>
                      <a:pt x="492" y="25"/>
                      <a:pt x="375" y="2"/>
                    </a:cubicBezTo>
                    <a:cubicBezTo>
                      <a:pt x="369" y="1"/>
                      <a:pt x="362" y="0"/>
                      <a:pt x="3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4"/>
              <p:cNvSpPr/>
              <p:nvPr/>
            </p:nvSpPr>
            <p:spPr>
              <a:xfrm>
                <a:off x="4101791" y="4862875"/>
                <a:ext cx="25621" cy="44303"/>
              </a:xfrm>
              <a:custGeom>
                <a:avLst/>
                <a:gdLst/>
                <a:ahLst/>
                <a:cxnLst/>
                <a:rect l="l" t="t" r="r" b="b"/>
                <a:pathLst>
                  <a:path w="539" h="932" extrusionOk="0">
                    <a:moveTo>
                      <a:pt x="369" y="1"/>
                    </a:moveTo>
                    <a:cubicBezTo>
                      <a:pt x="259" y="1"/>
                      <a:pt x="135" y="177"/>
                      <a:pt x="71" y="403"/>
                    </a:cubicBezTo>
                    <a:cubicBezTo>
                      <a:pt x="0" y="660"/>
                      <a:pt x="24" y="894"/>
                      <a:pt x="141" y="929"/>
                    </a:cubicBezTo>
                    <a:cubicBezTo>
                      <a:pt x="147" y="931"/>
                      <a:pt x="154" y="932"/>
                      <a:pt x="160" y="932"/>
                    </a:cubicBezTo>
                    <a:cubicBezTo>
                      <a:pt x="264" y="932"/>
                      <a:pt x="403" y="762"/>
                      <a:pt x="469" y="520"/>
                    </a:cubicBezTo>
                    <a:cubicBezTo>
                      <a:pt x="539" y="262"/>
                      <a:pt x="504" y="28"/>
                      <a:pt x="398" y="5"/>
                    </a:cubicBezTo>
                    <a:cubicBezTo>
                      <a:pt x="389" y="2"/>
                      <a:pt x="379" y="1"/>
                      <a:pt x="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4"/>
              <p:cNvSpPr/>
              <p:nvPr/>
            </p:nvSpPr>
            <p:spPr>
              <a:xfrm>
                <a:off x="3915981" y="4788960"/>
                <a:ext cx="95735" cy="30755"/>
              </a:xfrm>
              <a:custGeom>
                <a:avLst/>
                <a:gdLst/>
                <a:ahLst/>
                <a:cxnLst/>
                <a:rect l="l" t="t" r="r" b="b"/>
                <a:pathLst>
                  <a:path w="2014" h="647" extrusionOk="0">
                    <a:moveTo>
                      <a:pt x="953" y="0"/>
                    </a:moveTo>
                    <a:cubicBezTo>
                      <a:pt x="548" y="0"/>
                      <a:pt x="201" y="114"/>
                      <a:pt x="176" y="120"/>
                    </a:cubicBezTo>
                    <a:cubicBezTo>
                      <a:pt x="0" y="172"/>
                      <a:pt x="53" y="415"/>
                      <a:pt x="204" y="415"/>
                    </a:cubicBezTo>
                    <a:cubicBezTo>
                      <a:pt x="224" y="415"/>
                      <a:pt x="246" y="411"/>
                      <a:pt x="269" y="401"/>
                    </a:cubicBezTo>
                    <a:cubicBezTo>
                      <a:pt x="269" y="401"/>
                      <a:pt x="592" y="293"/>
                      <a:pt x="954" y="293"/>
                    </a:cubicBezTo>
                    <a:cubicBezTo>
                      <a:pt x="1234" y="293"/>
                      <a:pt x="1538" y="358"/>
                      <a:pt x="1732" y="588"/>
                    </a:cubicBezTo>
                    <a:cubicBezTo>
                      <a:pt x="1756" y="623"/>
                      <a:pt x="1803" y="647"/>
                      <a:pt x="1850" y="647"/>
                    </a:cubicBezTo>
                    <a:cubicBezTo>
                      <a:pt x="1885" y="647"/>
                      <a:pt x="1920" y="635"/>
                      <a:pt x="1943" y="612"/>
                    </a:cubicBezTo>
                    <a:cubicBezTo>
                      <a:pt x="2002" y="553"/>
                      <a:pt x="2013" y="460"/>
                      <a:pt x="1967" y="401"/>
                    </a:cubicBezTo>
                    <a:cubicBezTo>
                      <a:pt x="1700" y="86"/>
                      <a:pt x="1305" y="0"/>
                      <a:pt x="9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4"/>
              <p:cNvSpPr/>
              <p:nvPr/>
            </p:nvSpPr>
            <p:spPr>
              <a:xfrm>
                <a:off x="4090573" y="4826274"/>
                <a:ext cx="62984" cy="30185"/>
              </a:xfrm>
              <a:custGeom>
                <a:avLst/>
                <a:gdLst/>
                <a:ahLst/>
                <a:cxnLst/>
                <a:rect l="l" t="t" r="r" b="b"/>
                <a:pathLst>
                  <a:path w="1325" h="635" extrusionOk="0">
                    <a:moveTo>
                      <a:pt x="615" y="1"/>
                    </a:moveTo>
                    <a:cubicBezTo>
                      <a:pt x="438" y="1"/>
                      <a:pt x="260" y="65"/>
                      <a:pt x="119" y="201"/>
                    </a:cubicBezTo>
                    <a:cubicBezTo>
                      <a:pt x="1" y="302"/>
                      <a:pt x="96" y="452"/>
                      <a:pt x="210" y="452"/>
                    </a:cubicBezTo>
                    <a:cubicBezTo>
                      <a:pt x="242" y="452"/>
                      <a:pt x="276" y="440"/>
                      <a:pt x="307" y="412"/>
                    </a:cubicBezTo>
                    <a:cubicBezTo>
                      <a:pt x="401" y="338"/>
                      <a:pt x="515" y="293"/>
                      <a:pt x="630" y="293"/>
                    </a:cubicBezTo>
                    <a:cubicBezTo>
                      <a:pt x="643" y="293"/>
                      <a:pt x="656" y="294"/>
                      <a:pt x="669" y="295"/>
                    </a:cubicBezTo>
                    <a:cubicBezTo>
                      <a:pt x="822" y="330"/>
                      <a:pt x="950" y="435"/>
                      <a:pt x="1021" y="576"/>
                    </a:cubicBezTo>
                    <a:cubicBezTo>
                      <a:pt x="1044" y="611"/>
                      <a:pt x="1091" y="634"/>
                      <a:pt x="1149" y="634"/>
                    </a:cubicBezTo>
                    <a:cubicBezTo>
                      <a:pt x="1266" y="634"/>
                      <a:pt x="1325" y="506"/>
                      <a:pt x="1266" y="412"/>
                    </a:cubicBezTo>
                    <a:cubicBezTo>
                      <a:pt x="1140" y="145"/>
                      <a:pt x="879" y="1"/>
                      <a:pt x="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4"/>
              <p:cNvSpPr/>
              <p:nvPr/>
            </p:nvSpPr>
            <p:spPr>
              <a:xfrm>
                <a:off x="3635008" y="4412587"/>
                <a:ext cx="606499" cy="395111"/>
              </a:xfrm>
              <a:custGeom>
                <a:avLst/>
                <a:gdLst/>
                <a:ahLst/>
                <a:cxnLst/>
                <a:rect l="l" t="t" r="r" b="b"/>
                <a:pathLst>
                  <a:path w="12759" h="8312" extrusionOk="0">
                    <a:moveTo>
                      <a:pt x="5932" y="1"/>
                    </a:moveTo>
                    <a:cubicBezTo>
                      <a:pt x="3995" y="1"/>
                      <a:pt x="2099" y="762"/>
                      <a:pt x="1206" y="2093"/>
                    </a:cubicBezTo>
                    <a:cubicBezTo>
                      <a:pt x="1" y="3860"/>
                      <a:pt x="399" y="6002"/>
                      <a:pt x="762" y="6798"/>
                    </a:cubicBezTo>
                    <a:cubicBezTo>
                      <a:pt x="1124" y="7593"/>
                      <a:pt x="1382" y="8214"/>
                      <a:pt x="2049" y="8307"/>
                    </a:cubicBezTo>
                    <a:cubicBezTo>
                      <a:pt x="2073" y="8310"/>
                      <a:pt x="2098" y="8312"/>
                      <a:pt x="2123" y="8312"/>
                    </a:cubicBezTo>
                    <a:cubicBezTo>
                      <a:pt x="2807" y="8312"/>
                      <a:pt x="4004" y="7289"/>
                      <a:pt x="4004" y="7289"/>
                    </a:cubicBezTo>
                    <a:cubicBezTo>
                      <a:pt x="4004" y="7289"/>
                      <a:pt x="6403" y="6002"/>
                      <a:pt x="8451" y="5592"/>
                    </a:cubicBezTo>
                    <a:cubicBezTo>
                      <a:pt x="10499" y="5194"/>
                      <a:pt x="12044" y="5370"/>
                      <a:pt x="12407" y="4176"/>
                    </a:cubicBezTo>
                    <a:cubicBezTo>
                      <a:pt x="12758" y="2970"/>
                      <a:pt x="10359" y="981"/>
                      <a:pt x="7866" y="267"/>
                    </a:cubicBezTo>
                    <a:cubicBezTo>
                      <a:pt x="7241" y="87"/>
                      <a:pt x="6584" y="1"/>
                      <a:pt x="59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4"/>
              <p:cNvSpPr/>
              <p:nvPr/>
            </p:nvSpPr>
            <p:spPr>
              <a:xfrm>
                <a:off x="3628876" y="4409022"/>
                <a:ext cx="603172" cy="402384"/>
              </a:xfrm>
              <a:custGeom>
                <a:avLst/>
                <a:gdLst/>
                <a:ahLst/>
                <a:cxnLst/>
                <a:rect l="l" t="t" r="r" b="b"/>
                <a:pathLst>
                  <a:path w="12689" h="8465" extrusionOk="0">
                    <a:moveTo>
                      <a:pt x="6040" y="143"/>
                    </a:moveTo>
                    <a:lnTo>
                      <a:pt x="6040" y="154"/>
                    </a:lnTo>
                    <a:cubicBezTo>
                      <a:pt x="6077" y="154"/>
                      <a:pt x="6114" y="153"/>
                      <a:pt x="6150" y="153"/>
                    </a:cubicBezTo>
                    <a:cubicBezTo>
                      <a:pt x="6769" y="153"/>
                      <a:pt x="7386" y="246"/>
                      <a:pt x="7983" y="412"/>
                    </a:cubicBezTo>
                    <a:cubicBezTo>
                      <a:pt x="9821" y="939"/>
                      <a:pt x="11670" y="2191"/>
                      <a:pt x="12290" y="3326"/>
                    </a:cubicBezTo>
                    <a:cubicBezTo>
                      <a:pt x="12489" y="3666"/>
                      <a:pt x="12548" y="3970"/>
                      <a:pt x="12466" y="4227"/>
                    </a:cubicBezTo>
                    <a:cubicBezTo>
                      <a:pt x="12208" y="5082"/>
                      <a:pt x="11284" y="5211"/>
                      <a:pt x="10008" y="5374"/>
                    </a:cubicBezTo>
                    <a:cubicBezTo>
                      <a:pt x="9575" y="5433"/>
                      <a:pt x="9083" y="5503"/>
                      <a:pt x="8568" y="5597"/>
                    </a:cubicBezTo>
                    <a:cubicBezTo>
                      <a:pt x="6544" y="5995"/>
                      <a:pt x="4133" y="7282"/>
                      <a:pt x="4109" y="7294"/>
                    </a:cubicBezTo>
                    <a:lnTo>
                      <a:pt x="4097" y="7306"/>
                    </a:lnTo>
                    <a:cubicBezTo>
                      <a:pt x="4075" y="7317"/>
                      <a:pt x="2901" y="8317"/>
                      <a:pt x="2260" y="8317"/>
                    </a:cubicBezTo>
                    <a:cubicBezTo>
                      <a:pt x="2236" y="8317"/>
                      <a:pt x="2212" y="8315"/>
                      <a:pt x="2190" y="8312"/>
                    </a:cubicBezTo>
                    <a:cubicBezTo>
                      <a:pt x="1581" y="8230"/>
                      <a:pt x="1324" y="7657"/>
                      <a:pt x="972" y="6873"/>
                    </a:cubicBezTo>
                    <a:lnTo>
                      <a:pt x="961" y="6837"/>
                    </a:lnTo>
                    <a:cubicBezTo>
                      <a:pt x="668" y="6170"/>
                      <a:pt x="165" y="4040"/>
                      <a:pt x="1394" y="2203"/>
                    </a:cubicBezTo>
                    <a:cubicBezTo>
                      <a:pt x="2272" y="915"/>
                      <a:pt x="4109" y="143"/>
                      <a:pt x="6040" y="143"/>
                    </a:cubicBezTo>
                    <a:close/>
                    <a:moveTo>
                      <a:pt x="6058" y="1"/>
                    </a:moveTo>
                    <a:cubicBezTo>
                      <a:pt x="4079" y="1"/>
                      <a:pt x="2182" y="796"/>
                      <a:pt x="1277" y="2132"/>
                    </a:cubicBezTo>
                    <a:cubicBezTo>
                      <a:pt x="1" y="4017"/>
                      <a:pt x="516" y="6217"/>
                      <a:pt x="832" y="6908"/>
                    </a:cubicBezTo>
                    <a:lnTo>
                      <a:pt x="844" y="6943"/>
                    </a:lnTo>
                    <a:cubicBezTo>
                      <a:pt x="1195" y="7739"/>
                      <a:pt x="1476" y="8371"/>
                      <a:pt x="2178" y="8464"/>
                    </a:cubicBezTo>
                    <a:lnTo>
                      <a:pt x="2260" y="8464"/>
                    </a:lnTo>
                    <a:cubicBezTo>
                      <a:pt x="2950" y="8464"/>
                      <a:pt x="4086" y="7516"/>
                      <a:pt x="4179" y="7434"/>
                    </a:cubicBezTo>
                    <a:cubicBezTo>
                      <a:pt x="4320" y="7352"/>
                      <a:pt x="6637" y="6135"/>
                      <a:pt x="8592" y="5749"/>
                    </a:cubicBezTo>
                    <a:cubicBezTo>
                      <a:pt x="9107" y="5655"/>
                      <a:pt x="9587" y="5585"/>
                      <a:pt x="10020" y="5538"/>
                    </a:cubicBezTo>
                    <a:cubicBezTo>
                      <a:pt x="11354" y="5351"/>
                      <a:pt x="12325" y="5222"/>
                      <a:pt x="12606" y="4286"/>
                    </a:cubicBezTo>
                    <a:cubicBezTo>
                      <a:pt x="12688" y="3982"/>
                      <a:pt x="12630" y="3642"/>
                      <a:pt x="12419" y="3256"/>
                    </a:cubicBezTo>
                    <a:cubicBezTo>
                      <a:pt x="11775" y="2086"/>
                      <a:pt x="9891" y="810"/>
                      <a:pt x="8018" y="271"/>
                    </a:cubicBezTo>
                    <a:cubicBezTo>
                      <a:pt x="7378" y="88"/>
                      <a:pt x="6714" y="1"/>
                      <a:pt x="60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4"/>
              <p:cNvSpPr/>
              <p:nvPr/>
            </p:nvSpPr>
            <p:spPr>
              <a:xfrm>
                <a:off x="3707877" y="4688235"/>
                <a:ext cx="39977" cy="32466"/>
              </a:xfrm>
              <a:custGeom>
                <a:avLst/>
                <a:gdLst/>
                <a:ahLst/>
                <a:cxnLst/>
                <a:rect l="l" t="t" r="r" b="b"/>
                <a:pathLst>
                  <a:path w="841" h="683" extrusionOk="0">
                    <a:moveTo>
                      <a:pt x="745" y="1"/>
                    </a:moveTo>
                    <a:cubicBezTo>
                      <a:pt x="732" y="1"/>
                      <a:pt x="718" y="5"/>
                      <a:pt x="703" y="15"/>
                    </a:cubicBezTo>
                    <a:cubicBezTo>
                      <a:pt x="446" y="156"/>
                      <a:pt x="223" y="343"/>
                      <a:pt x="36" y="566"/>
                    </a:cubicBezTo>
                    <a:cubicBezTo>
                      <a:pt x="1" y="612"/>
                      <a:pt x="24" y="683"/>
                      <a:pt x="95" y="683"/>
                    </a:cubicBezTo>
                    <a:cubicBezTo>
                      <a:pt x="118" y="683"/>
                      <a:pt x="130" y="671"/>
                      <a:pt x="141" y="659"/>
                    </a:cubicBezTo>
                    <a:cubicBezTo>
                      <a:pt x="329" y="448"/>
                      <a:pt x="539" y="273"/>
                      <a:pt x="773" y="144"/>
                    </a:cubicBezTo>
                    <a:cubicBezTo>
                      <a:pt x="841" y="96"/>
                      <a:pt x="805" y="1"/>
                      <a:pt x="7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4"/>
              <p:cNvSpPr/>
              <p:nvPr/>
            </p:nvSpPr>
            <p:spPr>
              <a:xfrm>
                <a:off x="3788352" y="4543828"/>
                <a:ext cx="360791" cy="128582"/>
              </a:xfrm>
              <a:custGeom>
                <a:avLst/>
                <a:gdLst/>
                <a:ahLst/>
                <a:cxnLst/>
                <a:rect l="l" t="t" r="r" b="b"/>
                <a:pathLst>
                  <a:path w="7590" h="2705" extrusionOk="0">
                    <a:moveTo>
                      <a:pt x="7402" y="0"/>
                    </a:moveTo>
                    <a:cubicBezTo>
                      <a:pt x="7338" y="0"/>
                      <a:pt x="7297" y="99"/>
                      <a:pt x="7367" y="139"/>
                    </a:cubicBezTo>
                    <a:cubicBezTo>
                      <a:pt x="7414" y="174"/>
                      <a:pt x="7437" y="233"/>
                      <a:pt x="7437" y="291"/>
                    </a:cubicBezTo>
                    <a:cubicBezTo>
                      <a:pt x="7425" y="397"/>
                      <a:pt x="7285" y="701"/>
                      <a:pt x="6138" y="1181"/>
                    </a:cubicBezTo>
                    <a:cubicBezTo>
                      <a:pt x="5471" y="1462"/>
                      <a:pt x="4429" y="1637"/>
                      <a:pt x="3341" y="1824"/>
                    </a:cubicBezTo>
                    <a:cubicBezTo>
                      <a:pt x="2217" y="2023"/>
                      <a:pt x="1058" y="2222"/>
                      <a:pt x="87" y="2562"/>
                    </a:cubicBezTo>
                    <a:cubicBezTo>
                      <a:pt x="0" y="2573"/>
                      <a:pt x="14" y="2705"/>
                      <a:pt x="91" y="2705"/>
                    </a:cubicBezTo>
                    <a:cubicBezTo>
                      <a:pt x="97" y="2705"/>
                      <a:pt x="104" y="2704"/>
                      <a:pt x="110" y="2702"/>
                    </a:cubicBezTo>
                    <a:cubicBezTo>
                      <a:pt x="122" y="2702"/>
                      <a:pt x="134" y="2702"/>
                      <a:pt x="134" y="2691"/>
                    </a:cubicBezTo>
                    <a:cubicBezTo>
                      <a:pt x="1094" y="2363"/>
                      <a:pt x="2264" y="2164"/>
                      <a:pt x="3364" y="1977"/>
                    </a:cubicBezTo>
                    <a:cubicBezTo>
                      <a:pt x="4464" y="1778"/>
                      <a:pt x="5506" y="1602"/>
                      <a:pt x="6197" y="1310"/>
                    </a:cubicBezTo>
                    <a:cubicBezTo>
                      <a:pt x="7098" y="947"/>
                      <a:pt x="7566" y="596"/>
                      <a:pt x="7589" y="291"/>
                    </a:cubicBezTo>
                    <a:cubicBezTo>
                      <a:pt x="7589" y="186"/>
                      <a:pt x="7531" y="81"/>
                      <a:pt x="7437" y="10"/>
                    </a:cubicBezTo>
                    <a:cubicBezTo>
                      <a:pt x="7425" y="3"/>
                      <a:pt x="7413" y="0"/>
                      <a:pt x="7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4"/>
              <p:cNvSpPr/>
              <p:nvPr/>
            </p:nvSpPr>
            <p:spPr>
              <a:xfrm>
                <a:off x="4017798" y="4495676"/>
                <a:ext cx="25621" cy="34225"/>
              </a:xfrm>
              <a:custGeom>
                <a:avLst/>
                <a:gdLst/>
                <a:ahLst/>
                <a:cxnLst/>
                <a:rect l="l" t="t" r="r" b="b"/>
                <a:pathLst>
                  <a:path w="539" h="720" extrusionOk="0">
                    <a:moveTo>
                      <a:pt x="427" y="0"/>
                    </a:moveTo>
                    <a:cubicBezTo>
                      <a:pt x="401" y="0"/>
                      <a:pt x="379" y="12"/>
                      <a:pt x="375" y="40"/>
                    </a:cubicBezTo>
                    <a:cubicBezTo>
                      <a:pt x="293" y="239"/>
                      <a:pt x="176" y="438"/>
                      <a:pt x="35" y="590"/>
                    </a:cubicBezTo>
                    <a:cubicBezTo>
                      <a:pt x="0" y="625"/>
                      <a:pt x="0" y="672"/>
                      <a:pt x="35" y="696"/>
                    </a:cubicBezTo>
                    <a:cubicBezTo>
                      <a:pt x="47" y="707"/>
                      <a:pt x="59" y="719"/>
                      <a:pt x="82" y="719"/>
                    </a:cubicBezTo>
                    <a:cubicBezTo>
                      <a:pt x="105" y="719"/>
                      <a:pt x="129" y="707"/>
                      <a:pt x="141" y="696"/>
                    </a:cubicBezTo>
                    <a:cubicBezTo>
                      <a:pt x="304" y="520"/>
                      <a:pt x="421" y="309"/>
                      <a:pt x="515" y="87"/>
                    </a:cubicBezTo>
                    <a:cubicBezTo>
                      <a:pt x="538" y="41"/>
                      <a:pt x="476" y="0"/>
                      <a:pt x="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4"/>
              <p:cNvSpPr/>
              <p:nvPr/>
            </p:nvSpPr>
            <p:spPr>
              <a:xfrm>
                <a:off x="3682304" y="4548248"/>
                <a:ext cx="310926" cy="135760"/>
              </a:xfrm>
              <a:custGeom>
                <a:avLst/>
                <a:gdLst/>
                <a:ahLst/>
                <a:cxnLst/>
                <a:rect l="l" t="t" r="r" b="b"/>
                <a:pathLst>
                  <a:path w="6541" h="2856" extrusionOk="0">
                    <a:moveTo>
                      <a:pt x="6431" y="1"/>
                    </a:moveTo>
                    <a:cubicBezTo>
                      <a:pt x="6419" y="1"/>
                      <a:pt x="6405" y="4"/>
                      <a:pt x="6391" y="11"/>
                    </a:cubicBezTo>
                    <a:cubicBezTo>
                      <a:pt x="5572" y="456"/>
                      <a:pt x="4425" y="678"/>
                      <a:pt x="3313" y="900"/>
                    </a:cubicBezTo>
                    <a:cubicBezTo>
                      <a:pt x="2693" y="1018"/>
                      <a:pt x="2096" y="1135"/>
                      <a:pt x="1581" y="1287"/>
                    </a:cubicBezTo>
                    <a:cubicBezTo>
                      <a:pt x="715" y="1544"/>
                      <a:pt x="211" y="1872"/>
                      <a:pt x="59" y="2270"/>
                    </a:cubicBezTo>
                    <a:cubicBezTo>
                      <a:pt x="1" y="2457"/>
                      <a:pt x="12" y="2656"/>
                      <a:pt x="118" y="2820"/>
                    </a:cubicBezTo>
                    <a:cubicBezTo>
                      <a:pt x="129" y="2843"/>
                      <a:pt x="153" y="2855"/>
                      <a:pt x="176" y="2855"/>
                    </a:cubicBezTo>
                    <a:cubicBezTo>
                      <a:pt x="188" y="2855"/>
                      <a:pt x="200" y="2843"/>
                      <a:pt x="211" y="2843"/>
                    </a:cubicBezTo>
                    <a:cubicBezTo>
                      <a:pt x="246" y="2820"/>
                      <a:pt x="258" y="2773"/>
                      <a:pt x="235" y="2738"/>
                    </a:cubicBezTo>
                    <a:cubicBezTo>
                      <a:pt x="164" y="2609"/>
                      <a:pt x="153" y="2457"/>
                      <a:pt x="200" y="2317"/>
                    </a:cubicBezTo>
                    <a:cubicBezTo>
                      <a:pt x="293" y="2071"/>
                      <a:pt x="609" y="1720"/>
                      <a:pt x="1616" y="1427"/>
                    </a:cubicBezTo>
                    <a:cubicBezTo>
                      <a:pt x="2131" y="1275"/>
                      <a:pt x="2716" y="1158"/>
                      <a:pt x="3336" y="1041"/>
                    </a:cubicBezTo>
                    <a:cubicBezTo>
                      <a:pt x="4460" y="830"/>
                      <a:pt x="5619" y="596"/>
                      <a:pt x="6461" y="140"/>
                    </a:cubicBezTo>
                    <a:cubicBezTo>
                      <a:pt x="6541" y="100"/>
                      <a:pt x="6502" y="1"/>
                      <a:pt x="6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4"/>
              <p:cNvSpPr/>
              <p:nvPr/>
            </p:nvSpPr>
            <p:spPr>
              <a:xfrm>
                <a:off x="3672845" y="4756827"/>
                <a:ext cx="93501" cy="136378"/>
              </a:xfrm>
              <a:custGeom>
                <a:avLst/>
                <a:gdLst/>
                <a:ahLst/>
                <a:cxnLst/>
                <a:rect l="l" t="t" r="r" b="b"/>
                <a:pathLst>
                  <a:path w="1967" h="2869" extrusionOk="0">
                    <a:moveTo>
                      <a:pt x="855" y="0"/>
                    </a:moveTo>
                    <a:cubicBezTo>
                      <a:pt x="106" y="0"/>
                      <a:pt x="1" y="796"/>
                      <a:pt x="305" y="1779"/>
                    </a:cubicBezTo>
                    <a:cubicBezTo>
                      <a:pt x="533" y="2509"/>
                      <a:pt x="874" y="2869"/>
                      <a:pt x="1223" y="2869"/>
                    </a:cubicBezTo>
                    <a:cubicBezTo>
                      <a:pt x="1339" y="2869"/>
                      <a:pt x="1455" y="2829"/>
                      <a:pt x="1569" y="2751"/>
                    </a:cubicBezTo>
                    <a:lnTo>
                      <a:pt x="1967" y="1733"/>
                    </a:lnTo>
                    <a:cubicBezTo>
                      <a:pt x="1967" y="1733"/>
                      <a:pt x="1616" y="0"/>
                      <a:pt x="8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4"/>
              <p:cNvSpPr/>
              <p:nvPr/>
            </p:nvSpPr>
            <p:spPr>
              <a:xfrm>
                <a:off x="3673415" y="4752881"/>
                <a:ext cx="96924" cy="143651"/>
              </a:xfrm>
              <a:custGeom>
                <a:avLst/>
                <a:gdLst/>
                <a:ahLst/>
                <a:cxnLst/>
                <a:rect l="l" t="t" r="r" b="b"/>
                <a:pathLst>
                  <a:path w="2039" h="3022" extrusionOk="0">
                    <a:moveTo>
                      <a:pt x="808" y="1"/>
                    </a:moveTo>
                    <a:cubicBezTo>
                      <a:pt x="587" y="1"/>
                      <a:pt x="379" y="104"/>
                      <a:pt x="234" y="282"/>
                    </a:cubicBezTo>
                    <a:cubicBezTo>
                      <a:pt x="12" y="598"/>
                      <a:pt x="0" y="1160"/>
                      <a:pt x="223" y="1874"/>
                    </a:cubicBezTo>
                    <a:cubicBezTo>
                      <a:pt x="410" y="2494"/>
                      <a:pt x="691" y="2881"/>
                      <a:pt x="1019" y="2986"/>
                    </a:cubicBezTo>
                    <a:cubicBezTo>
                      <a:pt x="1077" y="3009"/>
                      <a:pt x="1147" y="3021"/>
                      <a:pt x="1206" y="3021"/>
                    </a:cubicBezTo>
                    <a:cubicBezTo>
                      <a:pt x="1346" y="3021"/>
                      <a:pt x="1487" y="2974"/>
                      <a:pt x="1592" y="2904"/>
                    </a:cubicBezTo>
                    <a:cubicBezTo>
                      <a:pt x="1659" y="2856"/>
                      <a:pt x="1616" y="2760"/>
                      <a:pt x="1553" y="2760"/>
                    </a:cubicBezTo>
                    <a:cubicBezTo>
                      <a:pt x="1539" y="2760"/>
                      <a:pt x="1525" y="2765"/>
                      <a:pt x="1510" y="2775"/>
                    </a:cubicBezTo>
                    <a:cubicBezTo>
                      <a:pt x="1423" y="2846"/>
                      <a:pt x="1320" y="2880"/>
                      <a:pt x="1216" y="2880"/>
                    </a:cubicBezTo>
                    <a:cubicBezTo>
                      <a:pt x="1165" y="2880"/>
                      <a:pt x="1115" y="2872"/>
                      <a:pt x="1065" y="2857"/>
                    </a:cubicBezTo>
                    <a:cubicBezTo>
                      <a:pt x="784" y="2764"/>
                      <a:pt x="539" y="2401"/>
                      <a:pt x="363" y="1839"/>
                    </a:cubicBezTo>
                    <a:cubicBezTo>
                      <a:pt x="164" y="1183"/>
                      <a:pt x="164" y="645"/>
                      <a:pt x="363" y="376"/>
                    </a:cubicBezTo>
                    <a:cubicBezTo>
                      <a:pt x="473" y="233"/>
                      <a:pt x="634" y="152"/>
                      <a:pt x="808" y="152"/>
                    </a:cubicBezTo>
                    <a:cubicBezTo>
                      <a:pt x="819" y="152"/>
                      <a:pt x="831" y="153"/>
                      <a:pt x="843" y="154"/>
                    </a:cubicBezTo>
                    <a:cubicBezTo>
                      <a:pt x="1417" y="154"/>
                      <a:pt x="1791" y="1359"/>
                      <a:pt x="1885" y="1827"/>
                    </a:cubicBezTo>
                    <a:cubicBezTo>
                      <a:pt x="1890" y="1867"/>
                      <a:pt x="1920" y="1886"/>
                      <a:pt x="1952" y="1886"/>
                    </a:cubicBezTo>
                    <a:cubicBezTo>
                      <a:pt x="1994" y="1886"/>
                      <a:pt x="2039" y="1852"/>
                      <a:pt x="2025" y="1792"/>
                    </a:cubicBezTo>
                    <a:cubicBezTo>
                      <a:pt x="2013" y="1722"/>
                      <a:pt x="1651" y="1"/>
                      <a:pt x="843" y="1"/>
                    </a:cubicBezTo>
                    <a:cubicBezTo>
                      <a:pt x="831" y="1"/>
                      <a:pt x="819" y="1"/>
                      <a:pt x="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4"/>
              <p:cNvSpPr/>
              <p:nvPr/>
            </p:nvSpPr>
            <p:spPr>
              <a:xfrm>
                <a:off x="3434177" y="5429430"/>
                <a:ext cx="64030" cy="593142"/>
              </a:xfrm>
              <a:custGeom>
                <a:avLst/>
                <a:gdLst/>
                <a:ahLst/>
                <a:cxnLst/>
                <a:rect l="l" t="t" r="r" b="b"/>
                <a:pathLst>
                  <a:path w="1347" h="12478" extrusionOk="0">
                    <a:moveTo>
                      <a:pt x="71" y="1"/>
                    </a:moveTo>
                    <a:cubicBezTo>
                      <a:pt x="24" y="1"/>
                      <a:pt x="1" y="36"/>
                      <a:pt x="1" y="71"/>
                    </a:cubicBezTo>
                    <a:cubicBezTo>
                      <a:pt x="1" y="1522"/>
                      <a:pt x="235" y="4823"/>
                      <a:pt x="457" y="6496"/>
                    </a:cubicBezTo>
                    <a:cubicBezTo>
                      <a:pt x="562" y="7222"/>
                      <a:pt x="703" y="8041"/>
                      <a:pt x="832" y="8837"/>
                    </a:cubicBezTo>
                    <a:cubicBezTo>
                      <a:pt x="1031" y="9949"/>
                      <a:pt x="1206" y="11002"/>
                      <a:pt x="1206" y="11424"/>
                    </a:cubicBezTo>
                    <a:cubicBezTo>
                      <a:pt x="1206" y="12126"/>
                      <a:pt x="1031" y="12360"/>
                      <a:pt x="1031" y="12360"/>
                    </a:cubicBezTo>
                    <a:cubicBezTo>
                      <a:pt x="1007" y="12395"/>
                      <a:pt x="1019" y="12442"/>
                      <a:pt x="1042" y="12465"/>
                    </a:cubicBezTo>
                    <a:cubicBezTo>
                      <a:pt x="1054" y="12477"/>
                      <a:pt x="1077" y="12477"/>
                      <a:pt x="1089" y="12477"/>
                    </a:cubicBezTo>
                    <a:cubicBezTo>
                      <a:pt x="1112" y="12477"/>
                      <a:pt x="1136" y="12465"/>
                      <a:pt x="1148" y="12442"/>
                    </a:cubicBezTo>
                    <a:cubicBezTo>
                      <a:pt x="1159" y="12430"/>
                      <a:pt x="1347" y="12185"/>
                      <a:pt x="1347" y="11424"/>
                    </a:cubicBezTo>
                    <a:cubicBezTo>
                      <a:pt x="1347" y="10979"/>
                      <a:pt x="1171" y="9926"/>
                      <a:pt x="984" y="8814"/>
                    </a:cubicBezTo>
                    <a:cubicBezTo>
                      <a:pt x="843" y="8018"/>
                      <a:pt x="703" y="7187"/>
                      <a:pt x="609" y="6485"/>
                    </a:cubicBezTo>
                    <a:cubicBezTo>
                      <a:pt x="375" y="4811"/>
                      <a:pt x="141" y="1522"/>
                      <a:pt x="141" y="71"/>
                    </a:cubicBezTo>
                    <a:cubicBezTo>
                      <a:pt x="141" y="36"/>
                      <a:pt x="106" y="1"/>
                      <a:pt x="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4"/>
              <p:cNvSpPr/>
              <p:nvPr/>
            </p:nvSpPr>
            <p:spPr>
              <a:xfrm>
                <a:off x="3704122" y="5760408"/>
                <a:ext cx="26620" cy="32942"/>
              </a:xfrm>
              <a:custGeom>
                <a:avLst/>
                <a:gdLst/>
                <a:ahLst/>
                <a:cxnLst/>
                <a:rect l="l" t="t" r="r" b="b"/>
                <a:pathLst>
                  <a:path w="560" h="693" extrusionOk="0">
                    <a:moveTo>
                      <a:pt x="102" y="0"/>
                    </a:moveTo>
                    <a:cubicBezTo>
                      <a:pt x="52" y="0"/>
                      <a:pt x="1" y="54"/>
                      <a:pt x="33" y="119"/>
                    </a:cubicBezTo>
                    <a:cubicBezTo>
                      <a:pt x="150" y="306"/>
                      <a:pt x="279" y="481"/>
                      <a:pt x="431" y="657"/>
                    </a:cubicBezTo>
                    <a:cubicBezTo>
                      <a:pt x="443" y="680"/>
                      <a:pt x="466" y="692"/>
                      <a:pt x="478" y="692"/>
                    </a:cubicBezTo>
                    <a:cubicBezTo>
                      <a:pt x="501" y="692"/>
                      <a:pt x="513" y="680"/>
                      <a:pt x="525" y="669"/>
                    </a:cubicBezTo>
                    <a:cubicBezTo>
                      <a:pt x="560" y="645"/>
                      <a:pt x="560" y="598"/>
                      <a:pt x="536" y="563"/>
                    </a:cubicBezTo>
                    <a:cubicBezTo>
                      <a:pt x="396" y="399"/>
                      <a:pt x="279" y="224"/>
                      <a:pt x="162" y="37"/>
                    </a:cubicBezTo>
                    <a:cubicBezTo>
                      <a:pt x="147" y="11"/>
                      <a:pt x="125"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4"/>
              <p:cNvSpPr/>
              <p:nvPr/>
            </p:nvSpPr>
            <p:spPr>
              <a:xfrm>
                <a:off x="3581865" y="5352615"/>
                <a:ext cx="114940" cy="386222"/>
              </a:xfrm>
              <a:custGeom>
                <a:avLst/>
                <a:gdLst/>
                <a:ahLst/>
                <a:cxnLst/>
                <a:rect l="l" t="t" r="r" b="b"/>
                <a:pathLst>
                  <a:path w="2418" h="8125" extrusionOk="0">
                    <a:moveTo>
                      <a:pt x="81" y="0"/>
                    </a:moveTo>
                    <a:cubicBezTo>
                      <a:pt x="42" y="0"/>
                      <a:pt x="0" y="31"/>
                      <a:pt x="7" y="83"/>
                    </a:cubicBezTo>
                    <a:cubicBezTo>
                      <a:pt x="19" y="130"/>
                      <a:pt x="861" y="5268"/>
                      <a:pt x="2277" y="8089"/>
                    </a:cubicBezTo>
                    <a:cubicBezTo>
                      <a:pt x="2289" y="8112"/>
                      <a:pt x="2313" y="8124"/>
                      <a:pt x="2336" y="8124"/>
                    </a:cubicBezTo>
                    <a:cubicBezTo>
                      <a:pt x="2348" y="8124"/>
                      <a:pt x="2359" y="8124"/>
                      <a:pt x="2371" y="8112"/>
                    </a:cubicBezTo>
                    <a:cubicBezTo>
                      <a:pt x="2406" y="8101"/>
                      <a:pt x="2418" y="8054"/>
                      <a:pt x="2406" y="8019"/>
                    </a:cubicBezTo>
                    <a:cubicBezTo>
                      <a:pt x="1002" y="5221"/>
                      <a:pt x="159" y="107"/>
                      <a:pt x="147" y="60"/>
                    </a:cubicBezTo>
                    <a:cubicBezTo>
                      <a:pt x="142" y="19"/>
                      <a:pt x="112" y="0"/>
                      <a:pt x="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4"/>
              <p:cNvSpPr/>
              <p:nvPr/>
            </p:nvSpPr>
            <p:spPr>
              <a:xfrm>
                <a:off x="3720141" y="5560528"/>
                <a:ext cx="35081" cy="53097"/>
              </a:xfrm>
              <a:custGeom>
                <a:avLst/>
                <a:gdLst/>
                <a:ahLst/>
                <a:cxnLst/>
                <a:rect l="l" t="t" r="r" b="b"/>
                <a:pathLst>
                  <a:path w="738" h="1117" extrusionOk="0">
                    <a:moveTo>
                      <a:pt x="85" y="0"/>
                    </a:moveTo>
                    <a:cubicBezTo>
                      <a:pt x="77" y="0"/>
                      <a:pt x="68" y="2"/>
                      <a:pt x="59" y="5"/>
                    </a:cubicBezTo>
                    <a:cubicBezTo>
                      <a:pt x="24" y="28"/>
                      <a:pt x="0" y="75"/>
                      <a:pt x="24" y="110"/>
                    </a:cubicBezTo>
                    <a:cubicBezTo>
                      <a:pt x="223" y="485"/>
                      <a:pt x="410" y="812"/>
                      <a:pt x="597" y="1093"/>
                    </a:cubicBezTo>
                    <a:cubicBezTo>
                      <a:pt x="609" y="1105"/>
                      <a:pt x="632" y="1117"/>
                      <a:pt x="656" y="1117"/>
                    </a:cubicBezTo>
                    <a:cubicBezTo>
                      <a:pt x="668" y="1117"/>
                      <a:pt x="691" y="1117"/>
                      <a:pt x="703" y="1105"/>
                    </a:cubicBezTo>
                    <a:cubicBezTo>
                      <a:pt x="726" y="1081"/>
                      <a:pt x="738" y="1035"/>
                      <a:pt x="714" y="1011"/>
                    </a:cubicBezTo>
                    <a:cubicBezTo>
                      <a:pt x="539" y="730"/>
                      <a:pt x="352" y="403"/>
                      <a:pt x="153" y="40"/>
                    </a:cubicBezTo>
                    <a:cubicBezTo>
                      <a:pt x="135" y="13"/>
                      <a:pt x="111" y="0"/>
                      <a:pt x="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4"/>
              <p:cNvSpPr/>
              <p:nvPr/>
            </p:nvSpPr>
            <p:spPr>
              <a:xfrm>
                <a:off x="3607771" y="5284072"/>
                <a:ext cx="104625" cy="252791"/>
              </a:xfrm>
              <a:custGeom>
                <a:avLst/>
                <a:gdLst/>
                <a:ahLst/>
                <a:cxnLst/>
                <a:rect l="l" t="t" r="r" b="b"/>
                <a:pathLst>
                  <a:path w="2201" h="5318" extrusionOk="0">
                    <a:moveTo>
                      <a:pt x="82" y="1"/>
                    </a:moveTo>
                    <a:cubicBezTo>
                      <a:pt x="75" y="1"/>
                      <a:pt x="67" y="2"/>
                      <a:pt x="59" y="4"/>
                    </a:cubicBezTo>
                    <a:cubicBezTo>
                      <a:pt x="24" y="15"/>
                      <a:pt x="0" y="51"/>
                      <a:pt x="12" y="97"/>
                    </a:cubicBezTo>
                    <a:cubicBezTo>
                      <a:pt x="35" y="121"/>
                      <a:pt x="972" y="3012"/>
                      <a:pt x="2060" y="5282"/>
                    </a:cubicBezTo>
                    <a:cubicBezTo>
                      <a:pt x="2072" y="5306"/>
                      <a:pt x="2095" y="5317"/>
                      <a:pt x="2130" y="5317"/>
                    </a:cubicBezTo>
                    <a:lnTo>
                      <a:pt x="2154" y="5317"/>
                    </a:lnTo>
                    <a:cubicBezTo>
                      <a:pt x="2189" y="5294"/>
                      <a:pt x="2201" y="5247"/>
                      <a:pt x="2189" y="5212"/>
                    </a:cubicBezTo>
                    <a:cubicBezTo>
                      <a:pt x="1100" y="2953"/>
                      <a:pt x="164" y="74"/>
                      <a:pt x="152" y="51"/>
                    </a:cubicBezTo>
                    <a:cubicBezTo>
                      <a:pt x="143" y="22"/>
                      <a:pt x="117" y="1"/>
                      <a:pt x="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4"/>
              <p:cNvSpPr/>
              <p:nvPr/>
            </p:nvSpPr>
            <p:spPr>
              <a:xfrm>
                <a:off x="3128202" y="5924019"/>
                <a:ext cx="296000" cy="130531"/>
              </a:xfrm>
              <a:custGeom>
                <a:avLst/>
                <a:gdLst/>
                <a:ahLst/>
                <a:cxnLst/>
                <a:rect l="l" t="t" r="r" b="b"/>
                <a:pathLst>
                  <a:path w="6227" h="2746" extrusionOk="0">
                    <a:moveTo>
                      <a:pt x="176" y="0"/>
                    </a:moveTo>
                    <a:cubicBezTo>
                      <a:pt x="363" y="984"/>
                      <a:pt x="0" y="2330"/>
                      <a:pt x="0" y="2330"/>
                    </a:cubicBezTo>
                    <a:cubicBezTo>
                      <a:pt x="0" y="2330"/>
                      <a:pt x="2376" y="2564"/>
                      <a:pt x="3535" y="2704"/>
                    </a:cubicBezTo>
                    <a:cubicBezTo>
                      <a:pt x="3767" y="2732"/>
                      <a:pt x="4003" y="2745"/>
                      <a:pt x="4233" y="2745"/>
                    </a:cubicBezTo>
                    <a:cubicBezTo>
                      <a:pt x="5154" y="2745"/>
                      <a:pt x="5986" y="2536"/>
                      <a:pt x="6098" y="2236"/>
                    </a:cubicBezTo>
                    <a:cubicBezTo>
                      <a:pt x="6227" y="1861"/>
                      <a:pt x="6227" y="562"/>
                      <a:pt x="4928" y="235"/>
                    </a:cubicBezTo>
                    <a:cubicBezTo>
                      <a:pt x="4611" y="155"/>
                      <a:pt x="4320" y="125"/>
                      <a:pt x="4046" y="125"/>
                    </a:cubicBezTo>
                    <a:cubicBezTo>
                      <a:pt x="3184" y="125"/>
                      <a:pt x="2490" y="422"/>
                      <a:pt x="1709" y="422"/>
                    </a:cubicBezTo>
                    <a:cubicBezTo>
                      <a:pt x="691" y="422"/>
                      <a:pt x="176" y="1"/>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4"/>
              <p:cNvSpPr/>
              <p:nvPr/>
            </p:nvSpPr>
            <p:spPr>
              <a:xfrm>
                <a:off x="3123734" y="5920834"/>
                <a:ext cx="302703" cy="137329"/>
              </a:xfrm>
              <a:custGeom>
                <a:avLst/>
                <a:gdLst/>
                <a:ahLst/>
                <a:cxnLst/>
                <a:rect l="l" t="t" r="r" b="b"/>
                <a:pathLst>
                  <a:path w="6368" h="2889" extrusionOk="0">
                    <a:moveTo>
                      <a:pt x="375" y="231"/>
                    </a:moveTo>
                    <a:lnTo>
                      <a:pt x="375" y="231"/>
                    </a:lnTo>
                    <a:cubicBezTo>
                      <a:pt x="789" y="455"/>
                      <a:pt x="1266" y="572"/>
                      <a:pt x="1736" y="572"/>
                    </a:cubicBezTo>
                    <a:cubicBezTo>
                      <a:pt x="1758" y="572"/>
                      <a:pt x="1781" y="571"/>
                      <a:pt x="1803" y="571"/>
                    </a:cubicBezTo>
                    <a:cubicBezTo>
                      <a:pt x="2189" y="559"/>
                      <a:pt x="2564" y="512"/>
                      <a:pt x="2927" y="419"/>
                    </a:cubicBezTo>
                    <a:cubicBezTo>
                      <a:pt x="3306" y="347"/>
                      <a:pt x="3694" y="271"/>
                      <a:pt x="4123" y="271"/>
                    </a:cubicBezTo>
                    <a:cubicBezTo>
                      <a:pt x="4396" y="271"/>
                      <a:pt x="4685" y="302"/>
                      <a:pt x="4998" y="384"/>
                    </a:cubicBezTo>
                    <a:cubicBezTo>
                      <a:pt x="5420" y="465"/>
                      <a:pt x="5783" y="735"/>
                      <a:pt x="5981" y="1109"/>
                    </a:cubicBezTo>
                    <a:cubicBezTo>
                      <a:pt x="6169" y="1472"/>
                      <a:pt x="6216" y="1882"/>
                      <a:pt x="6110" y="2280"/>
                    </a:cubicBezTo>
                    <a:cubicBezTo>
                      <a:pt x="6016" y="2525"/>
                      <a:pt x="5235" y="2740"/>
                      <a:pt x="4310" y="2740"/>
                    </a:cubicBezTo>
                    <a:cubicBezTo>
                      <a:pt x="4089" y="2740"/>
                      <a:pt x="3859" y="2728"/>
                      <a:pt x="3629" y="2701"/>
                    </a:cubicBezTo>
                    <a:cubicBezTo>
                      <a:pt x="2599" y="2572"/>
                      <a:pt x="609" y="2373"/>
                      <a:pt x="176" y="2338"/>
                    </a:cubicBezTo>
                    <a:cubicBezTo>
                      <a:pt x="258" y="2045"/>
                      <a:pt x="481" y="1051"/>
                      <a:pt x="375" y="231"/>
                    </a:cubicBezTo>
                    <a:close/>
                    <a:moveTo>
                      <a:pt x="276" y="0"/>
                    </a:moveTo>
                    <a:cubicBezTo>
                      <a:pt x="261" y="0"/>
                      <a:pt x="246" y="3"/>
                      <a:pt x="235" y="9"/>
                    </a:cubicBezTo>
                    <a:cubicBezTo>
                      <a:pt x="200" y="21"/>
                      <a:pt x="188" y="56"/>
                      <a:pt x="200" y="91"/>
                    </a:cubicBezTo>
                    <a:cubicBezTo>
                      <a:pt x="375" y="1039"/>
                      <a:pt x="12" y="2361"/>
                      <a:pt x="12" y="2385"/>
                    </a:cubicBezTo>
                    <a:cubicBezTo>
                      <a:pt x="1" y="2397"/>
                      <a:pt x="12" y="2420"/>
                      <a:pt x="24" y="2443"/>
                    </a:cubicBezTo>
                    <a:cubicBezTo>
                      <a:pt x="36" y="2455"/>
                      <a:pt x="48" y="2467"/>
                      <a:pt x="71" y="2467"/>
                    </a:cubicBezTo>
                    <a:cubicBezTo>
                      <a:pt x="94" y="2479"/>
                      <a:pt x="2459" y="2701"/>
                      <a:pt x="3606" y="2841"/>
                    </a:cubicBezTo>
                    <a:cubicBezTo>
                      <a:pt x="3840" y="2865"/>
                      <a:pt x="4085" y="2888"/>
                      <a:pt x="4320" y="2888"/>
                    </a:cubicBezTo>
                    <a:cubicBezTo>
                      <a:pt x="5232" y="2888"/>
                      <a:pt x="6110" y="2689"/>
                      <a:pt x="6239" y="2315"/>
                    </a:cubicBezTo>
                    <a:cubicBezTo>
                      <a:pt x="6368" y="1882"/>
                      <a:pt x="6309" y="1425"/>
                      <a:pt x="6110" y="1027"/>
                    </a:cubicBezTo>
                    <a:cubicBezTo>
                      <a:pt x="5888" y="618"/>
                      <a:pt x="5490" y="313"/>
                      <a:pt x="5033" y="220"/>
                    </a:cubicBezTo>
                    <a:cubicBezTo>
                      <a:pt x="4710" y="139"/>
                      <a:pt x="4414" y="108"/>
                      <a:pt x="4135" y="108"/>
                    </a:cubicBezTo>
                    <a:cubicBezTo>
                      <a:pt x="3689" y="108"/>
                      <a:pt x="3288" y="187"/>
                      <a:pt x="2892" y="266"/>
                    </a:cubicBezTo>
                    <a:cubicBezTo>
                      <a:pt x="2540" y="348"/>
                      <a:pt x="2166" y="395"/>
                      <a:pt x="1803" y="407"/>
                    </a:cubicBezTo>
                    <a:cubicBezTo>
                      <a:pt x="820" y="407"/>
                      <a:pt x="317" y="9"/>
                      <a:pt x="317" y="9"/>
                    </a:cubicBezTo>
                    <a:cubicBezTo>
                      <a:pt x="305" y="3"/>
                      <a:pt x="290" y="0"/>
                      <a:pt x="2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4"/>
              <p:cNvSpPr/>
              <p:nvPr/>
            </p:nvSpPr>
            <p:spPr>
              <a:xfrm>
                <a:off x="3268949" y="5970840"/>
                <a:ext cx="484619" cy="264770"/>
              </a:xfrm>
              <a:custGeom>
                <a:avLst/>
                <a:gdLst/>
                <a:ahLst/>
                <a:cxnLst/>
                <a:rect l="l" t="t" r="r" b="b"/>
                <a:pathLst>
                  <a:path w="10195" h="5570" extrusionOk="0">
                    <a:moveTo>
                      <a:pt x="3228" y="1"/>
                    </a:moveTo>
                    <a:cubicBezTo>
                      <a:pt x="1919" y="1"/>
                      <a:pt x="708" y="189"/>
                      <a:pt x="0" y="455"/>
                    </a:cubicBezTo>
                    <a:lnTo>
                      <a:pt x="504" y="1005"/>
                    </a:lnTo>
                    <a:cubicBezTo>
                      <a:pt x="504" y="1005"/>
                      <a:pt x="1487" y="1052"/>
                      <a:pt x="2564" y="2304"/>
                    </a:cubicBezTo>
                    <a:cubicBezTo>
                      <a:pt x="3640" y="3545"/>
                      <a:pt x="4717" y="5523"/>
                      <a:pt x="4717" y="5523"/>
                    </a:cubicBezTo>
                    <a:lnTo>
                      <a:pt x="5361" y="5570"/>
                    </a:lnTo>
                    <a:lnTo>
                      <a:pt x="10195" y="3896"/>
                    </a:lnTo>
                    <a:cubicBezTo>
                      <a:pt x="10195" y="3896"/>
                      <a:pt x="9024" y="1438"/>
                      <a:pt x="6824" y="584"/>
                    </a:cubicBezTo>
                    <a:cubicBezTo>
                      <a:pt x="5761" y="165"/>
                      <a:pt x="4451" y="1"/>
                      <a:pt x="32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4"/>
              <p:cNvSpPr/>
              <p:nvPr/>
            </p:nvSpPr>
            <p:spPr>
              <a:xfrm>
                <a:off x="3265622" y="5967560"/>
                <a:ext cx="490751" cy="271377"/>
              </a:xfrm>
              <a:custGeom>
                <a:avLst/>
                <a:gdLst/>
                <a:ahLst/>
                <a:cxnLst/>
                <a:rect l="l" t="t" r="r" b="b"/>
                <a:pathLst>
                  <a:path w="10324" h="5709" extrusionOk="0">
                    <a:moveTo>
                      <a:pt x="3310" y="144"/>
                    </a:moveTo>
                    <a:cubicBezTo>
                      <a:pt x="4527" y="144"/>
                      <a:pt x="5821" y="305"/>
                      <a:pt x="6859" y="711"/>
                    </a:cubicBezTo>
                    <a:cubicBezTo>
                      <a:pt x="8790" y="1472"/>
                      <a:pt x="9937" y="3509"/>
                      <a:pt x="10148" y="3918"/>
                    </a:cubicBezTo>
                    <a:lnTo>
                      <a:pt x="5419" y="5569"/>
                    </a:lnTo>
                    <a:lnTo>
                      <a:pt x="4834" y="5522"/>
                    </a:lnTo>
                    <a:cubicBezTo>
                      <a:pt x="4682" y="5253"/>
                      <a:pt x="3675" y="3474"/>
                      <a:pt x="2692" y="2327"/>
                    </a:cubicBezTo>
                    <a:cubicBezTo>
                      <a:pt x="1697" y="1180"/>
                      <a:pt x="784" y="1027"/>
                      <a:pt x="609" y="1016"/>
                    </a:cubicBezTo>
                    <a:lnTo>
                      <a:pt x="188" y="559"/>
                    </a:lnTo>
                    <a:cubicBezTo>
                      <a:pt x="914" y="311"/>
                      <a:pt x="2072" y="144"/>
                      <a:pt x="3310" y="144"/>
                    </a:cubicBezTo>
                    <a:close/>
                    <a:moveTo>
                      <a:pt x="3290" y="0"/>
                    </a:moveTo>
                    <a:cubicBezTo>
                      <a:pt x="1982" y="0"/>
                      <a:pt x="767" y="184"/>
                      <a:pt x="47" y="454"/>
                    </a:cubicBezTo>
                    <a:cubicBezTo>
                      <a:pt x="24" y="466"/>
                      <a:pt x="12" y="477"/>
                      <a:pt x="0" y="501"/>
                    </a:cubicBezTo>
                    <a:cubicBezTo>
                      <a:pt x="0" y="524"/>
                      <a:pt x="0" y="548"/>
                      <a:pt x="24" y="571"/>
                    </a:cubicBezTo>
                    <a:lnTo>
                      <a:pt x="515" y="1121"/>
                    </a:lnTo>
                    <a:cubicBezTo>
                      <a:pt x="527" y="1133"/>
                      <a:pt x="550" y="1144"/>
                      <a:pt x="574" y="1144"/>
                    </a:cubicBezTo>
                    <a:cubicBezTo>
                      <a:pt x="574" y="1144"/>
                      <a:pt x="1545" y="1203"/>
                      <a:pt x="2587" y="2408"/>
                    </a:cubicBezTo>
                    <a:cubicBezTo>
                      <a:pt x="3640" y="3649"/>
                      <a:pt x="4717" y="5615"/>
                      <a:pt x="4729" y="5627"/>
                    </a:cubicBezTo>
                    <a:cubicBezTo>
                      <a:pt x="4740" y="5650"/>
                      <a:pt x="4764" y="5662"/>
                      <a:pt x="4787" y="5674"/>
                    </a:cubicBezTo>
                    <a:lnTo>
                      <a:pt x="5431" y="5709"/>
                    </a:lnTo>
                    <a:lnTo>
                      <a:pt x="5454" y="5709"/>
                    </a:lnTo>
                    <a:lnTo>
                      <a:pt x="10276" y="4024"/>
                    </a:lnTo>
                    <a:cubicBezTo>
                      <a:pt x="10300" y="4024"/>
                      <a:pt x="10312" y="4012"/>
                      <a:pt x="10323" y="3989"/>
                    </a:cubicBezTo>
                    <a:cubicBezTo>
                      <a:pt x="10323" y="3965"/>
                      <a:pt x="10323" y="3942"/>
                      <a:pt x="10323" y="3930"/>
                    </a:cubicBezTo>
                    <a:cubicBezTo>
                      <a:pt x="10312" y="3907"/>
                      <a:pt x="9106" y="1437"/>
                      <a:pt x="6929" y="583"/>
                    </a:cubicBezTo>
                    <a:cubicBezTo>
                      <a:pt x="5862" y="166"/>
                      <a:pt x="4534" y="0"/>
                      <a:pt x="32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4"/>
              <p:cNvSpPr/>
              <p:nvPr/>
            </p:nvSpPr>
            <p:spPr>
              <a:xfrm>
                <a:off x="3375948" y="5999978"/>
                <a:ext cx="195131" cy="197793"/>
              </a:xfrm>
              <a:custGeom>
                <a:avLst/>
                <a:gdLst/>
                <a:ahLst/>
                <a:cxnLst/>
                <a:rect l="l" t="t" r="r" b="b"/>
                <a:pathLst>
                  <a:path w="4105" h="4161" extrusionOk="0">
                    <a:moveTo>
                      <a:pt x="183" y="1"/>
                    </a:moveTo>
                    <a:cubicBezTo>
                      <a:pt x="131" y="1"/>
                      <a:pt x="99" y="5"/>
                      <a:pt x="90" y="6"/>
                    </a:cubicBezTo>
                    <a:cubicBezTo>
                      <a:pt x="0" y="17"/>
                      <a:pt x="18" y="147"/>
                      <a:pt x="103" y="147"/>
                    </a:cubicBezTo>
                    <a:cubicBezTo>
                      <a:pt x="106" y="147"/>
                      <a:pt x="110" y="147"/>
                      <a:pt x="114" y="146"/>
                    </a:cubicBezTo>
                    <a:cubicBezTo>
                      <a:pt x="115" y="146"/>
                      <a:pt x="130" y="145"/>
                      <a:pt x="158" y="145"/>
                    </a:cubicBezTo>
                    <a:cubicBezTo>
                      <a:pt x="453" y="145"/>
                      <a:pt x="2168" y="311"/>
                      <a:pt x="3953" y="4114"/>
                    </a:cubicBezTo>
                    <a:cubicBezTo>
                      <a:pt x="3964" y="4137"/>
                      <a:pt x="3988" y="4161"/>
                      <a:pt x="4023" y="4161"/>
                    </a:cubicBezTo>
                    <a:cubicBezTo>
                      <a:pt x="4035" y="4161"/>
                      <a:pt x="4046" y="4149"/>
                      <a:pt x="4046" y="4149"/>
                    </a:cubicBezTo>
                    <a:cubicBezTo>
                      <a:pt x="4093" y="4137"/>
                      <a:pt x="4105" y="4091"/>
                      <a:pt x="4081" y="4056"/>
                    </a:cubicBezTo>
                    <a:cubicBezTo>
                      <a:pt x="2303" y="250"/>
                      <a:pt x="599" y="1"/>
                      <a:pt x="183" y="1"/>
                    </a:cubicBezTo>
                    <a:close/>
                  </a:path>
                </a:pathLst>
              </a:custGeom>
              <a:solidFill>
                <a:srgbClr val="F0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4"/>
              <p:cNvSpPr/>
              <p:nvPr/>
            </p:nvSpPr>
            <p:spPr>
              <a:xfrm>
                <a:off x="3420487" y="5990566"/>
                <a:ext cx="195654" cy="198316"/>
              </a:xfrm>
              <a:custGeom>
                <a:avLst/>
                <a:gdLst/>
                <a:ahLst/>
                <a:cxnLst/>
                <a:rect l="l" t="t" r="r" b="b"/>
                <a:pathLst>
                  <a:path w="4116" h="4172" extrusionOk="0">
                    <a:moveTo>
                      <a:pt x="186" y="0"/>
                    </a:moveTo>
                    <a:cubicBezTo>
                      <a:pt x="138" y="0"/>
                      <a:pt x="109" y="4"/>
                      <a:pt x="101" y="5"/>
                    </a:cubicBezTo>
                    <a:cubicBezTo>
                      <a:pt x="0" y="27"/>
                      <a:pt x="18" y="158"/>
                      <a:pt x="102" y="158"/>
                    </a:cubicBezTo>
                    <a:cubicBezTo>
                      <a:pt x="106" y="158"/>
                      <a:pt x="109" y="158"/>
                      <a:pt x="113" y="157"/>
                    </a:cubicBezTo>
                    <a:cubicBezTo>
                      <a:pt x="115" y="157"/>
                      <a:pt x="131" y="156"/>
                      <a:pt x="160" y="156"/>
                    </a:cubicBezTo>
                    <a:cubicBezTo>
                      <a:pt x="464" y="156"/>
                      <a:pt x="2179" y="321"/>
                      <a:pt x="3964" y="4125"/>
                    </a:cubicBezTo>
                    <a:cubicBezTo>
                      <a:pt x="3975" y="4148"/>
                      <a:pt x="3999" y="4172"/>
                      <a:pt x="4022" y="4172"/>
                    </a:cubicBezTo>
                    <a:cubicBezTo>
                      <a:pt x="4034" y="4172"/>
                      <a:pt x="4046" y="4160"/>
                      <a:pt x="4057" y="4160"/>
                    </a:cubicBezTo>
                    <a:cubicBezTo>
                      <a:pt x="4092" y="4137"/>
                      <a:pt x="4116" y="4101"/>
                      <a:pt x="4092" y="4066"/>
                    </a:cubicBezTo>
                    <a:cubicBezTo>
                      <a:pt x="2307" y="245"/>
                      <a:pt x="587" y="0"/>
                      <a:pt x="186" y="0"/>
                    </a:cubicBezTo>
                    <a:close/>
                  </a:path>
                </a:pathLst>
              </a:custGeom>
              <a:solidFill>
                <a:srgbClr val="F0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4"/>
              <p:cNvSpPr/>
              <p:nvPr/>
            </p:nvSpPr>
            <p:spPr>
              <a:xfrm>
                <a:off x="3459750" y="5983864"/>
                <a:ext cx="193658" cy="197793"/>
              </a:xfrm>
              <a:custGeom>
                <a:avLst/>
                <a:gdLst/>
                <a:ahLst/>
                <a:cxnLst/>
                <a:rect l="l" t="t" r="r" b="b"/>
                <a:pathLst>
                  <a:path w="4074" h="4161" extrusionOk="0">
                    <a:moveTo>
                      <a:pt x="153" y="0"/>
                    </a:moveTo>
                    <a:cubicBezTo>
                      <a:pt x="100" y="0"/>
                      <a:pt x="69" y="4"/>
                      <a:pt x="59" y="6"/>
                    </a:cubicBezTo>
                    <a:cubicBezTo>
                      <a:pt x="24" y="6"/>
                      <a:pt x="1" y="41"/>
                      <a:pt x="1" y="87"/>
                    </a:cubicBezTo>
                    <a:cubicBezTo>
                      <a:pt x="11" y="118"/>
                      <a:pt x="39" y="148"/>
                      <a:pt x="69" y="148"/>
                    </a:cubicBezTo>
                    <a:cubicBezTo>
                      <a:pt x="73" y="148"/>
                      <a:pt x="78" y="148"/>
                      <a:pt x="83" y="146"/>
                    </a:cubicBezTo>
                    <a:cubicBezTo>
                      <a:pt x="85" y="146"/>
                      <a:pt x="101" y="144"/>
                      <a:pt x="130" y="144"/>
                    </a:cubicBezTo>
                    <a:cubicBezTo>
                      <a:pt x="433" y="144"/>
                      <a:pt x="2148" y="310"/>
                      <a:pt x="3922" y="4114"/>
                    </a:cubicBezTo>
                    <a:cubicBezTo>
                      <a:pt x="3934" y="4137"/>
                      <a:pt x="3969" y="4160"/>
                      <a:pt x="3992" y="4160"/>
                    </a:cubicBezTo>
                    <a:cubicBezTo>
                      <a:pt x="4004" y="4160"/>
                      <a:pt x="4015" y="4160"/>
                      <a:pt x="4027" y="4149"/>
                    </a:cubicBezTo>
                    <a:cubicBezTo>
                      <a:pt x="4062" y="4137"/>
                      <a:pt x="4074" y="4090"/>
                      <a:pt x="4062" y="4055"/>
                    </a:cubicBezTo>
                    <a:cubicBezTo>
                      <a:pt x="2274" y="249"/>
                      <a:pt x="568" y="0"/>
                      <a:pt x="153" y="0"/>
                    </a:cubicBezTo>
                    <a:close/>
                  </a:path>
                </a:pathLst>
              </a:custGeom>
              <a:solidFill>
                <a:srgbClr val="F0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4"/>
              <p:cNvSpPr/>
              <p:nvPr/>
            </p:nvSpPr>
            <p:spPr>
              <a:xfrm>
                <a:off x="2894573" y="5985195"/>
                <a:ext cx="629221" cy="268763"/>
              </a:xfrm>
              <a:custGeom>
                <a:avLst/>
                <a:gdLst/>
                <a:ahLst/>
                <a:cxnLst/>
                <a:rect l="l" t="t" r="r" b="b"/>
                <a:pathLst>
                  <a:path w="13237" h="5654" extrusionOk="0">
                    <a:moveTo>
                      <a:pt x="8341" y="0"/>
                    </a:moveTo>
                    <a:cubicBezTo>
                      <a:pt x="7919" y="0"/>
                      <a:pt x="7572" y="135"/>
                      <a:pt x="7385" y="340"/>
                    </a:cubicBezTo>
                    <a:cubicBezTo>
                      <a:pt x="7116" y="680"/>
                      <a:pt x="6882" y="1043"/>
                      <a:pt x="6683" y="1417"/>
                    </a:cubicBezTo>
                    <a:cubicBezTo>
                      <a:pt x="6683" y="1417"/>
                      <a:pt x="6378" y="964"/>
                      <a:pt x="5546" y="964"/>
                    </a:cubicBezTo>
                    <a:cubicBezTo>
                      <a:pt x="5359" y="964"/>
                      <a:pt x="5146" y="987"/>
                      <a:pt x="4904" y="1043"/>
                    </a:cubicBezTo>
                    <a:cubicBezTo>
                      <a:pt x="3277" y="1417"/>
                      <a:pt x="2387" y="2143"/>
                      <a:pt x="1919" y="2634"/>
                    </a:cubicBezTo>
                    <a:cubicBezTo>
                      <a:pt x="1278" y="3343"/>
                      <a:pt x="0" y="4278"/>
                      <a:pt x="15" y="4278"/>
                    </a:cubicBezTo>
                    <a:cubicBezTo>
                      <a:pt x="15" y="4278"/>
                      <a:pt x="18" y="4276"/>
                      <a:pt x="23" y="4273"/>
                    </a:cubicBezTo>
                    <a:lnTo>
                      <a:pt x="409" y="4706"/>
                    </a:lnTo>
                    <a:cubicBezTo>
                      <a:pt x="409" y="4706"/>
                      <a:pt x="2399" y="1765"/>
                      <a:pt x="6107" y="1765"/>
                    </a:cubicBezTo>
                    <a:cubicBezTo>
                      <a:pt x="6257" y="1765"/>
                      <a:pt x="6410" y="1770"/>
                      <a:pt x="6566" y="1780"/>
                    </a:cubicBezTo>
                    <a:lnTo>
                      <a:pt x="7163" y="1698"/>
                    </a:lnTo>
                    <a:cubicBezTo>
                      <a:pt x="7163" y="1698"/>
                      <a:pt x="7472" y="976"/>
                      <a:pt x="8343" y="976"/>
                    </a:cubicBezTo>
                    <a:cubicBezTo>
                      <a:pt x="8445" y="976"/>
                      <a:pt x="8555" y="985"/>
                      <a:pt x="8672" y="1007"/>
                    </a:cubicBezTo>
                    <a:cubicBezTo>
                      <a:pt x="9796" y="1230"/>
                      <a:pt x="12675" y="5654"/>
                      <a:pt x="12675" y="5654"/>
                    </a:cubicBezTo>
                    <a:lnTo>
                      <a:pt x="13237" y="5268"/>
                    </a:lnTo>
                    <a:cubicBezTo>
                      <a:pt x="13237" y="5268"/>
                      <a:pt x="11715" y="2681"/>
                      <a:pt x="10545" y="1218"/>
                    </a:cubicBezTo>
                    <a:cubicBezTo>
                      <a:pt x="9839" y="327"/>
                      <a:pt x="8998" y="0"/>
                      <a:pt x="8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4"/>
              <p:cNvSpPr/>
              <p:nvPr/>
            </p:nvSpPr>
            <p:spPr>
              <a:xfrm>
                <a:off x="2890627" y="5981868"/>
                <a:ext cx="637064" cy="275465"/>
              </a:xfrm>
              <a:custGeom>
                <a:avLst/>
                <a:gdLst/>
                <a:ahLst/>
                <a:cxnLst/>
                <a:rect l="l" t="t" r="r" b="b"/>
                <a:pathLst>
                  <a:path w="13402" h="5795" extrusionOk="0">
                    <a:moveTo>
                      <a:pt x="8430" y="140"/>
                    </a:moveTo>
                    <a:cubicBezTo>
                      <a:pt x="8449" y="140"/>
                      <a:pt x="8467" y="141"/>
                      <a:pt x="8486" y="141"/>
                    </a:cubicBezTo>
                    <a:cubicBezTo>
                      <a:pt x="9235" y="165"/>
                      <a:pt x="9996" y="609"/>
                      <a:pt x="10581" y="1335"/>
                    </a:cubicBezTo>
                    <a:cubicBezTo>
                      <a:pt x="11623" y="2658"/>
                      <a:pt x="12992" y="4928"/>
                      <a:pt x="13215" y="5314"/>
                    </a:cubicBezTo>
                    <a:lnTo>
                      <a:pt x="12782" y="5619"/>
                    </a:lnTo>
                    <a:cubicBezTo>
                      <a:pt x="12407" y="5057"/>
                      <a:pt x="9844" y="1206"/>
                      <a:pt x="8767" y="1007"/>
                    </a:cubicBezTo>
                    <a:cubicBezTo>
                      <a:pt x="8662" y="984"/>
                      <a:pt x="8545" y="972"/>
                      <a:pt x="8428" y="972"/>
                    </a:cubicBezTo>
                    <a:cubicBezTo>
                      <a:pt x="8417" y="972"/>
                      <a:pt x="8407" y="972"/>
                      <a:pt x="8397" y="972"/>
                    </a:cubicBezTo>
                    <a:cubicBezTo>
                      <a:pt x="7894" y="972"/>
                      <a:pt x="7440" y="1251"/>
                      <a:pt x="7199" y="1698"/>
                    </a:cubicBezTo>
                    <a:lnTo>
                      <a:pt x="6649" y="1780"/>
                    </a:lnTo>
                    <a:cubicBezTo>
                      <a:pt x="6494" y="1770"/>
                      <a:pt x="6342" y="1765"/>
                      <a:pt x="6192" y="1765"/>
                    </a:cubicBezTo>
                    <a:cubicBezTo>
                      <a:pt x="2818" y="1765"/>
                      <a:pt x="829" y="4199"/>
                      <a:pt x="492" y="4659"/>
                    </a:cubicBezTo>
                    <a:lnTo>
                      <a:pt x="211" y="4355"/>
                    </a:lnTo>
                    <a:lnTo>
                      <a:pt x="317" y="4273"/>
                    </a:lnTo>
                    <a:cubicBezTo>
                      <a:pt x="925" y="3805"/>
                      <a:pt x="1511" y="3301"/>
                      <a:pt x="2061" y="2763"/>
                    </a:cubicBezTo>
                    <a:cubicBezTo>
                      <a:pt x="2540" y="2236"/>
                      <a:pt x="3442" y="1546"/>
                      <a:pt x="5010" y="1183"/>
                    </a:cubicBezTo>
                    <a:cubicBezTo>
                      <a:pt x="5248" y="1130"/>
                      <a:pt x="5455" y="1108"/>
                      <a:pt x="5636" y="1108"/>
                    </a:cubicBezTo>
                    <a:cubicBezTo>
                      <a:pt x="6408" y="1108"/>
                      <a:pt x="6686" y="1503"/>
                      <a:pt x="6695" y="1522"/>
                    </a:cubicBezTo>
                    <a:cubicBezTo>
                      <a:pt x="6719" y="1546"/>
                      <a:pt x="6742" y="1557"/>
                      <a:pt x="6766" y="1557"/>
                    </a:cubicBezTo>
                    <a:cubicBezTo>
                      <a:pt x="6789" y="1557"/>
                      <a:pt x="6812" y="1546"/>
                      <a:pt x="6824" y="1522"/>
                    </a:cubicBezTo>
                    <a:cubicBezTo>
                      <a:pt x="7023" y="1148"/>
                      <a:pt x="7257" y="797"/>
                      <a:pt x="7515" y="469"/>
                    </a:cubicBezTo>
                    <a:cubicBezTo>
                      <a:pt x="7705" y="257"/>
                      <a:pt x="8044" y="140"/>
                      <a:pt x="8430" y="140"/>
                    </a:cubicBezTo>
                    <a:close/>
                    <a:moveTo>
                      <a:pt x="8445" y="0"/>
                    </a:moveTo>
                    <a:cubicBezTo>
                      <a:pt x="8011" y="0"/>
                      <a:pt x="7635" y="139"/>
                      <a:pt x="7421" y="364"/>
                    </a:cubicBezTo>
                    <a:cubicBezTo>
                      <a:pt x="7164" y="680"/>
                      <a:pt x="6941" y="1007"/>
                      <a:pt x="6754" y="1358"/>
                    </a:cubicBezTo>
                    <a:cubicBezTo>
                      <a:pt x="6619" y="1223"/>
                      <a:pt x="6282" y="963"/>
                      <a:pt x="5637" y="963"/>
                    </a:cubicBezTo>
                    <a:cubicBezTo>
                      <a:pt x="5444" y="963"/>
                      <a:pt x="5225" y="986"/>
                      <a:pt x="4975" y="1042"/>
                    </a:cubicBezTo>
                    <a:cubicBezTo>
                      <a:pt x="3383" y="1405"/>
                      <a:pt x="2447" y="2131"/>
                      <a:pt x="1955" y="2658"/>
                    </a:cubicBezTo>
                    <a:cubicBezTo>
                      <a:pt x="1417" y="3196"/>
                      <a:pt x="843" y="3699"/>
                      <a:pt x="235" y="4156"/>
                    </a:cubicBezTo>
                    <a:cubicBezTo>
                      <a:pt x="1" y="4331"/>
                      <a:pt x="1" y="4331"/>
                      <a:pt x="48" y="4390"/>
                    </a:cubicBezTo>
                    <a:cubicBezTo>
                      <a:pt x="48" y="4401"/>
                      <a:pt x="59" y="4413"/>
                      <a:pt x="71" y="4425"/>
                    </a:cubicBezTo>
                    <a:lnTo>
                      <a:pt x="445" y="4835"/>
                    </a:lnTo>
                    <a:cubicBezTo>
                      <a:pt x="457" y="4846"/>
                      <a:pt x="481" y="4858"/>
                      <a:pt x="504" y="4858"/>
                    </a:cubicBezTo>
                    <a:cubicBezTo>
                      <a:pt x="527" y="4846"/>
                      <a:pt x="551" y="4835"/>
                      <a:pt x="562" y="4823"/>
                    </a:cubicBezTo>
                    <a:cubicBezTo>
                      <a:pt x="585" y="4789"/>
                      <a:pt x="2572" y="1917"/>
                      <a:pt x="6191" y="1917"/>
                    </a:cubicBezTo>
                    <a:cubicBezTo>
                      <a:pt x="6341" y="1917"/>
                      <a:pt x="6493" y="1922"/>
                      <a:pt x="6649" y="1932"/>
                    </a:cubicBezTo>
                    <a:lnTo>
                      <a:pt x="6660" y="1932"/>
                    </a:lnTo>
                    <a:lnTo>
                      <a:pt x="7269" y="1838"/>
                    </a:lnTo>
                    <a:cubicBezTo>
                      <a:pt x="7292" y="1838"/>
                      <a:pt x="7316" y="1815"/>
                      <a:pt x="7327" y="1791"/>
                    </a:cubicBezTo>
                    <a:cubicBezTo>
                      <a:pt x="7338" y="1760"/>
                      <a:pt x="7627" y="1116"/>
                      <a:pt x="8426" y="1116"/>
                    </a:cubicBezTo>
                    <a:cubicBezTo>
                      <a:pt x="8524" y="1116"/>
                      <a:pt x="8630" y="1126"/>
                      <a:pt x="8744" y="1148"/>
                    </a:cubicBezTo>
                    <a:cubicBezTo>
                      <a:pt x="9820" y="1358"/>
                      <a:pt x="12664" y="5724"/>
                      <a:pt x="12700" y="5771"/>
                    </a:cubicBezTo>
                    <a:cubicBezTo>
                      <a:pt x="12711" y="5783"/>
                      <a:pt x="12723" y="5794"/>
                      <a:pt x="12746" y="5794"/>
                    </a:cubicBezTo>
                    <a:lnTo>
                      <a:pt x="12758" y="5794"/>
                    </a:lnTo>
                    <a:cubicBezTo>
                      <a:pt x="12770" y="5794"/>
                      <a:pt x="12793" y="5794"/>
                      <a:pt x="12805" y="5783"/>
                    </a:cubicBezTo>
                    <a:lnTo>
                      <a:pt x="13367" y="5396"/>
                    </a:lnTo>
                    <a:cubicBezTo>
                      <a:pt x="13402" y="5373"/>
                      <a:pt x="13402" y="5338"/>
                      <a:pt x="13390" y="5303"/>
                    </a:cubicBezTo>
                    <a:cubicBezTo>
                      <a:pt x="13367" y="5279"/>
                      <a:pt x="11845" y="2704"/>
                      <a:pt x="10698" y="1253"/>
                    </a:cubicBezTo>
                    <a:cubicBezTo>
                      <a:pt x="10090" y="481"/>
                      <a:pt x="9282" y="24"/>
                      <a:pt x="8498" y="1"/>
                    </a:cubicBezTo>
                    <a:cubicBezTo>
                      <a:pt x="8480" y="0"/>
                      <a:pt x="8463" y="0"/>
                      <a:pt x="84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4"/>
              <p:cNvSpPr/>
              <p:nvPr/>
            </p:nvSpPr>
            <p:spPr>
              <a:xfrm>
                <a:off x="3497065" y="6156031"/>
                <a:ext cx="255928" cy="97922"/>
              </a:xfrm>
              <a:custGeom>
                <a:avLst/>
                <a:gdLst/>
                <a:ahLst/>
                <a:cxnLst/>
                <a:rect l="l" t="t" r="r" b="b"/>
                <a:pathLst>
                  <a:path w="5384" h="2060" extrusionOk="0">
                    <a:moveTo>
                      <a:pt x="5384" y="0"/>
                    </a:moveTo>
                    <a:lnTo>
                      <a:pt x="562" y="1674"/>
                    </a:lnTo>
                    <a:lnTo>
                      <a:pt x="0" y="2060"/>
                    </a:lnTo>
                    <a:lnTo>
                      <a:pt x="0" y="2060"/>
                    </a:lnTo>
                    <a:lnTo>
                      <a:pt x="5127" y="293"/>
                    </a:lnTo>
                    <a:lnTo>
                      <a:pt x="53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4"/>
              <p:cNvSpPr/>
              <p:nvPr/>
            </p:nvSpPr>
            <p:spPr>
              <a:xfrm>
                <a:off x="3493167" y="6152324"/>
                <a:ext cx="264532" cy="105005"/>
              </a:xfrm>
              <a:custGeom>
                <a:avLst/>
                <a:gdLst/>
                <a:ahLst/>
                <a:cxnLst/>
                <a:rect l="l" t="t" r="r" b="b"/>
                <a:pathLst>
                  <a:path w="5565" h="2209" extrusionOk="0">
                    <a:moveTo>
                      <a:pt x="5220" y="230"/>
                    </a:moveTo>
                    <a:lnTo>
                      <a:pt x="5150" y="312"/>
                    </a:lnTo>
                    <a:lnTo>
                      <a:pt x="550" y="1892"/>
                    </a:lnTo>
                    <a:lnTo>
                      <a:pt x="667" y="1822"/>
                    </a:lnTo>
                    <a:lnTo>
                      <a:pt x="5220" y="230"/>
                    </a:lnTo>
                    <a:close/>
                    <a:moveTo>
                      <a:pt x="5473" y="0"/>
                    </a:moveTo>
                    <a:cubicBezTo>
                      <a:pt x="5464" y="0"/>
                      <a:pt x="5453" y="3"/>
                      <a:pt x="5443" y="8"/>
                    </a:cubicBezTo>
                    <a:lnTo>
                      <a:pt x="621" y="1682"/>
                    </a:lnTo>
                    <a:cubicBezTo>
                      <a:pt x="609" y="1682"/>
                      <a:pt x="609" y="1693"/>
                      <a:pt x="597" y="1693"/>
                    </a:cubicBezTo>
                    <a:lnTo>
                      <a:pt x="47" y="2079"/>
                    </a:lnTo>
                    <a:cubicBezTo>
                      <a:pt x="12" y="2103"/>
                      <a:pt x="0" y="2138"/>
                      <a:pt x="24" y="2173"/>
                    </a:cubicBezTo>
                    <a:cubicBezTo>
                      <a:pt x="35" y="2197"/>
                      <a:pt x="59" y="2208"/>
                      <a:pt x="82" y="2208"/>
                    </a:cubicBezTo>
                    <a:lnTo>
                      <a:pt x="106" y="2208"/>
                    </a:lnTo>
                    <a:lnTo>
                      <a:pt x="5232" y="441"/>
                    </a:lnTo>
                    <a:cubicBezTo>
                      <a:pt x="5244" y="441"/>
                      <a:pt x="5255" y="429"/>
                      <a:pt x="5255" y="418"/>
                    </a:cubicBezTo>
                    <a:lnTo>
                      <a:pt x="5525" y="125"/>
                    </a:lnTo>
                    <a:cubicBezTo>
                      <a:pt x="5564" y="75"/>
                      <a:pt x="5528" y="0"/>
                      <a:pt x="54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4"/>
              <p:cNvSpPr/>
              <p:nvPr/>
            </p:nvSpPr>
            <p:spPr>
              <a:xfrm>
                <a:off x="4076217" y="5270857"/>
                <a:ext cx="844412" cy="1159331"/>
              </a:xfrm>
              <a:custGeom>
                <a:avLst/>
                <a:gdLst/>
                <a:ahLst/>
                <a:cxnLst/>
                <a:rect l="l" t="t" r="r" b="b"/>
                <a:pathLst>
                  <a:path w="17764" h="24389" extrusionOk="0">
                    <a:moveTo>
                      <a:pt x="445" y="1"/>
                    </a:moveTo>
                    <a:lnTo>
                      <a:pt x="843" y="3337"/>
                    </a:lnTo>
                    <a:lnTo>
                      <a:pt x="0" y="11284"/>
                    </a:lnTo>
                    <a:lnTo>
                      <a:pt x="1264" y="12735"/>
                    </a:lnTo>
                    <a:cubicBezTo>
                      <a:pt x="1264" y="12735"/>
                      <a:pt x="1358" y="13332"/>
                      <a:pt x="1592" y="13613"/>
                    </a:cubicBezTo>
                    <a:cubicBezTo>
                      <a:pt x="1814" y="13882"/>
                      <a:pt x="2657" y="14397"/>
                      <a:pt x="2657" y="14397"/>
                    </a:cubicBezTo>
                    <a:lnTo>
                      <a:pt x="2751" y="14725"/>
                    </a:lnTo>
                    <a:cubicBezTo>
                      <a:pt x="2844" y="15052"/>
                      <a:pt x="3453" y="15649"/>
                      <a:pt x="3453" y="15649"/>
                    </a:cubicBezTo>
                    <a:lnTo>
                      <a:pt x="9527" y="21127"/>
                    </a:lnTo>
                    <a:cubicBezTo>
                      <a:pt x="9527" y="21127"/>
                      <a:pt x="10276" y="22157"/>
                      <a:pt x="10744" y="22438"/>
                    </a:cubicBezTo>
                    <a:cubicBezTo>
                      <a:pt x="11201" y="22707"/>
                      <a:pt x="12418" y="23035"/>
                      <a:pt x="12921" y="23269"/>
                    </a:cubicBezTo>
                    <a:cubicBezTo>
                      <a:pt x="13436" y="23503"/>
                      <a:pt x="13717" y="24205"/>
                      <a:pt x="13951" y="24345"/>
                    </a:cubicBezTo>
                    <a:cubicBezTo>
                      <a:pt x="13998" y="24371"/>
                      <a:pt x="14033" y="24383"/>
                      <a:pt x="14058" y="24383"/>
                    </a:cubicBezTo>
                    <a:cubicBezTo>
                      <a:pt x="14161" y="24383"/>
                      <a:pt x="14120" y="24196"/>
                      <a:pt x="14139" y="23971"/>
                    </a:cubicBezTo>
                    <a:cubicBezTo>
                      <a:pt x="14185" y="23269"/>
                      <a:pt x="13237" y="22192"/>
                      <a:pt x="13237" y="22192"/>
                    </a:cubicBezTo>
                    <a:lnTo>
                      <a:pt x="13237" y="22192"/>
                    </a:lnTo>
                    <a:cubicBezTo>
                      <a:pt x="13238" y="22192"/>
                      <a:pt x="14115" y="22590"/>
                      <a:pt x="14396" y="22964"/>
                    </a:cubicBezTo>
                    <a:cubicBezTo>
                      <a:pt x="14677" y="23339"/>
                      <a:pt x="14981" y="24299"/>
                      <a:pt x="14981" y="24299"/>
                    </a:cubicBezTo>
                    <a:lnTo>
                      <a:pt x="15192" y="24357"/>
                    </a:lnTo>
                    <a:cubicBezTo>
                      <a:pt x="15261" y="24379"/>
                      <a:pt x="15332" y="24389"/>
                      <a:pt x="15405" y="24389"/>
                    </a:cubicBezTo>
                    <a:cubicBezTo>
                      <a:pt x="15531" y="24389"/>
                      <a:pt x="15659" y="24358"/>
                      <a:pt x="15777" y="24299"/>
                    </a:cubicBezTo>
                    <a:lnTo>
                      <a:pt x="15964" y="24345"/>
                    </a:lnTo>
                    <a:cubicBezTo>
                      <a:pt x="16059" y="24369"/>
                      <a:pt x="16157" y="24381"/>
                      <a:pt x="16255" y="24381"/>
                    </a:cubicBezTo>
                    <a:cubicBezTo>
                      <a:pt x="16400" y="24381"/>
                      <a:pt x="16546" y="24354"/>
                      <a:pt x="16678" y="24299"/>
                    </a:cubicBezTo>
                    <a:lnTo>
                      <a:pt x="16702" y="24299"/>
                    </a:lnTo>
                    <a:cubicBezTo>
                      <a:pt x="16784" y="24123"/>
                      <a:pt x="16819" y="23936"/>
                      <a:pt x="16795" y="23737"/>
                    </a:cubicBezTo>
                    <a:cubicBezTo>
                      <a:pt x="16749" y="23468"/>
                      <a:pt x="16561" y="22110"/>
                      <a:pt x="16561" y="22110"/>
                    </a:cubicBezTo>
                    <a:lnTo>
                      <a:pt x="16561" y="22110"/>
                    </a:lnTo>
                    <a:cubicBezTo>
                      <a:pt x="16667" y="22426"/>
                      <a:pt x="16795" y="22742"/>
                      <a:pt x="16936" y="23046"/>
                    </a:cubicBezTo>
                    <a:cubicBezTo>
                      <a:pt x="17018" y="23187"/>
                      <a:pt x="17310" y="23842"/>
                      <a:pt x="17544" y="23877"/>
                    </a:cubicBezTo>
                    <a:cubicBezTo>
                      <a:pt x="17549" y="23878"/>
                      <a:pt x="17554" y="23879"/>
                      <a:pt x="17558" y="23879"/>
                    </a:cubicBezTo>
                    <a:cubicBezTo>
                      <a:pt x="17764" y="23879"/>
                      <a:pt x="17401" y="22777"/>
                      <a:pt x="17240" y="22204"/>
                    </a:cubicBezTo>
                    <a:cubicBezTo>
                      <a:pt x="16901" y="21021"/>
                      <a:pt x="16468" y="20647"/>
                      <a:pt x="16257" y="20530"/>
                    </a:cubicBezTo>
                    <a:cubicBezTo>
                      <a:pt x="15796" y="20284"/>
                      <a:pt x="14651" y="20179"/>
                      <a:pt x="13990" y="20179"/>
                    </a:cubicBezTo>
                    <a:cubicBezTo>
                      <a:pt x="13863" y="20179"/>
                      <a:pt x="13753" y="20183"/>
                      <a:pt x="13670" y="20190"/>
                    </a:cubicBezTo>
                    <a:cubicBezTo>
                      <a:pt x="13610" y="20196"/>
                      <a:pt x="13526" y="20198"/>
                      <a:pt x="13424" y="20198"/>
                    </a:cubicBezTo>
                    <a:cubicBezTo>
                      <a:pt x="12663" y="20198"/>
                      <a:pt x="10932" y="20062"/>
                      <a:pt x="10932" y="20062"/>
                    </a:cubicBezTo>
                    <a:lnTo>
                      <a:pt x="7210" y="14303"/>
                    </a:lnTo>
                    <a:cubicBezTo>
                      <a:pt x="7210" y="14303"/>
                      <a:pt x="7022" y="13273"/>
                      <a:pt x="6929" y="12489"/>
                    </a:cubicBezTo>
                    <a:cubicBezTo>
                      <a:pt x="6847" y="11693"/>
                      <a:pt x="5864" y="11646"/>
                      <a:pt x="5864" y="11646"/>
                    </a:cubicBezTo>
                    <a:cubicBezTo>
                      <a:pt x="5864" y="11646"/>
                      <a:pt x="5817" y="11178"/>
                      <a:pt x="5817" y="10581"/>
                    </a:cubicBezTo>
                    <a:cubicBezTo>
                      <a:pt x="5817" y="9973"/>
                      <a:pt x="4986" y="9505"/>
                      <a:pt x="4611" y="8720"/>
                    </a:cubicBezTo>
                    <a:cubicBezTo>
                      <a:pt x="4237" y="7925"/>
                      <a:pt x="2856" y="2587"/>
                      <a:pt x="2575" y="1616"/>
                    </a:cubicBezTo>
                    <a:cubicBezTo>
                      <a:pt x="2294" y="645"/>
                      <a:pt x="445" y="1"/>
                      <a:pt x="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4"/>
              <p:cNvSpPr/>
              <p:nvPr/>
            </p:nvSpPr>
            <p:spPr>
              <a:xfrm>
                <a:off x="4072842" y="5267910"/>
                <a:ext cx="847929" cy="1166366"/>
              </a:xfrm>
              <a:custGeom>
                <a:avLst/>
                <a:gdLst/>
                <a:ahLst/>
                <a:cxnLst/>
                <a:rect l="l" t="t" r="r" b="b"/>
                <a:pathLst>
                  <a:path w="17838" h="24537" extrusionOk="0">
                    <a:moveTo>
                      <a:pt x="515" y="0"/>
                    </a:moveTo>
                    <a:cubicBezTo>
                      <a:pt x="488" y="0"/>
                      <a:pt x="463" y="15"/>
                      <a:pt x="446" y="51"/>
                    </a:cubicBezTo>
                    <a:cubicBezTo>
                      <a:pt x="434" y="86"/>
                      <a:pt x="457" y="121"/>
                      <a:pt x="492" y="133"/>
                    </a:cubicBezTo>
                    <a:cubicBezTo>
                      <a:pt x="516" y="145"/>
                      <a:pt x="2307" y="777"/>
                      <a:pt x="2576" y="1701"/>
                    </a:cubicBezTo>
                    <a:cubicBezTo>
                      <a:pt x="2646" y="1947"/>
                      <a:pt x="2775" y="2439"/>
                      <a:pt x="2950" y="3059"/>
                    </a:cubicBezTo>
                    <a:cubicBezTo>
                      <a:pt x="3465" y="4990"/>
                      <a:pt x="4331" y="8221"/>
                      <a:pt x="4612" y="8818"/>
                    </a:cubicBezTo>
                    <a:cubicBezTo>
                      <a:pt x="4788" y="9157"/>
                      <a:pt x="5010" y="9461"/>
                      <a:pt x="5279" y="9730"/>
                    </a:cubicBezTo>
                    <a:cubicBezTo>
                      <a:pt x="5572" y="10070"/>
                      <a:pt x="5818" y="10339"/>
                      <a:pt x="5818" y="10655"/>
                    </a:cubicBezTo>
                    <a:cubicBezTo>
                      <a:pt x="5818" y="11252"/>
                      <a:pt x="5865" y="11732"/>
                      <a:pt x="5865" y="11732"/>
                    </a:cubicBezTo>
                    <a:cubicBezTo>
                      <a:pt x="5865" y="11767"/>
                      <a:pt x="5900" y="11790"/>
                      <a:pt x="5935" y="11790"/>
                    </a:cubicBezTo>
                    <a:cubicBezTo>
                      <a:pt x="5970" y="11802"/>
                      <a:pt x="6848" y="11849"/>
                      <a:pt x="6930" y="12563"/>
                    </a:cubicBezTo>
                    <a:cubicBezTo>
                      <a:pt x="7023" y="13347"/>
                      <a:pt x="7211" y="14377"/>
                      <a:pt x="7211" y="14389"/>
                    </a:cubicBezTo>
                    <a:cubicBezTo>
                      <a:pt x="7211" y="14400"/>
                      <a:pt x="7222" y="14400"/>
                      <a:pt x="7222" y="14412"/>
                    </a:cubicBezTo>
                    <a:lnTo>
                      <a:pt x="10956" y="20171"/>
                    </a:lnTo>
                    <a:cubicBezTo>
                      <a:pt x="10968" y="20194"/>
                      <a:pt x="10991" y="20206"/>
                      <a:pt x="11014" y="20206"/>
                    </a:cubicBezTo>
                    <a:cubicBezTo>
                      <a:pt x="11096" y="20216"/>
                      <a:pt x="12748" y="20343"/>
                      <a:pt x="13504" y="20343"/>
                    </a:cubicBezTo>
                    <a:cubicBezTo>
                      <a:pt x="13611" y="20343"/>
                      <a:pt x="13701" y="20340"/>
                      <a:pt x="13765" y="20334"/>
                    </a:cubicBezTo>
                    <a:cubicBezTo>
                      <a:pt x="13842" y="20328"/>
                      <a:pt x="13939" y="20324"/>
                      <a:pt x="14050" y="20324"/>
                    </a:cubicBezTo>
                    <a:cubicBezTo>
                      <a:pt x="14710" y="20324"/>
                      <a:pt x="15864" y="20443"/>
                      <a:pt x="16305" y="20674"/>
                    </a:cubicBezTo>
                    <a:cubicBezTo>
                      <a:pt x="16480" y="20767"/>
                      <a:pt x="16913" y="21095"/>
                      <a:pt x="17253" y="22301"/>
                    </a:cubicBezTo>
                    <a:cubicBezTo>
                      <a:pt x="17276" y="22371"/>
                      <a:pt x="17299" y="22465"/>
                      <a:pt x="17335" y="22570"/>
                    </a:cubicBezTo>
                    <a:cubicBezTo>
                      <a:pt x="17440" y="22956"/>
                      <a:pt x="17674" y="23729"/>
                      <a:pt x="17627" y="23881"/>
                    </a:cubicBezTo>
                    <a:cubicBezTo>
                      <a:pt x="17475" y="23834"/>
                      <a:pt x="17264" y="23448"/>
                      <a:pt x="17171" y="23260"/>
                    </a:cubicBezTo>
                    <a:cubicBezTo>
                      <a:pt x="17124" y="23178"/>
                      <a:pt x="17100" y="23120"/>
                      <a:pt x="17077" y="23085"/>
                    </a:cubicBezTo>
                    <a:cubicBezTo>
                      <a:pt x="16937" y="22792"/>
                      <a:pt x="16820" y="22488"/>
                      <a:pt x="16714" y="22172"/>
                    </a:cubicBezTo>
                    <a:cubicBezTo>
                      <a:pt x="16705" y="22143"/>
                      <a:pt x="16679" y="22122"/>
                      <a:pt x="16651" y="22122"/>
                    </a:cubicBezTo>
                    <a:cubicBezTo>
                      <a:pt x="16645" y="22122"/>
                      <a:pt x="16639" y="22123"/>
                      <a:pt x="16632" y="22125"/>
                    </a:cubicBezTo>
                    <a:cubicBezTo>
                      <a:pt x="16597" y="22137"/>
                      <a:pt x="16574" y="22172"/>
                      <a:pt x="16574" y="22207"/>
                    </a:cubicBezTo>
                    <a:cubicBezTo>
                      <a:pt x="16574" y="22230"/>
                      <a:pt x="16761" y="23553"/>
                      <a:pt x="16808" y="23834"/>
                    </a:cubicBezTo>
                    <a:cubicBezTo>
                      <a:pt x="16831" y="23998"/>
                      <a:pt x="16796" y="24173"/>
                      <a:pt x="16738" y="24325"/>
                    </a:cubicBezTo>
                    <a:cubicBezTo>
                      <a:pt x="16608" y="24373"/>
                      <a:pt x="16478" y="24397"/>
                      <a:pt x="16348" y="24397"/>
                    </a:cubicBezTo>
                    <a:cubicBezTo>
                      <a:pt x="16256" y="24397"/>
                      <a:pt x="16163" y="24385"/>
                      <a:pt x="16071" y="24361"/>
                    </a:cubicBezTo>
                    <a:lnTo>
                      <a:pt x="15872" y="24314"/>
                    </a:lnTo>
                    <a:cubicBezTo>
                      <a:pt x="15866" y="24308"/>
                      <a:pt x="15857" y="24305"/>
                      <a:pt x="15848" y="24305"/>
                    </a:cubicBezTo>
                    <a:cubicBezTo>
                      <a:pt x="15839" y="24305"/>
                      <a:pt x="15831" y="24308"/>
                      <a:pt x="15825" y="24314"/>
                    </a:cubicBezTo>
                    <a:cubicBezTo>
                      <a:pt x="15717" y="24368"/>
                      <a:pt x="15599" y="24396"/>
                      <a:pt x="15481" y="24396"/>
                    </a:cubicBezTo>
                    <a:cubicBezTo>
                      <a:pt x="15420" y="24396"/>
                      <a:pt x="15358" y="24388"/>
                      <a:pt x="15298" y="24372"/>
                    </a:cubicBezTo>
                    <a:lnTo>
                      <a:pt x="15122" y="24314"/>
                    </a:lnTo>
                    <a:cubicBezTo>
                      <a:pt x="15064" y="24126"/>
                      <a:pt x="14795" y="23342"/>
                      <a:pt x="14537" y="23003"/>
                    </a:cubicBezTo>
                    <a:cubicBezTo>
                      <a:pt x="14256" y="22617"/>
                      <a:pt x="13390" y="22219"/>
                      <a:pt x="13355" y="22195"/>
                    </a:cubicBezTo>
                    <a:cubicBezTo>
                      <a:pt x="13346" y="22192"/>
                      <a:pt x="13336" y="22191"/>
                      <a:pt x="13327" y="22191"/>
                    </a:cubicBezTo>
                    <a:cubicBezTo>
                      <a:pt x="13302" y="22191"/>
                      <a:pt x="13279" y="22202"/>
                      <a:pt x="13262" y="22219"/>
                    </a:cubicBezTo>
                    <a:cubicBezTo>
                      <a:pt x="13238" y="22254"/>
                      <a:pt x="13238" y="22289"/>
                      <a:pt x="13262" y="22312"/>
                    </a:cubicBezTo>
                    <a:cubicBezTo>
                      <a:pt x="13262" y="22324"/>
                      <a:pt x="14186" y="23377"/>
                      <a:pt x="14139" y="24045"/>
                    </a:cubicBezTo>
                    <a:lnTo>
                      <a:pt x="14139" y="24220"/>
                    </a:lnTo>
                    <a:cubicBezTo>
                      <a:pt x="14139" y="24279"/>
                      <a:pt x="14139" y="24325"/>
                      <a:pt x="14128" y="24384"/>
                    </a:cubicBezTo>
                    <a:cubicBezTo>
                      <a:pt x="14116" y="24372"/>
                      <a:pt x="14093" y="24372"/>
                      <a:pt x="14069" y="24361"/>
                    </a:cubicBezTo>
                    <a:cubicBezTo>
                      <a:pt x="13964" y="24255"/>
                      <a:pt x="13870" y="24150"/>
                      <a:pt x="13788" y="24021"/>
                    </a:cubicBezTo>
                    <a:cubicBezTo>
                      <a:pt x="13601" y="23764"/>
                      <a:pt x="13379" y="23424"/>
                      <a:pt x="13039" y="23284"/>
                    </a:cubicBezTo>
                    <a:cubicBezTo>
                      <a:pt x="12828" y="23178"/>
                      <a:pt x="12501" y="23073"/>
                      <a:pt x="12150" y="22956"/>
                    </a:cubicBezTo>
                    <a:cubicBezTo>
                      <a:pt x="11705" y="22816"/>
                      <a:pt x="11272" y="22652"/>
                      <a:pt x="10862" y="22453"/>
                    </a:cubicBezTo>
                    <a:cubicBezTo>
                      <a:pt x="10417" y="22184"/>
                      <a:pt x="9668" y="21177"/>
                      <a:pt x="9668" y="21165"/>
                    </a:cubicBezTo>
                    <a:cubicBezTo>
                      <a:pt x="9668" y="21165"/>
                      <a:pt x="9668" y="21154"/>
                      <a:pt x="9668" y="21154"/>
                    </a:cubicBezTo>
                    <a:lnTo>
                      <a:pt x="3571" y="15664"/>
                    </a:lnTo>
                    <a:cubicBezTo>
                      <a:pt x="3571" y="15664"/>
                      <a:pt x="2974" y="15068"/>
                      <a:pt x="2892" y="14763"/>
                    </a:cubicBezTo>
                    <a:lnTo>
                      <a:pt x="2798" y="14447"/>
                    </a:lnTo>
                    <a:cubicBezTo>
                      <a:pt x="2798" y="14424"/>
                      <a:pt x="2786" y="14412"/>
                      <a:pt x="2763" y="14400"/>
                    </a:cubicBezTo>
                    <a:cubicBezTo>
                      <a:pt x="2763" y="14400"/>
                      <a:pt x="1932" y="13885"/>
                      <a:pt x="1710" y="13628"/>
                    </a:cubicBezTo>
                    <a:cubicBezTo>
                      <a:pt x="1499" y="13359"/>
                      <a:pt x="1405" y="12774"/>
                      <a:pt x="1405" y="12774"/>
                    </a:cubicBezTo>
                    <a:cubicBezTo>
                      <a:pt x="1405" y="12762"/>
                      <a:pt x="1394" y="12750"/>
                      <a:pt x="1394" y="12738"/>
                    </a:cubicBezTo>
                    <a:lnTo>
                      <a:pt x="153" y="11322"/>
                    </a:lnTo>
                    <a:lnTo>
                      <a:pt x="984" y="3399"/>
                    </a:lnTo>
                    <a:cubicBezTo>
                      <a:pt x="990" y="3348"/>
                      <a:pt x="952" y="3318"/>
                      <a:pt x="913" y="3318"/>
                    </a:cubicBezTo>
                    <a:cubicBezTo>
                      <a:pt x="881" y="3318"/>
                      <a:pt x="849" y="3339"/>
                      <a:pt x="844" y="3387"/>
                    </a:cubicBezTo>
                    <a:lnTo>
                      <a:pt x="1" y="11334"/>
                    </a:lnTo>
                    <a:cubicBezTo>
                      <a:pt x="1" y="11357"/>
                      <a:pt x="13" y="11381"/>
                      <a:pt x="24" y="11392"/>
                    </a:cubicBezTo>
                    <a:lnTo>
                      <a:pt x="1265" y="12820"/>
                    </a:lnTo>
                    <a:cubicBezTo>
                      <a:pt x="1288" y="12937"/>
                      <a:pt x="1382" y="13464"/>
                      <a:pt x="1604" y="13722"/>
                    </a:cubicBezTo>
                    <a:cubicBezTo>
                      <a:pt x="1815" y="13979"/>
                      <a:pt x="2517" y="14424"/>
                      <a:pt x="2669" y="14506"/>
                    </a:cubicBezTo>
                    <a:lnTo>
                      <a:pt x="2751" y="14798"/>
                    </a:lnTo>
                    <a:cubicBezTo>
                      <a:pt x="2845" y="15138"/>
                      <a:pt x="3442" y="15735"/>
                      <a:pt x="3465" y="15770"/>
                    </a:cubicBezTo>
                    <a:lnTo>
                      <a:pt x="9563" y="21247"/>
                    </a:lnTo>
                    <a:cubicBezTo>
                      <a:pt x="9622" y="21341"/>
                      <a:pt x="10324" y="22289"/>
                      <a:pt x="10780" y="22570"/>
                    </a:cubicBezTo>
                    <a:cubicBezTo>
                      <a:pt x="11213" y="22781"/>
                      <a:pt x="11646" y="22956"/>
                      <a:pt x="12103" y="23085"/>
                    </a:cubicBezTo>
                    <a:cubicBezTo>
                      <a:pt x="12442" y="23202"/>
                      <a:pt x="12770" y="23319"/>
                      <a:pt x="12981" y="23413"/>
                    </a:cubicBezTo>
                    <a:cubicBezTo>
                      <a:pt x="13273" y="23541"/>
                      <a:pt x="13496" y="23857"/>
                      <a:pt x="13671" y="24103"/>
                    </a:cubicBezTo>
                    <a:cubicBezTo>
                      <a:pt x="13753" y="24244"/>
                      <a:pt x="13870" y="24372"/>
                      <a:pt x="13999" y="24478"/>
                    </a:cubicBezTo>
                    <a:cubicBezTo>
                      <a:pt x="14038" y="24509"/>
                      <a:pt x="14087" y="24524"/>
                      <a:pt x="14137" y="24524"/>
                    </a:cubicBezTo>
                    <a:cubicBezTo>
                      <a:pt x="14161" y="24524"/>
                      <a:pt x="14186" y="24521"/>
                      <a:pt x="14210" y="24513"/>
                    </a:cubicBezTo>
                    <a:cubicBezTo>
                      <a:pt x="14291" y="24466"/>
                      <a:pt x="14291" y="24361"/>
                      <a:pt x="14291" y="24220"/>
                    </a:cubicBezTo>
                    <a:lnTo>
                      <a:pt x="14291" y="24045"/>
                    </a:lnTo>
                    <a:cubicBezTo>
                      <a:pt x="14315" y="23541"/>
                      <a:pt x="13870" y="22851"/>
                      <a:pt x="13589" y="22488"/>
                    </a:cubicBezTo>
                    <a:lnTo>
                      <a:pt x="13589" y="22488"/>
                    </a:lnTo>
                    <a:cubicBezTo>
                      <a:pt x="13858" y="22628"/>
                      <a:pt x="14245" y="22862"/>
                      <a:pt x="14409" y="23085"/>
                    </a:cubicBezTo>
                    <a:cubicBezTo>
                      <a:pt x="14678" y="23448"/>
                      <a:pt x="14982" y="24384"/>
                      <a:pt x="14982" y="24396"/>
                    </a:cubicBezTo>
                    <a:cubicBezTo>
                      <a:pt x="14994" y="24407"/>
                      <a:pt x="15005" y="24431"/>
                      <a:pt x="15029" y="24443"/>
                    </a:cubicBezTo>
                    <a:lnTo>
                      <a:pt x="15240" y="24501"/>
                    </a:lnTo>
                    <a:cubicBezTo>
                      <a:pt x="15321" y="24524"/>
                      <a:pt x="15403" y="24536"/>
                      <a:pt x="15485" y="24536"/>
                    </a:cubicBezTo>
                    <a:cubicBezTo>
                      <a:pt x="15614" y="24536"/>
                      <a:pt x="15743" y="24513"/>
                      <a:pt x="15860" y="24454"/>
                    </a:cubicBezTo>
                    <a:lnTo>
                      <a:pt x="16024" y="24489"/>
                    </a:lnTo>
                    <a:cubicBezTo>
                      <a:pt x="16134" y="24519"/>
                      <a:pt x="16247" y="24534"/>
                      <a:pt x="16358" y="24534"/>
                    </a:cubicBezTo>
                    <a:cubicBezTo>
                      <a:pt x="16508" y="24534"/>
                      <a:pt x="16656" y="24508"/>
                      <a:pt x="16796" y="24454"/>
                    </a:cubicBezTo>
                    <a:lnTo>
                      <a:pt x="16808" y="24443"/>
                    </a:lnTo>
                    <a:cubicBezTo>
                      <a:pt x="16831" y="24431"/>
                      <a:pt x="16843" y="24419"/>
                      <a:pt x="16855" y="24407"/>
                    </a:cubicBezTo>
                    <a:cubicBezTo>
                      <a:pt x="16937" y="24220"/>
                      <a:pt x="16972" y="24009"/>
                      <a:pt x="16948" y="23799"/>
                    </a:cubicBezTo>
                    <a:cubicBezTo>
                      <a:pt x="16925" y="23658"/>
                      <a:pt x="16866" y="23237"/>
                      <a:pt x="16820" y="22862"/>
                    </a:cubicBezTo>
                    <a:lnTo>
                      <a:pt x="16820" y="22862"/>
                    </a:lnTo>
                    <a:cubicBezTo>
                      <a:pt x="16855" y="22968"/>
                      <a:pt x="16902" y="23061"/>
                      <a:pt x="16948" y="23167"/>
                    </a:cubicBezTo>
                    <a:cubicBezTo>
                      <a:pt x="16972" y="23190"/>
                      <a:pt x="16995" y="23249"/>
                      <a:pt x="17042" y="23319"/>
                    </a:cubicBezTo>
                    <a:cubicBezTo>
                      <a:pt x="17229" y="23670"/>
                      <a:pt x="17416" y="23986"/>
                      <a:pt x="17604" y="24021"/>
                    </a:cubicBezTo>
                    <a:cubicBezTo>
                      <a:pt x="17615" y="24024"/>
                      <a:pt x="17627" y="24026"/>
                      <a:pt x="17638" y="24026"/>
                    </a:cubicBezTo>
                    <a:cubicBezTo>
                      <a:pt x="17673" y="24026"/>
                      <a:pt x="17703" y="24012"/>
                      <a:pt x="17721" y="23986"/>
                    </a:cubicBezTo>
                    <a:cubicBezTo>
                      <a:pt x="17838" y="23869"/>
                      <a:pt x="17732" y="23436"/>
                      <a:pt x="17463" y="22523"/>
                    </a:cubicBezTo>
                    <a:cubicBezTo>
                      <a:pt x="17440" y="22429"/>
                      <a:pt x="17416" y="22336"/>
                      <a:pt x="17393" y="22254"/>
                    </a:cubicBezTo>
                    <a:cubicBezTo>
                      <a:pt x="17042" y="21048"/>
                      <a:pt x="16609" y="20662"/>
                      <a:pt x="16375" y="20545"/>
                    </a:cubicBezTo>
                    <a:cubicBezTo>
                      <a:pt x="15889" y="20283"/>
                      <a:pt x="14734" y="20182"/>
                      <a:pt x="14074" y="20182"/>
                    </a:cubicBezTo>
                    <a:cubicBezTo>
                      <a:pt x="13939" y="20182"/>
                      <a:pt x="13825" y="20186"/>
                      <a:pt x="13741" y="20194"/>
                    </a:cubicBezTo>
                    <a:cubicBezTo>
                      <a:pt x="13690" y="20198"/>
                      <a:pt x="13621" y="20200"/>
                      <a:pt x="13538" y="20200"/>
                    </a:cubicBezTo>
                    <a:cubicBezTo>
                      <a:pt x="12870" y="20200"/>
                      <a:pt x="11322" y="20086"/>
                      <a:pt x="11061" y="20065"/>
                    </a:cubicBezTo>
                    <a:lnTo>
                      <a:pt x="7363" y="14342"/>
                    </a:lnTo>
                    <a:cubicBezTo>
                      <a:pt x="7339" y="14213"/>
                      <a:pt x="7175" y="13265"/>
                      <a:pt x="7082" y="12551"/>
                    </a:cubicBezTo>
                    <a:cubicBezTo>
                      <a:pt x="7000" y="11837"/>
                      <a:pt x="6239" y="11685"/>
                      <a:pt x="6005" y="11662"/>
                    </a:cubicBezTo>
                    <a:cubicBezTo>
                      <a:pt x="5993" y="11509"/>
                      <a:pt x="5970" y="11123"/>
                      <a:pt x="5970" y="10655"/>
                    </a:cubicBezTo>
                    <a:cubicBezTo>
                      <a:pt x="5970" y="10292"/>
                      <a:pt x="5677" y="9976"/>
                      <a:pt x="5385" y="9637"/>
                    </a:cubicBezTo>
                    <a:cubicBezTo>
                      <a:pt x="5127" y="9379"/>
                      <a:pt x="4917" y="9087"/>
                      <a:pt x="4741" y="8759"/>
                    </a:cubicBezTo>
                    <a:cubicBezTo>
                      <a:pt x="4472" y="8162"/>
                      <a:pt x="3606" y="4955"/>
                      <a:pt x="3091" y="3024"/>
                    </a:cubicBezTo>
                    <a:cubicBezTo>
                      <a:pt x="2915" y="2392"/>
                      <a:pt x="2786" y="1900"/>
                      <a:pt x="2716" y="1666"/>
                    </a:cubicBezTo>
                    <a:cubicBezTo>
                      <a:pt x="2435" y="660"/>
                      <a:pt x="621" y="28"/>
                      <a:pt x="539" y="4"/>
                    </a:cubicBezTo>
                    <a:cubicBezTo>
                      <a:pt x="531" y="2"/>
                      <a:pt x="523" y="0"/>
                      <a:pt x="5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4"/>
              <p:cNvSpPr/>
              <p:nvPr/>
            </p:nvSpPr>
            <p:spPr>
              <a:xfrm>
                <a:off x="4076740" y="5270334"/>
                <a:ext cx="342204" cy="783377"/>
              </a:xfrm>
              <a:custGeom>
                <a:avLst/>
                <a:gdLst/>
                <a:ahLst/>
                <a:cxnLst/>
                <a:rect l="l" t="t" r="r" b="b"/>
                <a:pathLst>
                  <a:path w="7199" h="16480" extrusionOk="0">
                    <a:moveTo>
                      <a:pt x="446" y="0"/>
                    </a:moveTo>
                    <a:lnTo>
                      <a:pt x="364" y="5185"/>
                    </a:lnTo>
                    <a:lnTo>
                      <a:pt x="1" y="11295"/>
                    </a:lnTo>
                    <a:lnTo>
                      <a:pt x="1253" y="12734"/>
                    </a:lnTo>
                    <a:cubicBezTo>
                      <a:pt x="1253" y="12734"/>
                      <a:pt x="1347" y="13343"/>
                      <a:pt x="1581" y="13612"/>
                    </a:cubicBezTo>
                    <a:cubicBezTo>
                      <a:pt x="1815" y="13881"/>
                      <a:pt x="2646" y="14408"/>
                      <a:pt x="2646" y="14408"/>
                    </a:cubicBezTo>
                    <a:lnTo>
                      <a:pt x="2751" y="14724"/>
                    </a:lnTo>
                    <a:cubicBezTo>
                      <a:pt x="2833" y="15052"/>
                      <a:pt x="3442" y="15660"/>
                      <a:pt x="3442" y="15660"/>
                    </a:cubicBezTo>
                    <a:lnTo>
                      <a:pt x="4355" y="16480"/>
                    </a:lnTo>
                    <a:cubicBezTo>
                      <a:pt x="4729" y="15754"/>
                      <a:pt x="5607" y="14455"/>
                      <a:pt x="7199" y="14244"/>
                    </a:cubicBezTo>
                    <a:cubicBezTo>
                      <a:pt x="7164" y="14010"/>
                      <a:pt x="7011" y="13167"/>
                      <a:pt x="6930" y="12488"/>
                    </a:cubicBezTo>
                    <a:cubicBezTo>
                      <a:pt x="6836" y="11693"/>
                      <a:pt x="5865" y="11646"/>
                      <a:pt x="5865" y="11646"/>
                    </a:cubicBezTo>
                    <a:cubicBezTo>
                      <a:pt x="5865" y="11646"/>
                      <a:pt x="5818" y="11189"/>
                      <a:pt x="5818" y="10581"/>
                    </a:cubicBezTo>
                    <a:cubicBezTo>
                      <a:pt x="5818" y="9972"/>
                      <a:pt x="4975" y="9516"/>
                      <a:pt x="4612" y="8720"/>
                    </a:cubicBezTo>
                    <a:cubicBezTo>
                      <a:pt x="4238" y="7924"/>
                      <a:pt x="2857" y="2587"/>
                      <a:pt x="2576" y="1615"/>
                    </a:cubicBezTo>
                    <a:cubicBezTo>
                      <a:pt x="2295" y="644"/>
                      <a:pt x="446"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4"/>
              <p:cNvSpPr/>
              <p:nvPr/>
            </p:nvSpPr>
            <p:spPr>
              <a:xfrm>
                <a:off x="4072842" y="5267387"/>
                <a:ext cx="349430" cy="790222"/>
              </a:xfrm>
              <a:custGeom>
                <a:avLst/>
                <a:gdLst/>
                <a:ahLst/>
                <a:cxnLst/>
                <a:rect l="l" t="t" r="r" b="b"/>
                <a:pathLst>
                  <a:path w="7351" h="16624" extrusionOk="0">
                    <a:moveTo>
                      <a:pt x="521" y="1"/>
                    </a:moveTo>
                    <a:cubicBezTo>
                      <a:pt x="492" y="1"/>
                      <a:pt x="465" y="22"/>
                      <a:pt x="446" y="50"/>
                    </a:cubicBezTo>
                    <a:cubicBezTo>
                      <a:pt x="434" y="86"/>
                      <a:pt x="457" y="132"/>
                      <a:pt x="492" y="144"/>
                    </a:cubicBezTo>
                    <a:cubicBezTo>
                      <a:pt x="516" y="156"/>
                      <a:pt x="2307" y="788"/>
                      <a:pt x="2576" y="1712"/>
                    </a:cubicBezTo>
                    <a:cubicBezTo>
                      <a:pt x="2646" y="1947"/>
                      <a:pt x="2775" y="2450"/>
                      <a:pt x="2950" y="3070"/>
                    </a:cubicBezTo>
                    <a:cubicBezTo>
                      <a:pt x="3465" y="5001"/>
                      <a:pt x="4331" y="8232"/>
                      <a:pt x="4612" y="8829"/>
                    </a:cubicBezTo>
                    <a:cubicBezTo>
                      <a:pt x="4788" y="9168"/>
                      <a:pt x="5010" y="9472"/>
                      <a:pt x="5279" y="9741"/>
                    </a:cubicBezTo>
                    <a:cubicBezTo>
                      <a:pt x="5572" y="10069"/>
                      <a:pt x="5818" y="10350"/>
                      <a:pt x="5818" y="10654"/>
                    </a:cubicBezTo>
                    <a:cubicBezTo>
                      <a:pt x="5818" y="11263"/>
                      <a:pt x="5865" y="11731"/>
                      <a:pt x="5865" y="11731"/>
                    </a:cubicBezTo>
                    <a:cubicBezTo>
                      <a:pt x="5865" y="11766"/>
                      <a:pt x="5900" y="11801"/>
                      <a:pt x="5935" y="11801"/>
                    </a:cubicBezTo>
                    <a:cubicBezTo>
                      <a:pt x="5970" y="11801"/>
                      <a:pt x="6848" y="11860"/>
                      <a:pt x="6930" y="12574"/>
                    </a:cubicBezTo>
                    <a:cubicBezTo>
                      <a:pt x="7012" y="13206"/>
                      <a:pt x="7140" y="13978"/>
                      <a:pt x="7187" y="14259"/>
                    </a:cubicBezTo>
                    <a:cubicBezTo>
                      <a:pt x="5677" y="14493"/>
                      <a:pt x="4811" y="15675"/>
                      <a:pt x="4413" y="16436"/>
                    </a:cubicBezTo>
                    <a:lnTo>
                      <a:pt x="3571" y="15675"/>
                    </a:lnTo>
                    <a:cubicBezTo>
                      <a:pt x="3559" y="15675"/>
                      <a:pt x="2974" y="15079"/>
                      <a:pt x="2892" y="14774"/>
                    </a:cubicBezTo>
                    <a:lnTo>
                      <a:pt x="2798" y="14458"/>
                    </a:lnTo>
                    <a:cubicBezTo>
                      <a:pt x="2786" y="14435"/>
                      <a:pt x="2786" y="14423"/>
                      <a:pt x="2763" y="14411"/>
                    </a:cubicBezTo>
                    <a:cubicBezTo>
                      <a:pt x="2763" y="14411"/>
                      <a:pt x="1932" y="13896"/>
                      <a:pt x="1710" y="13639"/>
                    </a:cubicBezTo>
                    <a:cubicBezTo>
                      <a:pt x="1499" y="13370"/>
                      <a:pt x="1405" y="12785"/>
                      <a:pt x="1405" y="12785"/>
                    </a:cubicBezTo>
                    <a:cubicBezTo>
                      <a:pt x="1405" y="12773"/>
                      <a:pt x="1394" y="12761"/>
                      <a:pt x="1382" y="12749"/>
                    </a:cubicBezTo>
                    <a:lnTo>
                      <a:pt x="153" y="11333"/>
                    </a:lnTo>
                    <a:lnTo>
                      <a:pt x="516" y="5247"/>
                    </a:lnTo>
                    <a:cubicBezTo>
                      <a:pt x="516" y="5212"/>
                      <a:pt x="481" y="5177"/>
                      <a:pt x="446" y="5177"/>
                    </a:cubicBezTo>
                    <a:cubicBezTo>
                      <a:pt x="439" y="5175"/>
                      <a:pt x="433" y="5175"/>
                      <a:pt x="428" y="5175"/>
                    </a:cubicBezTo>
                    <a:cubicBezTo>
                      <a:pt x="390" y="5175"/>
                      <a:pt x="364" y="5206"/>
                      <a:pt x="364" y="5247"/>
                    </a:cubicBezTo>
                    <a:lnTo>
                      <a:pt x="1" y="11357"/>
                    </a:lnTo>
                    <a:cubicBezTo>
                      <a:pt x="1" y="11368"/>
                      <a:pt x="13" y="11392"/>
                      <a:pt x="24" y="11403"/>
                    </a:cubicBezTo>
                    <a:lnTo>
                      <a:pt x="1265" y="12831"/>
                    </a:lnTo>
                    <a:cubicBezTo>
                      <a:pt x="1288" y="12948"/>
                      <a:pt x="1382" y="13475"/>
                      <a:pt x="1604" y="13733"/>
                    </a:cubicBezTo>
                    <a:cubicBezTo>
                      <a:pt x="1815" y="13990"/>
                      <a:pt x="2517" y="14435"/>
                      <a:pt x="2669" y="14517"/>
                    </a:cubicBezTo>
                    <a:lnTo>
                      <a:pt x="2751" y="14809"/>
                    </a:lnTo>
                    <a:cubicBezTo>
                      <a:pt x="2845" y="15149"/>
                      <a:pt x="3442" y="15746"/>
                      <a:pt x="3465" y="15781"/>
                    </a:cubicBezTo>
                    <a:lnTo>
                      <a:pt x="4378" y="16600"/>
                    </a:lnTo>
                    <a:cubicBezTo>
                      <a:pt x="4390" y="16612"/>
                      <a:pt x="4413" y="16623"/>
                      <a:pt x="4425" y="16623"/>
                    </a:cubicBezTo>
                    <a:lnTo>
                      <a:pt x="4448" y="16623"/>
                    </a:lnTo>
                    <a:cubicBezTo>
                      <a:pt x="4472" y="16623"/>
                      <a:pt x="4495" y="16600"/>
                      <a:pt x="4507" y="16588"/>
                    </a:cubicBezTo>
                    <a:cubicBezTo>
                      <a:pt x="4881" y="15851"/>
                      <a:pt x="5736" y="14599"/>
                      <a:pt x="7292" y="14388"/>
                    </a:cubicBezTo>
                    <a:cubicBezTo>
                      <a:pt x="7316" y="14388"/>
                      <a:pt x="7328" y="14376"/>
                      <a:pt x="7339" y="14365"/>
                    </a:cubicBezTo>
                    <a:cubicBezTo>
                      <a:pt x="7351" y="14341"/>
                      <a:pt x="7351" y="14329"/>
                      <a:pt x="7351" y="14306"/>
                    </a:cubicBezTo>
                    <a:cubicBezTo>
                      <a:pt x="7328" y="14131"/>
                      <a:pt x="7164" y="13253"/>
                      <a:pt x="7082" y="12562"/>
                    </a:cubicBezTo>
                    <a:cubicBezTo>
                      <a:pt x="7000" y="11836"/>
                      <a:pt x="6239" y="11696"/>
                      <a:pt x="6017" y="11661"/>
                    </a:cubicBezTo>
                    <a:cubicBezTo>
                      <a:pt x="6005" y="11520"/>
                      <a:pt x="5970" y="11134"/>
                      <a:pt x="5970" y="10666"/>
                    </a:cubicBezTo>
                    <a:cubicBezTo>
                      <a:pt x="5970" y="10292"/>
                      <a:pt x="5677" y="9976"/>
                      <a:pt x="5385" y="9648"/>
                    </a:cubicBezTo>
                    <a:cubicBezTo>
                      <a:pt x="5127" y="9390"/>
                      <a:pt x="4917" y="9086"/>
                      <a:pt x="4753" y="8770"/>
                    </a:cubicBezTo>
                    <a:cubicBezTo>
                      <a:pt x="4472" y="8173"/>
                      <a:pt x="3606" y="4954"/>
                      <a:pt x="3091" y="3035"/>
                    </a:cubicBezTo>
                    <a:cubicBezTo>
                      <a:pt x="2915" y="2403"/>
                      <a:pt x="2786" y="1911"/>
                      <a:pt x="2716" y="1677"/>
                    </a:cubicBezTo>
                    <a:cubicBezTo>
                      <a:pt x="2435" y="671"/>
                      <a:pt x="621" y="39"/>
                      <a:pt x="539" y="4"/>
                    </a:cubicBezTo>
                    <a:cubicBezTo>
                      <a:pt x="533" y="2"/>
                      <a:pt x="527" y="1"/>
                      <a:pt x="5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4"/>
              <p:cNvSpPr/>
              <p:nvPr/>
            </p:nvSpPr>
            <p:spPr>
              <a:xfrm>
                <a:off x="4076217" y="5604687"/>
                <a:ext cx="43399" cy="248180"/>
              </a:xfrm>
              <a:custGeom>
                <a:avLst/>
                <a:gdLst/>
                <a:ahLst/>
                <a:cxnLst/>
                <a:rect l="l" t="t" r="r" b="b"/>
                <a:pathLst>
                  <a:path w="913" h="5221" extrusionOk="0">
                    <a:moveTo>
                      <a:pt x="293" y="0"/>
                    </a:moveTo>
                    <a:lnTo>
                      <a:pt x="0" y="4261"/>
                    </a:lnTo>
                    <a:lnTo>
                      <a:pt x="913" y="5220"/>
                    </a:lnTo>
                    <a:lnTo>
                      <a:pt x="913" y="5220"/>
                    </a:lnTo>
                    <a:lnTo>
                      <a:pt x="29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4"/>
              <p:cNvSpPr/>
              <p:nvPr/>
            </p:nvSpPr>
            <p:spPr>
              <a:xfrm>
                <a:off x="4290928" y="5847775"/>
                <a:ext cx="28426" cy="19537"/>
              </a:xfrm>
              <a:custGeom>
                <a:avLst/>
                <a:gdLst/>
                <a:ahLst/>
                <a:cxnLst/>
                <a:rect l="l" t="t" r="r" b="b"/>
                <a:pathLst>
                  <a:path w="598" h="411" extrusionOk="0">
                    <a:moveTo>
                      <a:pt x="520" y="1"/>
                    </a:moveTo>
                    <a:cubicBezTo>
                      <a:pt x="507" y="1"/>
                      <a:pt x="493" y="4"/>
                      <a:pt x="481" y="13"/>
                    </a:cubicBezTo>
                    <a:cubicBezTo>
                      <a:pt x="329" y="95"/>
                      <a:pt x="188" y="177"/>
                      <a:pt x="59" y="282"/>
                    </a:cubicBezTo>
                    <a:cubicBezTo>
                      <a:pt x="1" y="317"/>
                      <a:pt x="24" y="411"/>
                      <a:pt x="106" y="411"/>
                    </a:cubicBezTo>
                    <a:cubicBezTo>
                      <a:pt x="118" y="411"/>
                      <a:pt x="130" y="399"/>
                      <a:pt x="141" y="399"/>
                    </a:cubicBezTo>
                    <a:cubicBezTo>
                      <a:pt x="270" y="305"/>
                      <a:pt x="399" y="223"/>
                      <a:pt x="551" y="141"/>
                    </a:cubicBezTo>
                    <a:cubicBezTo>
                      <a:pt x="586" y="118"/>
                      <a:pt x="598" y="71"/>
                      <a:pt x="574" y="36"/>
                    </a:cubicBezTo>
                    <a:cubicBezTo>
                      <a:pt x="567" y="13"/>
                      <a:pt x="545" y="1"/>
                      <a:pt x="5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4"/>
              <p:cNvSpPr/>
              <p:nvPr/>
            </p:nvSpPr>
            <p:spPr>
              <a:xfrm>
                <a:off x="4220293" y="5878101"/>
                <a:ext cx="57327" cy="69734"/>
              </a:xfrm>
              <a:custGeom>
                <a:avLst/>
                <a:gdLst/>
                <a:ahLst/>
                <a:cxnLst/>
                <a:rect l="l" t="t" r="r" b="b"/>
                <a:pathLst>
                  <a:path w="1206" h="1467" extrusionOk="0">
                    <a:moveTo>
                      <a:pt x="1124" y="1"/>
                    </a:moveTo>
                    <a:cubicBezTo>
                      <a:pt x="1106" y="1"/>
                      <a:pt x="1089" y="7"/>
                      <a:pt x="1077" y="18"/>
                    </a:cubicBezTo>
                    <a:cubicBezTo>
                      <a:pt x="632" y="393"/>
                      <a:pt x="281" y="849"/>
                      <a:pt x="24" y="1364"/>
                    </a:cubicBezTo>
                    <a:cubicBezTo>
                      <a:pt x="0" y="1400"/>
                      <a:pt x="24" y="1446"/>
                      <a:pt x="59" y="1458"/>
                    </a:cubicBezTo>
                    <a:cubicBezTo>
                      <a:pt x="65" y="1464"/>
                      <a:pt x="71" y="1467"/>
                      <a:pt x="76" y="1467"/>
                    </a:cubicBezTo>
                    <a:cubicBezTo>
                      <a:pt x="82" y="1467"/>
                      <a:pt x="88" y="1464"/>
                      <a:pt x="94" y="1458"/>
                    </a:cubicBezTo>
                    <a:cubicBezTo>
                      <a:pt x="98" y="1460"/>
                      <a:pt x="103" y="1461"/>
                      <a:pt x="108" y="1461"/>
                    </a:cubicBezTo>
                    <a:cubicBezTo>
                      <a:pt x="130" y="1461"/>
                      <a:pt x="155" y="1442"/>
                      <a:pt x="164" y="1423"/>
                    </a:cubicBezTo>
                    <a:cubicBezTo>
                      <a:pt x="410" y="931"/>
                      <a:pt x="761" y="487"/>
                      <a:pt x="1171" y="124"/>
                    </a:cubicBezTo>
                    <a:cubicBezTo>
                      <a:pt x="1206" y="89"/>
                      <a:pt x="1206" y="42"/>
                      <a:pt x="1171" y="18"/>
                    </a:cubicBezTo>
                    <a:cubicBezTo>
                      <a:pt x="1159" y="7"/>
                      <a:pt x="1142" y="1"/>
                      <a:pt x="11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4"/>
              <p:cNvSpPr/>
              <p:nvPr/>
            </p:nvSpPr>
            <p:spPr>
              <a:xfrm>
                <a:off x="4269252" y="5818874"/>
                <a:ext cx="36222" cy="8937"/>
              </a:xfrm>
              <a:custGeom>
                <a:avLst/>
                <a:gdLst/>
                <a:ahLst/>
                <a:cxnLst/>
                <a:rect l="l" t="t" r="r" b="b"/>
                <a:pathLst>
                  <a:path w="762" h="188" extrusionOk="0">
                    <a:moveTo>
                      <a:pt x="691" y="0"/>
                    </a:moveTo>
                    <a:cubicBezTo>
                      <a:pt x="480" y="0"/>
                      <a:pt x="270" y="12"/>
                      <a:pt x="59" y="47"/>
                    </a:cubicBezTo>
                    <a:cubicBezTo>
                      <a:pt x="24" y="47"/>
                      <a:pt x="0" y="82"/>
                      <a:pt x="0" y="129"/>
                    </a:cubicBezTo>
                    <a:cubicBezTo>
                      <a:pt x="12" y="164"/>
                      <a:pt x="35" y="188"/>
                      <a:pt x="71" y="188"/>
                    </a:cubicBezTo>
                    <a:lnTo>
                      <a:pt x="82" y="188"/>
                    </a:lnTo>
                    <a:cubicBezTo>
                      <a:pt x="232" y="161"/>
                      <a:pt x="381" y="148"/>
                      <a:pt x="535" y="148"/>
                    </a:cubicBezTo>
                    <a:cubicBezTo>
                      <a:pt x="586" y="148"/>
                      <a:pt x="638" y="150"/>
                      <a:pt x="691" y="153"/>
                    </a:cubicBezTo>
                    <a:cubicBezTo>
                      <a:pt x="726" y="153"/>
                      <a:pt x="761" y="117"/>
                      <a:pt x="761" y="82"/>
                    </a:cubicBezTo>
                    <a:cubicBezTo>
                      <a:pt x="761" y="36"/>
                      <a:pt x="726" y="0"/>
                      <a:pt x="6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4"/>
              <p:cNvSpPr/>
              <p:nvPr/>
            </p:nvSpPr>
            <p:spPr>
              <a:xfrm>
                <a:off x="4160780" y="5829855"/>
                <a:ext cx="81237" cy="51385"/>
              </a:xfrm>
              <a:custGeom>
                <a:avLst/>
                <a:gdLst/>
                <a:ahLst/>
                <a:cxnLst/>
                <a:rect l="l" t="t" r="r" b="b"/>
                <a:pathLst>
                  <a:path w="1709" h="1081" extrusionOk="0">
                    <a:moveTo>
                      <a:pt x="1623" y="0"/>
                    </a:moveTo>
                    <a:cubicBezTo>
                      <a:pt x="1616" y="0"/>
                      <a:pt x="1610" y="1"/>
                      <a:pt x="1604" y="3"/>
                    </a:cubicBezTo>
                    <a:cubicBezTo>
                      <a:pt x="1030" y="226"/>
                      <a:pt x="492" y="542"/>
                      <a:pt x="35" y="963"/>
                    </a:cubicBezTo>
                    <a:cubicBezTo>
                      <a:pt x="0" y="987"/>
                      <a:pt x="0" y="1033"/>
                      <a:pt x="35" y="1057"/>
                    </a:cubicBezTo>
                    <a:cubicBezTo>
                      <a:pt x="47" y="1080"/>
                      <a:pt x="70" y="1080"/>
                      <a:pt x="82" y="1080"/>
                    </a:cubicBezTo>
                    <a:cubicBezTo>
                      <a:pt x="105" y="1080"/>
                      <a:pt x="117" y="1080"/>
                      <a:pt x="141" y="1069"/>
                    </a:cubicBezTo>
                    <a:cubicBezTo>
                      <a:pt x="585" y="671"/>
                      <a:pt x="1100" y="355"/>
                      <a:pt x="1650" y="144"/>
                    </a:cubicBezTo>
                    <a:cubicBezTo>
                      <a:pt x="1697" y="132"/>
                      <a:pt x="1709" y="85"/>
                      <a:pt x="1697" y="50"/>
                    </a:cubicBezTo>
                    <a:cubicBezTo>
                      <a:pt x="1688" y="21"/>
                      <a:pt x="1654" y="0"/>
                      <a:pt x="1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4"/>
              <p:cNvSpPr/>
              <p:nvPr/>
            </p:nvSpPr>
            <p:spPr>
              <a:xfrm>
                <a:off x="4656463" y="6303339"/>
                <a:ext cx="65123" cy="42449"/>
              </a:xfrm>
              <a:custGeom>
                <a:avLst/>
                <a:gdLst/>
                <a:ahLst/>
                <a:cxnLst/>
                <a:rect l="l" t="t" r="r" b="b"/>
                <a:pathLst>
                  <a:path w="1370" h="893" extrusionOk="0">
                    <a:moveTo>
                      <a:pt x="69" y="0"/>
                    </a:moveTo>
                    <a:cubicBezTo>
                      <a:pt x="38" y="0"/>
                      <a:pt x="11" y="32"/>
                      <a:pt x="0" y="73"/>
                    </a:cubicBezTo>
                    <a:cubicBezTo>
                      <a:pt x="0" y="108"/>
                      <a:pt x="36" y="143"/>
                      <a:pt x="71" y="143"/>
                    </a:cubicBezTo>
                    <a:cubicBezTo>
                      <a:pt x="726" y="190"/>
                      <a:pt x="1229" y="857"/>
                      <a:pt x="1229" y="857"/>
                    </a:cubicBezTo>
                    <a:cubicBezTo>
                      <a:pt x="1241" y="880"/>
                      <a:pt x="1264" y="892"/>
                      <a:pt x="1288" y="892"/>
                    </a:cubicBezTo>
                    <a:cubicBezTo>
                      <a:pt x="1300" y="892"/>
                      <a:pt x="1323" y="880"/>
                      <a:pt x="1335" y="880"/>
                    </a:cubicBezTo>
                    <a:cubicBezTo>
                      <a:pt x="1358" y="857"/>
                      <a:pt x="1370" y="810"/>
                      <a:pt x="1346" y="775"/>
                    </a:cubicBezTo>
                    <a:cubicBezTo>
                      <a:pt x="1323" y="740"/>
                      <a:pt x="808" y="49"/>
                      <a:pt x="82" y="3"/>
                    </a:cubicBezTo>
                    <a:cubicBezTo>
                      <a:pt x="78" y="1"/>
                      <a:pt x="73" y="0"/>
                      <a:pt x="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4"/>
              <p:cNvSpPr/>
              <p:nvPr/>
            </p:nvSpPr>
            <p:spPr>
              <a:xfrm>
                <a:off x="4723581" y="6265502"/>
                <a:ext cx="110376" cy="159813"/>
              </a:xfrm>
              <a:custGeom>
                <a:avLst/>
                <a:gdLst/>
                <a:ahLst/>
                <a:cxnLst/>
                <a:rect l="l" t="t" r="r" b="b"/>
                <a:pathLst>
                  <a:path w="2322" h="3362" extrusionOk="0">
                    <a:moveTo>
                      <a:pt x="101" y="0"/>
                    </a:moveTo>
                    <a:cubicBezTo>
                      <a:pt x="23" y="0"/>
                      <a:pt x="0" y="123"/>
                      <a:pt x="87" y="155"/>
                    </a:cubicBezTo>
                    <a:cubicBezTo>
                      <a:pt x="98" y="155"/>
                      <a:pt x="625" y="284"/>
                      <a:pt x="1304" y="1150"/>
                    </a:cubicBezTo>
                    <a:cubicBezTo>
                      <a:pt x="1983" y="2004"/>
                      <a:pt x="2170" y="3292"/>
                      <a:pt x="2170" y="3303"/>
                    </a:cubicBezTo>
                    <a:cubicBezTo>
                      <a:pt x="2182" y="3338"/>
                      <a:pt x="2217" y="3362"/>
                      <a:pt x="2252" y="3362"/>
                    </a:cubicBezTo>
                    <a:lnTo>
                      <a:pt x="2263" y="3362"/>
                    </a:lnTo>
                    <a:cubicBezTo>
                      <a:pt x="2299" y="3350"/>
                      <a:pt x="2322" y="3315"/>
                      <a:pt x="2322" y="3268"/>
                    </a:cubicBezTo>
                    <a:cubicBezTo>
                      <a:pt x="2310" y="3221"/>
                      <a:pt x="2135" y="1946"/>
                      <a:pt x="1421" y="1056"/>
                    </a:cubicBezTo>
                    <a:cubicBezTo>
                      <a:pt x="707" y="155"/>
                      <a:pt x="145" y="3"/>
                      <a:pt x="122" y="3"/>
                    </a:cubicBezTo>
                    <a:cubicBezTo>
                      <a:pt x="114" y="1"/>
                      <a:pt x="108" y="0"/>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4"/>
              <p:cNvSpPr/>
              <p:nvPr/>
            </p:nvSpPr>
            <p:spPr>
              <a:xfrm>
                <a:off x="4788322" y="6256803"/>
                <a:ext cx="85706" cy="172980"/>
              </a:xfrm>
              <a:custGeom>
                <a:avLst/>
                <a:gdLst/>
                <a:ahLst/>
                <a:cxnLst/>
                <a:rect l="l" t="t" r="r" b="b"/>
                <a:pathLst>
                  <a:path w="1803" h="3639" extrusionOk="0">
                    <a:moveTo>
                      <a:pt x="81" y="1"/>
                    </a:moveTo>
                    <a:cubicBezTo>
                      <a:pt x="59" y="1"/>
                      <a:pt x="37" y="13"/>
                      <a:pt x="24" y="34"/>
                    </a:cubicBezTo>
                    <a:cubicBezTo>
                      <a:pt x="0" y="57"/>
                      <a:pt x="0" y="104"/>
                      <a:pt x="35" y="127"/>
                    </a:cubicBezTo>
                    <a:cubicBezTo>
                      <a:pt x="35" y="139"/>
                      <a:pt x="1054" y="958"/>
                      <a:pt x="1229" y="1719"/>
                    </a:cubicBezTo>
                    <a:cubicBezTo>
                      <a:pt x="1416" y="2503"/>
                      <a:pt x="1651" y="3568"/>
                      <a:pt x="1651" y="3580"/>
                    </a:cubicBezTo>
                    <a:cubicBezTo>
                      <a:pt x="1662" y="3615"/>
                      <a:pt x="1686" y="3639"/>
                      <a:pt x="1721" y="3639"/>
                    </a:cubicBezTo>
                    <a:lnTo>
                      <a:pt x="1732" y="3639"/>
                    </a:lnTo>
                    <a:cubicBezTo>
                      <a:pt x="1779" y="3627"/>
                      <a:pt x="1803" y="3592"/>
                      <a:pt x="1791" y="3545"/>
                    </a:cubicBezTo>
                    <a:cubicBezTo>
                      <a:pt x="1791" y="3533"/>
                      <a:pt x="1557" y="2468"/>
                      <a:pt x="1381" y="1684"/>
                    </a:cubicBezTo>
                    <a:cubicBezTo>
                      <a:pt x="1182" y="876"/>
                      <a:pt x="164" y="57"/>
                      <a:pt x="129" y="22"/>
                    </a:cubicBezTo>
                    <a:cubicBezTo>
                      <a:pt x="114" y="7"/>
                      <a:pt x="98" y="1"/>
                      <a:pt x="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4"/>
              <p:cNvSpPr/>
              <p:nvPr/>
            </p:nvSpPr>
            <p:spPr>
              <a:xfrm>
                <a:off x="4828346" y="6247772"/>
                <a:ext cx="39026" cy="77957"/>
              </a:xfrm>
              <a:custGeom>
                <a:avLst/>
                <a:gdLst/>
                <a:ahLst/>
                <a:cxnLst/>
                <a:rect l="l" t="t" r="r" b="b"/>
                <a:pathLst>
                  <a:path w="821" h="1640" extrusionOk="0">
                    <a:moveTo>
                      <a:pt x="88" y="1"/>
                    </a:moveTo>
                    <a:cubicBezTo>
                      <a:pt x="74" y="1"/>
                      <a:pt x="60" y="5"/>
                      <a:pt x="48" y="13"/>
                    </a:cubicBezTo>
                    <a:cubicBezTo>
                      <a:pt x="13" y="36"/>
                      <a:pt x="1" y="83"/>
                      <a:pt x="36" y="118"/>
                    </a:cubicBezTo>
                    <a:cubicBezTo>
                      <a:pt x="329" y="563"/>
                      <a:pt x="539" y="1066"/>
                      <a:pt x="668" y="1581"/>
                    </a:cubicBezTo>
                    <a:cubicBezTo>
                      <a:pt x="680" y="1616"/>
                      <a:pt x="703" y="1640"/>
                      <a:pt x="738" y="1640"/>
                    </a:cubicBezTo>
                    <a:lnTo>
                      <a:pt x="762" y="1640"/>
                    </a:lnTo>
                    <a:cubicBezTo>
                      <a:pt x="797" y="1628"/>
                      <a:pt x="820" y="1593"/>
                      <a:pt x="809" y="1546"/>
                    </a:cubicBezTo>
                    <a:cubicBezTo>
                      <a:pt x="680" y="1008"/>
                      <a:pt x="457" y="493"/>
                      <a:pt x="153" y="36"/>
                    </a:cubicBezTo>
                    <a:cubicBezTo>
                      <a:pt x="138" y="14"/>
                      <a:pt x="113" y="1"/>
                      <a:pt x="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4"/>
              <p:cNvSpPr/>
              <p:nvPr/>
            </p:nvSpPr>
            <p:spPr>
              <a:xfrm>
                <a:off x="4923509" y="5853384"/>
                <a:ext cx="778386" cy="557490"/>
              </a:xfrm>
              <a:custGeom>
                <a:avLst/>
                <a:gdLst/>
                <a:ahLst/>
                <a:cxnLst/>
                <a:rect l="l" t="t" r="r" b="b"/>
                <a:pathLst>
                  <a:path w="16375" h="11728" extrusionOk="0">
                    <a:moveTo>
                      <a:pt x="3535" y="0"/>
                    </a:moveTo>
                    <a:lnTo>
                      <a:pt x="0" y="11728"/>
                    </a:lnTo>
                    <a:lnTo>
                      <a:pt x="12840" y="11728"/>
                    </a:lnTo>
                    <a:lnTo>
                      <a:pt x="1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4"/>
              <p:cNvSpPr/>
              <p:nvPr/>
            </p:nvSpPr>
            <p:spPr>
              <a:xfrm>
                <a:off x="4919611" y="5850009"/>
                <a:ext cx="785611" cy="564193"/>
              </a:xfrm>
              <a:custGeom>
                <a:avLst/>
                <a:gdLst/>
                <a:ahLst/>
                <a:cxnLst/>
                <a:rect l="l" t="t" r="r" b="b"/>
                <a:pathLst>
                  <a:path w="16527" h="11869" extrusionOk="0">
                    <a:moveTo>
                      <a:pt x="16351" y="141"/>
                    </a:moveTo>
                    <a:lnTo>
                      <a:pt x="12863" y="11717"/>
                    </a:lnTo>
                    <a:lnTo>
                      <a:pt x="176" y="11717"/>
                    </a:lnTo>
                    <a:lnTo>
                      <a:pt x="3664" y="141"/>
                    </a:lnTo>
                    <a:close/>
                    <a:moveTo>
                      <a:pt x="3617" y="1"/>
                    </a:moveTo>
                    <a:cubicBezTo>
                      <a:pt x="3582" y="1"/>
                      <a:pt x="3547" y="24"/>
                      <a:pt x="3547" y="48"/>
                    </a:cubicBezTo>
                    <a:lnTo>
                      <a:pt x="12" y="11775"/>
                    </a:lnTo>
                    <a:cubicBezTo>
                      <a:pt x="0" y="11799"/>
                      <a:pt x="0" y="11822"/>
                      <a:pt x="24" y="11834"/>
                    </a:cubicBezTo>
                    <a:cubicBezTo>
                      <a:pt x="36" y="11857"/>
                      <a:pt x="59" y="11869"/>
                      <a:pt x="82" y="11869"/>
                    </a:cubicBezTo>
                    <a:lnTo>
                      <a:pt x="12922" y="11869"/>
                    </a:lnTo>
                    <a:cubicBezTo>
                      <a:pt x="12945" y="11869"/>
                      <a:pt x="12969" y="11845"/>
                      <a:pt x="12992" y="11822"/>
                    </a:cubicBezTo>
                    <a:lnTo>
                      <a:pt x="16527" y="94"/>
                    </a:lnTo>
                    <a:cubicBezTo>
                      <a:pt x="16527" y="71"/>
                      <a:pt x="16527" y="48"/>
                      <a:pt x="16515" y="24"/>
                    </a:cubicBezTo>
                    <a:cubicBezTo>
                      <a:pt x="16491" y="13"/>
                      <a:pt x="16468" y="1"/>
                      <a:pt x="164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4"/>
              <p:cNvSpPr/>
              <p:nvPr/>
            </p:nvSpPr>
            <p:spPr>
              <a:xfrm>
                <a:off x="5002510" y="5938469"/>
                <a:ext cx="673238" cy="472403"/>
              </a:xfrm>
              <a:custGeom>
                <a:avLst/>
                <a:gdLst/>
                <a:ahLst/>
                <a:cxnLst/>
                <a:rect l="l" t="t" r="r" b="b"/>
                <a:pathLst>
                  <a:path w="14163" h="9938" extrusionOk="0">
                    <a:moveTo>
                      <a:pt x="14162" y="1"/>
                    </a:moveTo>
                    <a:lnTo>
                      <a:pt x="14162" y="1"/>
                    </a:lnTo>
                    <a:cubicBezTo>
                      <a:pt x="10382" y="469"/>
                      <a:pt x="8146" y="3594"/>
                      <a:pt x="4635" y="7023"/>
                    </a:cubicBezTo>
                    <a:cubicBezTo>
                      <a:pt x="2435" y="9177"/>
                      <a:pt x="902" y="9797"/>
                      <a:pt x="0" y="9938"/>
                    </a:cubicBezTo>
                    <a:lnTo>
                      <a:pt x="11178" y="9938"/>
                    </a:lnTo>
                    <a:lnTo>
                      <a:pt x="1416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4"/>
              <p:cNvSpPr/>
              <p:nvPr/>
            </p:nvSpPr>
            <p:spPr>
              <a:xfrm>
                <a:off x="4999183" y="5935142"/>
                <a:ext cx="680464" cy="479058"/>
              </a:xfrm>
              <a:custGeom>
                <a:avLst/>
                <a:gdLst/>
                <a:ahLst/>
                <a:cxnLst/>
                <a:rect l="l" t="t" r="r" b="b"/>
                <a:pathLst>
                  <a:path w="14315" h="10078" extrusionOk="0">
                    <a:moveTo>
                      <a:pt x="14139" y="164"/>
                    </a:moveTo>
                    <a:lnTo>
                      <a:pt x="11189" y="9926"/>
                    </a:lnTo>
                    <a:lnTo>
                      <a:pt x="691" y="9926"/>
                    </a:lnTo>
                    <a:cubicBezTo>
                      <a:pt x="1615" y="9633"/>
                      <a:pt x="2973" y="8884"/>
                      <a:pt x="4764" y="7140"/>
                    </a:cubicBezTo>
                    <a:cubicBezTo>
                      <a:pt x="5431" y="6485"/>
                      <a:pt x="6063" y="5841"/>
                      <a:pt x="6660" y="5209"/>
                    </a:cubicBezTo>
                    <a:cubicBezTo>
                      <a:pt x="9176" y="2622"/>
                      <a:pt x="11166" y="574"/>
                      <a:pt x="14139" y="164"/>
                    </a:cubicBezTo>
                    <a:close/>
                    <a:moveTo>
                      <a:pt x="14232" y="1"/>
                    </a:moveTo>
                    <a:cubicBezTo>
                      <a:pt x="11142" y="375"/>
                      <a:pt x="9118" y="2470"/>
                      <a:pt x="6554" y="5115"/>
                    </a:cubicBezTo>
                    <a:cubicBezTo>
                      <a:pt x="5957" y="5736"/>
                      <a:pt x="5337" y="6379"/>
                      <a:pt x="4658" y="7035"/>
                    </a:cubicBezTo>
                    <a:cubicBezTo>
                      <a:pt x="2470" y="9177"/>
                      <a:pt x="948" y="9785"/>
                      <a:pt x="59" y="9926"/>
                    </a:cubicBezTo>
                    <a:cubicBezTo>
                      <a:pt x="24" y="9937"/>
                      <a:pt x="0" y="9972"/>
                      <a:pt x="0" y="10008"/>
                    </a:cubicBezTo>
                    <a:cubicBezTo>
                      <a:pt x="0" y="10043"/>
                      <a:pt x="35" y="10078"/>
                      <a:pt x="70" y="10078"/>
                    </a:cubicBezTo>
                    <a:lnTo>
                      <a:pt x="11248" y="10078"/>
                    </a:lnTo>
                    <a:cubicBezTo>
                      <a:pt x="11271" y="10078"/>
                      <a:pt x="11295" y="10054"/>
                      <a:pt x="11318" y="10031"/>
                    </a:cubicBezTo>
                    <a:lnTo>
                      <a:pt x="14314" y="94"/>
                    </a:lnTo>
                    <a:cubicBezTo>
                      <a:pt x="14314" y="71"/>
                      <a:pt x="14314" y="47"/>
                      <a:pt x="14291" y="24"/>
                    </a:cubicBezTo>
                    <a:cubicBezTo>
                      <a:pt x="14279" y="1"/>
                      <a:pt x="14256" y="1"/>
                      <a:pt x="142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4"/>
              <p:cNvSpPr/>
              <p:nvPr/>
            </p:nvSpPr>
            <p:spPr>
              <a:xfrm>
                <a:off x="4399448" y="6408579"/>
                <a:ext cx="1140555" cy="35128"/>
              </a:xfrm>
              <a:custGeom>
                <a:avLst/>
                <a:gdLst/>
                <a:ahLst/>
                <a:cxnLst/>
                <a:rect l="l" t="t" r="r" b="b"/>
                <a:pathLst>
                  <a:path w="23994" h="739" extrusionOk="0">
                    <a:moveTo>
                      <a:pt x="0" y="1"/>
                    </a:moveTo>
                    <a:lnTo>
                      <a:pt x="0" y="738"/>
                    </a:lnTo>
                    <a:lnTo>
                      <a:pt x="23993" y="738"/>
                    </a:lnTo>
                    <a:lnTo>
                      <a:pt x="239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4"/>
              <p:cNvSpPr/>
              <p:nvPr/>
            </p:nvSpPr>
            <p:spPr>
              <a:xfrm>
                <a:off x="4395550" y="6404681"/>
                <a:ext cx="1148351" cy="42924"/>
              </a:xfrm>
              <a:custGeom>
                <a:avLst/>
                <a:gdLst/>
                <a:ahLst/>
                <a:cxnLst/>
                <a:rect l="l" t="t" r="r" b="b"/>
                <a:pathLst>
                  <a:path w="24158" h="903" extrusionOk="0">
                    <a:moveTo>
                      <a:pt x="24017" y="153"/>
                    </a:moveTo>
                    <a:lnTo>
                      <a:pt x="24017" y="750"/>
                    </a:lnTo>
                    <a:lnTo>
                      <a:pt x="164" y="750"/>
                    </a:lnTo>
                    <a:lnTo>
                      <a:pt x="152" y="153"/>
                    </a:lnTo>
                    <a:close/>
                    <a:moveTo>
                      <a:pt x="82" y="1"/>
                    </a:moveTo>
                    <a:cubicBezTo>
                      <a:pt x="35" y="1"/>
                      <a:pt x="0" y="36"/>
                      <a:pt x="0" y="83"/>
                    </a:cubicBezTo>
                    <a:lnTo>
                      <a:pt x="0" y="820"/>
                    </a:lnTo>
                    <a:cubicBezTo>
                      <a:pt x="0" y="867"/>
                      <a:pt x="35" y="902"/>
                      <a:pt x="82" y="902"/>
                    </a:cubicBezTo>
                    <a:lnTo>
                      <a:pt x="24087" y="902"/>
                    </a:lnTo>
                    <a:cubicBezTo>
                      <a:pt x="24122" y="902"/>
                      <a:pt x="24157" y="867"/>
                      <a:pt x="24157" y="820"/>
                    </a:cubicBezTo>
                    <a:lnTo>
                      <a:pt x="24157" y="83"/>
                    </a:lnTo>
                    <a:cubicBezTo>
                      <a:pt x="24157" y="36"/>
                      <a:pt x="24122" y="1"/>
                      <a:pt x="240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4"/>
              <p:cNvSpPr/>
              <p:nvPr/>
            </p:nvSpPr>
            <p:spPr>
              <a:xfrm>
                <a:off x="4956307" y="6408579"/>
                <a:ext cx="583682" cy="35128"/>
              </a:xfrm>
              <a:custGeom>
                <a:avLst/>
                <a:gdLst/>
                <a:ahLst/>
                <a:cxnLst/>
                <a:rect l="l" t="t" r="r" b="b"/>
                <a:pathLst>
                  <a:path w="12279" h="739" extrusionOk="0">
                    <a:moveTo>
                      <a:pt x="1" y="1"/>
                    </a:moveTo>
                    <a:lnTo>
                      <a:pt x="1" y="738"/>
                    </a:lnTo>
                    <a:lnTo>
                      <a:pt x="12278" y="738"/>
                    </a:lnTo>
                    <a:lnTo>
                      <a:pt x="12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4"/>
              <p:cNvSpPr/>
              <p:nvPr/>
            </p:nvSpPr>
            <p:spPr>
              <a:xfrm>
                <a:off x="4952980" y="6404681"/>
                <a:ext cx="590908" cy="42924"/>
              </a:xfrm>
              <a:custGeom>
                <a:avLst/>
                <a:gdLst/>
                <a:ahLst/>
                <a:cxnLst/>
                <a:rect l="l" t="t" r="r" b="b"/>
                <a:pathLst>
                  <a:path w="12431" h="903" extrusionOk="0">
                    <a:moveTo>
                      <a:pt x="12290" y="153"/>
                    </a:moveTo>
                    <a:lnTo>
                      <a:pt x="12290" y="750"/>
                    </a:lnTo>
                    <a:lnTo>
                      <a:pt x="153" y="750"/>
                    </a:lnTo>
                    <a:lnTo>
                      <a:pt x="153" y="153"/>
                    </a:lnTo>
                    <a:close/>
                    <a:moveTo>
                      <a:pt x="71" y="1"/>
                    </a:moveTo>
                    <a:cubicBezTo>
                      <a:pt x="36" y="1"/>
                      <a:pt x="1" y="36"/>
                      <a:pt x="1" y="83"/>
                    </a:cubicBezTo>
                    <a:lnTo>
                      <a:pt x="1" y="820"/>
                    </a:lnTo>
                    <a:cubicBezTo>
                      <a:pt x="1" y="867"/>
                      <a:pt x="36" y="890"/>
                      <a:pt x="71" y="902"/>
                    </a:cubicBezTo>
                    <a:lnTo>
                      <a:pt x="12360" y="902"/>
                    </a:lnTo>
                    <a:cubicBezTo>
                      <a:pt x="12395" y="902"/>
                      <a:pt x="12430" y="867"/>
                      <a:pt x="12430" y="820"/>
                    </a:cubicBezTo>
                    <a:lnTo>
                      <a:pt x="12430" y="83"/>
                    </a:lnTo>
                    <a:cubicBezTo>
                      <a:pt x="12430" y="36"/>
                      <a:pt x="12395" y="1"/>
                      <a:pt x="123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4"/>
              <p:cNvSpPr/>
              <p:nvPr/>
            </p:nvSpPr>
            <p:spPr>
              <a:xfrm>
                <a:off x="4475644" y="5677556"/>
                <a:ext cx="240384" cy="76294"/>
              </a:xfrm>
              <a:custGeom>
                <a:avLst/>
                <a:gdLst/>
                <a:ahLst/>
                <a:cxnLst/>
                <a:rect l="l" t="t" r="r" b="b"/>
                <a:pathLst>
                  <a:path w="5057" h="1605" extrusionOk="0">
                    <a:moveTo>
                      <a:pt x="328" y="1"/>
                    </a:moveTo>
                    <a:cubicBezTo>
                      <a:pt x="141" y="1"/>
                      <a:pt x="1" y="141"/>
                      <a:pt x="1" y="328"/>
                    </a:cubicBezTo>
                    <a:lnTo>
                      <a:pt x="1" y="1276"/>
                    </a:lnTo>
                    <a:cubicBezTo>
                      <a:pt x="1" y="1464"/>
                      <a:pt x="141" y="1604"/>
                      <a:pt x="328" y="1604"/>
                    </a:cubicBezTo>
                    <a:lnTo>
                      <a:pt x="3617" y="1604"/>
                    </a:lnTo>
                    <a:cubicBezTo>
                      <a:pt x="3652" y="1604"/>
                      <a:pt x="3687" y="1569"/>
                      <a:pt x="3687" y="1534"/>
                    </a:cubicBezTo>
                    <a:cubicBezTo>
                      <a:pt x="3687" y="1487"/>
                      <a:pt x="3652" y="1464"/>
                      <a:pt x="3617" y="1464"/>
                    </a:cubicBezTo>
                    <a:lnTo>
                      <a:pt x="328" y="1464"/>
                    </a:lnTo>
                    <a:cubicBezTo>
                      <a:pt x="223" y="1464"/>
                      <a:pt x="141" y="1382"/>
                      <a:pt x="141" y="1276"/>
                    </a:cubicBezTo>
                    <a:lnTo>
                      <a:pt x="141" y="328"/>
                    </a:lnTo>
                    <a:cubicBezTo>
                      <a:pt x="141" y="223"/>
                      <a:pt x="223" y="141"/>
                      <a:pt x="328" y="141"/>
                    </a:cubicBezTo>
                    <a:lnTo>
                      <a:pt x="4729" y="141"/>
                    </a:lnTo>
                    <a:cubicBezTo>
                      <a:pt x="4834" y="141"/>
                      <a:pt x="4905" y="223"/>
                      <a:pt x="4905" y="328"/>
                    </a:cubicBezTo>
                    <a:lnTo>
                      <a:pt x="4905" y="703"/>
                    </a:lnTo>
                    <a:cubicBezTo>
                      <a:pt x="4905" y="750"/>
                      <a:pt x="4943" y="773"/>
                      <a:pt x="4981" y="773"/>
                    </a:cubicBezTo>
                    <a:cubicBezTo>
                      <a:pt x="5019" y="773"/>
                      <a:pt x="5057" y="750"/>
                      <a:pt x="5057" y="703"/>
                    </a:cubicBezTo>
                    <a:lnTo>
                      <a:pt x="5057" y="328"/>
                    </a:lnTo>
                    <a:cubicBezTo>
                      <a:pt x="5057" y="141"/>
                      <a:pt x="4905" y="1"/>
                      <a:pt x="47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4"/>
              <p:cNvSpPr/>
              <p:nvPr/>
            </p:nvSpPr>
            <p:spPr>
              <a:xfrm>
                <a:off x="4642536" y="5708168"/>
                <a:ext cx="245423" cy="138565"/>
              </a:xfrm>
              <a:custGeom>
                <a:avLst/>
                <a:gdLst/>
                <a:ahLst/>
                <a:cxnLst/>
                <a:rect l="l" t="t" r="r" b="b"/>
                <a:pathLst>
                  <a:path w="5163" h="2915" extrusionOk="0">
                    <a:moveTo>
                      <a:pt x="399" y="0"/>
                    </a:moveTo>
                    <a:cubicBezTo>
                      <a:pt x="176" y="0"/>
                      <a:pt x="1" y="176"/>
                      <a:pt x="1" y="398"/>
                    </a:cubicBezTo>
                    <a:lnTo>
                      <a:pt x="1" y="2446"/>
                    </a:lnTo>
                    <a:cubicBezTo>
                      <a:pt x="1" y="2482"/>
                      <a:pt x="24" y="2517"/>
                      <a:pt x="71" y="2517"/>
                    </a:cubicBezTo>
                    <a:cubicBezTo>
                      <a:pt x="106" y="2517"/>
                      <a:pt x="141" y="2482"/>
                      <a:pt x="141" y="2446"/>
                    </a:cubicBezTo>
                    <a:lnTo>
                      <a:pt x="141" y="398"/>
                    </a:lnTo>
                    <a:cubicBezTo>
                      <a:pt x="141" y="258"/>
                      <a:pt x="258" y="141"/>
                      <a:pt x="399" y="141"/>
                    </a:cubicBezTo>
                    <a:lnTo>
                      <a:pt x="4764" y="141"/>
                    </a:lnTo>
                    <a:cubicBezTo>
                      <a:pt x="4905" y="141"/>
                      <a:pt x="5022" y="258"/>
                      <a:pt x="5022" y="398"/>
                    </a:cubicBezTo>
                    <a:lnTo>
                      <a:pt x="5022" y="2844"/>
                    </a:lnTo>
                    <a:cubicBezTo>
                      <a:pt x="5022" y="2891"/>
                      <a:pt x="5045" y="2915"/>
                      <a:pt x="5092" y="2915"/>
                    </a:cubicBezTo>
                    <a:cubicBezTo>
                      <a:pt x="5127" y="2915"/>
                      <a:pt x="5162" y="2891"/>
                      <a:pt x="5162" y="2844"/>
                    </a:cubicBezTo>
                    <a:lnTo>
                      <a:pt x="5162" y="398"/>
                    </a:lnTo>
                    <a:cubicBezTo>
                      <a:pt x="5162" y="176"/>
                      <a:pt x="4987" y="0"/>
                      <a:pt x="4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4"/>
              <p:cNvSpPr/>
              <p:nvPr/>
            </p:nvSpPr>
            <p:spPr>
              <a:xfrm>
                <a:off x="4642536" y="5843925"/>
                <a:ext cx="245423" cy="235916"/>
              </a:xfrm>
              <a:custGeom>
                <a:avLst/>
                <a:gdLst/>
                <a:ahLst/>
                <a:cxnLst/>
                <a:rect l="l" t="t" r="r" b="b"/>
                <a:pathLst>
                  <a:path w="5163" h="4963" extrusionOk="0">
                    <a:moveTo>
                      <a:pt x="71" y="0"/>
                    </a:moveTo>
                    <a:cubicBezTo>
                      <a:pt x="24" y="0"/>
                      <a:pt x="1" y="35"/>
                      <a:pt x="1" y="82"/>
                    </a:cubicBezTo>
                    <a:lnTo>
                      <a:pt x="1" y="4553"/>
                    </a:lnTo>
                    <a:cubicBezTo>
                      <a:pt x="1" y="4775"/>
                      <a:pt x="176" y="4951"/>
                      <a:pt x="399" y="4963"/>
                    </a:cubicBezTo>
                    <a:lnTo>
                      <a:pt x="4764" y="4963"/>
                    </a:lnTo>
                    <a:cubicBezTo>
                      <a:pt x="4987" y="4963"/>
                      <a:pt x="5162" y="4775"/>
                      <a:pt x="5162" y="4553"/>
                    </a:cubicBezTo>
                    <a:lnTo>
                      <a:pt x="5162" y="2002"/>
                    </a:lnTo>
                    <a:cubicBezTo>
                      <a:pt x="5162" y="1966"/>
                      <a:pt x="5127" y="1931"/>
                      <a:pt x="5092" y="1931"/>
                    </a:cubicBezTo>
                    <a:cubicBezTo>
                      <a:pt x="5045" y="1931"/>
                      <a:pt x="5022" y="1966"/>
                      <a:pt x="5022" y="2002"/>
                    </a:cubicBezTo>
                    <a:lnTo>
                      <a:pt x="5022" y="4553"/>
                    </a:lnTo>
                    <a:cubicBezTo>
                      <a:pt x="5022" y="4693"/>
                      <a:pt x="4905" y="4810"/>
                      <a:pt x="4764" y="4810"/>
                    </a:cubicBezTo>
                    <a:lnTo>
                      <a:pt x="399" y="4810"/>
                    </a:lnTo>
                    <a:cubicBezTo>
                      <a:pt x="258" y="4810"/>
                      <a:pt x="141" y="4693"/>
                      <a:pt x="141" y="4553"/>
                    </a:cubicBezTo>
                    <a:lnTo>
                      <a:pt x="141" y="82"/>
                    </a:lnTo>
                    <a:cubicBezTo>
                      <a:pt x="141" y="35"/>
                      <a:pt x="106" y="0"/>
                      <a:pt x="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4"/>
              <p:cNvSpPr/>
              <p:nvPr/>
            </p:nvSpPr>
            <p:spPr>
              <a:xfrm>
                <a:off x="4655893" y="5764923"/>
                <a:ext cx="218138" cy="6702"/>
              </a:xfrm>
              <a:custGeom>
                <a:avLst/>
                <a:gdLst/>
                <a:ahLst/>
                <a:cxnLst/>
                <a:rect l="l" t="t" r="r" b="b"/>
                <a:pathLst>
                  <a:path w="4589" h="141" extrusionOk="0">
                    <a:moveTo>
                      <a:pt x="94" y="0"/>
                    </a:moveTo>
                    <a:cubicBezTo>
                      <a:pt x="1" y="0"/>
                      <a:pt x="1" y="141"/>
                      <a:pt x="94" y="141"/>
                    </a:cubicBezTo>
                    <a:lnTo>
                      <a:pt x="4495" y="141"/>
                    </a:lnTo>
                    <a:cubicBezTo>
                      <a:pt x="4589" y="141"/>
                      <a:pt x="4589" y="0"/>
                      <a:pt x="44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4"/>
              <p:cNvSpPr/>
              <p:nvPr/>
            </p:nvSpPr>
            <p:spPr>
              <a:xfrm>
                <a:off x="4757140" y="5827763"/>
                <a:ext cx="115795" cy="7273"/>
              </a:xfrm>
              <a:custGeom>
                <a:avLst/>
                <a:gdLst/>
                <a:ahLst/>
                <a:cxnLst/>
                <a:rect l="l" t="t" r="r" b="b"/>
                <a:pathLst>
                  <a:path w="2436" h="153" extrusionOk="0">
                    <a:moveTo>
                      <a:pt x="71" y="1"/>
                    </a:moveTo>
                    <a:cubicBezTo>
                      <a:pt x="24" y="1"/>
                      <a:pt x="1" y="36"/>
                      <a:pt x="1" y="71"/>
                    </a:cubicBezTo>
                    <a:cubicBezTo>
                      <a:pt x="1" y="118"/>
                      <a:pt x="24" y="141"/>
                      <a:pt x="71" y="153"/>
                    </a:cubicBezTo>
                    <a:lnTo>
                      <a:pt x="2365" y="153"/>
                    </a:lnTo>
                    <a:cubicBezTo>
                      <a:pt x="2412" y="153"/>
                      <a:pt x="2435" y="118"/>
                      <a:pt x="2435" y="71"/>
                    </a:cubicBezTo>
                    <a:cubicBezTo>
                      <a:pt x="2435" y="36"/>
                      <a:pt x="2412" y="1"/>
                      <a:pt x="2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4"/>
              <p:cNvSpPr/>
              <p:nvPr/>
            </p:nvSpPr>
            <p:spPr>
              <a:xfrm>
                <a:off x="4657034" y="5827763"/>
                <a:ext cx="90174" cy="7273"/>
              </a:xfrm>
              <a:custGeom>
                <a:avLst/>
                <a:gdLst/>
                <a:ahLst/>
                <a:cxnLst/>
                <a:rect l="l" t="t" r="r" b="b"/>
                <a:pathLst>
                  <a:path w="1897" h="153" extrusionOk="0">
                    <a:moveTo>
                      <a:pt x="70" y="1"/>
                    </a:moveTo>
                    <a:cubicBezTo>
                      <a:pt x="35" y="1"/>
                      <a:pt x="0" y="36"/>
                      <a:pt x="0" y="71"/>
                    </a:cubicBezTo>
                    <a:cubicBezTo>
                      <a:pt x="0" y="118"/>
                      <a:pt x="35" y="141"/>
                      <a:pt x="70" y="153"/>
                    </a:cubicBezTo>
                    <a:lnTo>
                      <a:pt x="1814" y="153"/>
                    </a:lnTo>
                    <a:cubicBezTo>
                      <a:pt x="1861" y="153"/>
                      <a:pt x="1896" y="118"/>
                      <a:pt x="1896" y="71"/>
                    </a:cubicBezTo>
                    <a:cubicBezTo>
                      <a:pt x="1896" y="36"/>
                      <a:pt x="1861" y="1"/>
                      <a:pt x="18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4"/>
              <p:cNvSpPr/>
              <p:nvPr/>
            </p:nvSpPr>
            <p:spPr>
              <a:xfrm>
                <a:off x="4657034" y="5890650"/>
                <a:ext cx="215904" cy="7273"/>
              </a:xfrm>
              <a:custGeom>
                <a:avLst/>
                <a:gdLst/>
                <a:ahLst/>
                <a:cxnLst/>
                <a:rect l="l" t="t" r="r" b="b"/>
                <a:pathLst>
                  <a:path w="4542" h="153" extrusionOk="0">
                    <a:moveTo>
                      <a:pt x="70" y="0"/>
                    </a:moveTo>
                    <a:cubicBezTo>
                      <a:pt x="35" y="0"/>
                      <a:pt x="0" y="35"/>
                      <a:pt x="0" y="82"/>
                    </a:cubicBezTo>
                    <a:cubicBezTo>
                      <a:pt x="0" y="117"/>
                      <a:pt x="35" y="152"/>
                      <a:pt x="70" y="152"/>
                    </a:cubicBezTo>
                    <a:lnTo>
                      <a:pt x="4471" y="152"/>
                    </a:lnTo>
                    <a:cubicBezTo>
                      <a:pt x="4518" y="152"/>
                      <a:pt x="4541" y="117"/>
                      <a:pt x="4541" y="82"/>
                    </a:cubicBezTo>
                    <a:cubicBezTo>
                      <a:pt x="4541" y="35"/>
                      <a:pt x="4518" y="0"/>
                      <a:pt x="44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4"/>
              <p:cNvSpPr/>
              <p:nvPr/>
            </p:nvSpPr>
            <p:spPr>
              <a:xfrm>
                <a:off x="4827823" y="5954060"/>
                <a:ext cx="46204" cy="6702"/>
              </a:xfrm>
              <a:custGeom>
                <a:avLst/>
                <a:gdLst/>
                <a:ahLst/>
                <a:cxnLst/>
                <a:rect l="l" t="t" r="r" b="b"/>
                <a:pathLst>
                  <a:path w="972" h="141" extrusionOk="0">
                    <a:moveTo>
                      <a:pt x="94" y="1"/>
                    </a:moveTo>
                    <a:cubicBezTo>
                      <a:pt x="0" y="1"/>
                      <a:pt x="0" y="141"/>
                      <a:pt x="94" y="141"/>
                    </a:cubicBezTo>
                    <a:lnTo>
                      <a:pt x="878" y="141"/>
                    </a:lnTo>
                    <a:cubicBezTo>
                      <a:pt x="972" y="141"/>
                      <a:pt x="972" y="1"/>
                      <a:pt x="8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4"/>
              <p:cNvSpPr/>
              <p:nvPr/>
            </p:nvSpPr>
            <p:spPr>
              <a:xfrm>
                <a:off x="4655893" y="5954060"/>
                <a:ext cx="161952" cy="6702"/>
              </a:xfrm>
              <a:custGeom>
                <a:avLst/>
                <a:gdLst/>
                <a:ahLst/>
                <a:cxnLst/>
                <a:rect l="l" t="t" r="r" b="b"/>
                <a:pathLst>
                  <a:path w="3407" h="141" extrusionOk="0">
                    <a:moveTo>
                      <a:pt x="94" y="1"/>
                    </a:moveTo>
                    <a:cubicBezTo>
                      <a:pt x="1" y="1"/>
                      <a:pt x="1" y="141"/>
                      <a:pt x="94" y="141"/>
                    </a:cubicBezTo>
                    <a:lnTo>
                      <a:pt x="3313" y="141"/>
                    </a:lnTo>
                    <a:cubicBezTo>
                      <a:pt x="3407" y="141"/>
                      <a:pt x="3407" y="1"/>
                      <a:pt x="3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4"/>
              <p:cNvSpPr/>
              <p:nvPr/>
            </p:nvSpPr>
            <p:spPr>
              <a:xfrm>
                <a:off x="4657034" y="6016948"/>
                <a:ext cx="215904" cy="7273"/>
              </a:xfrm>
              <a:custGeom>
                <a:avLst/>
                <a:gdLst/>
                <a:ahLst/>
                <a:cxnLst/>
                <a:rect l="l" t="t" r="r" b="b"/>
                <a:pathLst>
                  <a:path w="4542" h="153" extrusionOk="0">
                    <a:moveTo>
                      <a:pt x="70" y="0"/>
                    </a:moveTo>
                    <a:cubicBezTo>
                      <a:pt x="35" y="0"/>
                      <a:pt x="0" y="35"/>
                      <a:pt x="0" y="70"/>
                    </a:cubicBezTo>
                    <a:cubicBezTo>
                      <a:pt x="0" y="117"/>
                      <a:pt x="35" y="152"/>
                      <a:pt x="70" y="152"/>
                    </a:cubicBezTo>
                    <a:lnTo>
                      <a:pt x="4471" y="152"/>
                    </a:lnTo>
                    <a:cubicBezTo>
                      <a:pt x="4518" y="152"/>
                      <a:pt x="4541" y="117"/>
                      <a:pt x="4541" y="70"/>
                    </a:cubicBezTo>
                    <a:cubicBezTo>
                      <a:pt x="4541" y="35"/>
                      <a:pt x="4518" y="0"/>
                      <a:pt x="44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4"/>
              <p:cNvSpPr/>
              <p:nvPr/>
            </p:nvSpPr>
            <p:spPr>
              <a:xfrm>
                <a:off x="4517950" y="5710402"/>
                <a:ext cx="120739" cy="7273"/>
              </a:xfrm>
              <a:custGeom>
                <a:avLst/>
                <a:gdLst/>
                <a:ahLst/>
                <a:cxnLst/>
                <a:rect l="l" t="t" r="r" b="b"/>
                <a:pathLst>
                  <a:path w="2540" h="153" extrusionOk="0">
                    <a:moveTo>
                      <a:pt x="70" y="0"/>
                    </a:moveTo>
                    <a:cubicBezTo>
                      <a:pt x="23" y="0"/>
                      <a:pt x="0" y="35"/>
                      <a:pt x="0" y="82"/>
                    </a:cubicBezTo>
                    <a:cubicBezTo>
                      <a:pt x="0" y="117"/>
                      <a:pt x="23" y="152"/>
                      <a:pt x="70" y="152"/>
                    </a:cubicBezTo>
                    <a:lnTo>
                      <a:pt x="2470" y="152"/>
                    </a:lnTo>
                    <a:cubicBezTo>
                      <a:pt x="2505" y="152"/>
                      <a:pt x="2540" y="117"/>
                      <a:pt x="2540" y="82"/>
                    </a:cubicBezTo>
                    <a:cubicBezTo>
                      <a:pt x="2540" y="35"/>
                      <a:pt x="2505" y="0"/>
                      <a:pt x="2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4"/>
              <p:cNvSpPr/>
              <p:nvPr/>
            </p:nvSpPr>
            <p:spPr>
              <a:xfrm>
                <a:off x="5242271" y="5670902"/>
                <a:ext cx="72919" cy="62889"/>
              </a:xfrm>
              <a:custGeom>
                <a:avLst/>
                <a:gdLst/>
                <a:ahLst/>
                <a:cxnLst/>
                <a:rect l="l" t="t" r="r" b="b"/>
                <a:pathLst>
                  <a:path w="1534" h="1323" extrusionOk="0">
                    <a:moveTo>
                      <a:pt x="879" y="152"/>
                    </a:moveTo>
                    <a:cubicBezTo>
                      <a:pt x="1159" y="152"/>
                      <a:pt x="1394" y="375"/>
                      <a:pt x="1394" y="656"/>
                    </a:cubicBezTo>
                    <a:cubicBezTo>
                      <a:pt x="1394" y="964"/>
                      <a:pt x="1142" y="1172"/>
                      <a:pt x="877" y="1172"/>
                    </a:cubicBezTo>
                    <a:cubicBezTo>
                      <a:pt x="751" y="1172"/>
                      <a:pt x="622" y="1124"/>
                      <a:pt x="516" y="1018"/>
                    </a:cubicBezTo>
                    <a:cubicBezTo>
                      <a:pt x="200" y="702"/>
                      <a:pt x="422" y="152"/>
                      <a:pt x="879" y="152"/>
                    </a:cubicBezTo>
                    <a:close/>
                    <a:moveTo>
                      <a:pt x="879" y="0"/>
                    </a:moveTo>
                    <a:cubicBezTo>
                      <a:pt x="716" y="0"/>
                      <a:pt x="548" y="62"/>
                      <a:pt x="410" y="199"/>
                    </a:cubicBezTo>
                    <a:cubicBezTo>
                      <a:pt x="1" y="609"/>
                      <a:pt x="293" y="1323"/>
                      <a:pt x="879" y="1323"/>
                    </a:cubicBezTo>
                    <a:cubicBezTo>
                      <a:pt x="1241" y="1323"/>
                      <a:pt x="1534" y="1018"/>
                      <a:pt x="1534" y="656"/>
                    </a:cubicBezTo>
                    <a:cubicBezTo>
                      <a:pt x="1534" y="261"/>
                      <a:pt x="1216" y="0"/>
                      <a:pt x="8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1135;p34">
            <a:extLst>
              <a:ext uri="{FF2B5EF4-FFF2-40B4-BE49-F238E27FC236}">
                <a16:creationId xmlns:a16="http://schemas.microsoft.com/office/drawing/2014/main" id="{5E7EA68D-B02E-7ECF-2565-EEBFCA004371}"/>
              </a:ext>
            </a:extLst>
          </p:cNvPr>
          <p:cNvSpPr txBox="1">
            <a:spLocks/>
          </p:cNvSpPr>
          <p:nvPr/>
        </p:nvSpPr>
        <p:spPr>
          <a:xfrm>
            <a:off x="-465501" y="39271"/>
            <a:ext cx="10051144" cy="119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Nunito"/>
              <a:buNone/>
              <a:defRPr sz="4500" b="1" i="0" u="none" strike="noStrike" cap="none">
                <a:solidFill>
                  <a:schemeClr val="dk1"/>
                </a:solidFill>
                <a:latin typeface="Nunito"/>
                <a:ea typeface="Nunito"/>
                <a:cs typeface="Nunito"/>
                <a:sym typeface="Nunito"/>
              </a:defRPr>
            </a:lvl1pPr>
            <a:lvl2pPr marR="0" lvl="1" algn="ctr" rtl="0">
              <a:lnSpc>
                <a:spcPct val="100000"/>
              </a:lnSpc>
              <a:spcBef>
                <a:spcPts val="0"/>
              </a:spcBef>
              <a:spcAft>
                <a:spcPts val="0"/>
              </a:spcAft>
              <a:buClr>
                <a:schemeClr val="dk1"/>
              </a:buClr>
              <a:buSzPts val="5200"/>
              <a:buFont typeface="Nunito"/>
              <a:buNone/>
              <a:defRPr sz="5200" b="1" i="0" u="none" strike="noStrike" cap="none">
                <a:solidFill>
                  <a:schemeClr val="dk1"/>
                </a:solidFill>
                <a:latin typeface="Nunito"/>
                <a:ea typeface="Nunito"/>
                <a:cs typeface="Nunito"/>
                <a:sym typeface="Nunito"/>
              </a:defRPr>
            </a:lvl2pPr>
            <a:lvl3pPr marR="0" lvl="2" algn="ctr" rtl="0">
              <a:lnSpc>
                <a:spcPct val="100000"/>
              </a:lnSpc>
              <a:spcBef>
                <a:spcPts val="0"/>
              </a:spcBef>
              <a:spcAft>
                <a:spcPts val="0"/>
              </a:spcAft>
              <a:buClr>
                <a:schemeClr val="dk1"/>
              </a:buClr>
              <a:buSzPts val="5200"/>
              <a:buFont typeface="Nunito"/>
              <a:buNone/>
              <a:defRPr sz="5200" b="1" i="0" u="none" strike="noStrike" cap="none">
                <a:solidFill>
                  <a:schemeClr val="dk1"/>
                </a:solidFill>
                <a:latin typeface="Nunito"/>
                <a:ea typeface="Nunito"/>
                <a:cs typeface="Nunito"/>
                <a:sym typeface="Nunito"/>
              </a:defRPr>
            </a:lvl3pPr>
            <a:lvl4pPr marR="0" lvl="3" algn="ctr" rtl="0">
              <a:lnSpc>
                <a:spcPct val="100000"/>
              </a:lnSpc>
              <a:spcBef>
                <a:spcPts val="0"/>
              </a:spcBef>
              <a:spcAft>
                <a:spcPts val="0"/>
              </a:spcAft>
              <a:buClr>
                <a:schemeClr val="dk1"/>
              </a:buClr>
              <a:buSzPts val="5200"/>
              <a:buFont typeface="Nunito"/>
              <a:buNone/>
              <a:defRPr sz="5200" b="1" i="0" u="none" strike="noStrike" cap="none">
                <a:solidFill>
                  <a:schemeClr val="dk1"/>
                </a:solidFill>
                <a:latin typeface="Nunito"/>
                <a:ea typeface="Nunito"/>
                <a:cs typeface="Nunito"/>
                <a:sym typeface="Nunito"/>
              </a:defRPr>
            </a:lvl4pPr>
            <a:lvl5pPr marR="0" lvl="4" algn="ctr" rtl="0">
              <a:lnSpc>
                <a:spcPct val="100000"/>
              </a:lnSpc>
              <a:spcBef>
                <a:spcPts val="0"/>
              </a:spcBef>
              <a:spcAft>
                <a:spcPts val="0"/>
              </a:spcAft>
              <a:buClr>
                <a:schemeClr val="dk1"/>
              </a:buClr>
              <a:buSzPts val="5200"/>
              <a:buFont typeface="Nunito"/>
              <a:buNone/>
              <a:defRPr sz="5200" b="1" i="0" u="none" strike="noStrike" cap="none">
                <a:solidFill>
                  <a:schemeClr val="dk1"/>
                </a:solidFill>
                <a:latin typeface="Nunito"/>
                <a:ea typeface="Nunito"/>
                <a:cs typeface="Nunito"/>
                <a:sym typeface="Nunito"/>
              </a:defRPr>
            </a:lvl5pPr>
            <a:lvl6pPr marR="0" lvl="5" algn="ctr" rtl="0">
              <a:lnSpc>
                <a:spcPct val="100000"/>
              </a:lnSpc>
              <a:spcBef>
                <a:spcPts val="0"/>
              </a:spcBef>
              <a:spcAft>
                <a:spcPts val="0"/>
              </a:spcAft>
              <a:buClr>
                <a:schemeClr val="dk1"/>
              </a:buClr>
              <a:buSzPts val="5200"/>
              <a:buFont typeface="Nunito"/>
              <a:buNone/>
              <a:defRPr sz="5200" b="1" i="0" u="none" strike="noStrike" cap="none">
                <a:solidFill>
                  <a:schemeClr val="dk1"/>
                </a:solidFill>
                <a:latin typeface="Nunito"/>
                <a:ea typeface="Nunito"/>
                <a:cs typeface="Nunito"/>
                <a:sym typeface="Nunito"/>
              </a:defRPr>
            </a:lvl6pPr>
            <a:lvl7pPr marR="0" lvl="6" algn="ctr" rtl="0">
              <a:lnSpc>
                <a:spcPct val="100000"/>
              </a:lnSpc>
              <a:spcBef>
                <a:spcPts val="0"/>
              </a:spcBef>
              <a:spcAft>
                <a:spcPts val="0"/>
              </a:spcAft>
              <a:buClr>
                <a:schemeClr val="dk1"/>
              </a:buClr>
              <a:buSzPts val="5200"/>
              <a:buFont typeface="Nunito"/>
              <a:buNone/>
              <a:defRPr sz="5200" b="1" i="0" u="none" strike="noStrike" cap="none">
                <a:solidFill>
                  <a:schemeClr val="dk1"/>
                </a:solidFill>
                <a:latin typeface="Nunito"/>
                <a:ea typeface="Nunito"/>
                <a:cs typeface="Nunito"/>
                <a:sym typeface="Nunito"/>
              </a:defRPr>
            </a:lvl7pPr>
            <a:lvl8pPr marR="0" lvl="7" algn="ctr" rtl="0">
              <a:lnSpc>
                <a:spcPct val="100000"/>
              </a:lnSpc>
              <a:spcBef>
                <a:spcPts val="0"/>
              </a:spcBef>
              <a:spcAft>
                <a:spcPts val="0"/>
              </a:spcAft>
              <a:buClr>
                <a:schemeClr val="dk1"/>
              </a:buClr>
              <a:buSzPts val="5200"/>
              <a:buFont typeface="Nunito"/>
              <a:buNone/>
              <a:defRPr sz="5200" b="1" i="0" u="none" strike="noStrike" cap="none">
                <a:solidFill>
                  <a:schemeClr val="dk1"/>
                </a:solidFill>
                <a:latin typeface="Nunito"/>
                <a:ea typeface="Nunito"/>
                <a:cs typeface="Nunito"/>
                <a:sym typeface="Nunito"/>
              </a:defRPr>
            </a:lvl8pPr>
            <a:lvl9pPr marR="0" lvl="8" algn="ctr" rtl="0">
              <a:lnSpc>
                <a:spcPct val="100000"/>
              </a:lnSpc>
              <a:spcBef>
                <a:spcPts val="0"/>
              </a:spcBef>
              <a:spcAft>
                <a:spcPts val="0"/>
              </a:spcAft>
              <a:buClr>
                <a:schemeClr val="dk1"/>
              </a:buClr>
              <a:buSzPts val="5200"/>
              <a:buFont typeface="Nunito"/>
              <a:buNone/>
              <a:defRPr sz="5200" b="1" i="0" u="none" strike="noStrike" cap="none">
                <a:solidFill>
                  <a:schemeClr val="dk1"/>
                </a:solidFill>
                <a:latin typeface="Nunito"/>
                <a:ea typeface="Nunito"/>
                <a:cs typeface="Nunito"/>
                <a:sym typeface="Nunito"/>
              </a:defRPr>
            </a:lvl9pPr>
          </a:lstStyle>
          <a:p>
            <a:r>
              <a:rPr lang="en-US" sz="1400" b="0" dirty="0">
                <a:solidFill>
                  <a:schemeClr val="bg2"/>
                </a:solidFill>
              </a:rPr>
              <a:t>OBJECT ORIENTED PROGRAMING IN JAVA</a:t>
            </a:r>
          </a:p>
          <a:p>
            <a:endParaRPr lang="en-US" sz="1400" b="0" dirty="0">
              <a:solidFill>
                <a:schemeClr val="bg2"/>
              </a:solidFill>
            </a:endParaRPr>
          </a:p>
          <a:p>
            <a:r>
              <a:rPr lang="en-US" sz="1000" b="0" dirty="0">
                <a:solidFill>
                  <a:schemeClr val="bg2"/>
                </a:solidFill>
              </a:rPr>
              <a:t>END SEMESTER PROJECT, MODULE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1865085" y="3351796"/>
            <a:ext cx="5413829" cy="355500"/>
          </a:xfrm>
          <a:prstGeom prst="rect">
            <a:avLst/>
          </a:prstGeom>
          <a:noFill/>
          <a:ln>
            <a:noFill/>
          </a:ln>
        </p:spPr>
        <p:txBody>
          <a:bodyPr spcFirstLastPara="1" wrap="square" lIns="91425" tIns="91425" rIns="91425" bIns="91425" anchor="ctr" anchorCtr="0">
            <a:noAutofit/>
          </a:bodyPr>
          <a:lstStyle/>
          <a:p>
            <a:pPr algn="ctr"/>
            <a:endParaRPr sz="1000" dirty="0">
              <a:solidFill>
                <a:srgbClr val="263238"/>
              </a:solidFill>
              <a:latin typeface="Nunito"/>
              <a:ea typeface="Nunito"/>
              <a:cs typeface="Nunito"/>
              <a:sym typeface="Nunito"/>
            </a:endParaRPr>
          </a:p>
        </p:txBody>
      </p:sp>
      <p:sp>
        <p:nvSpPr>
          <p:cNvPr id="2" name="Google Shape;1135;p34">
            <a:extLst>
              <a:ext uri="{FF2B5EF4-FFF2-40B4-BE49-F238E27FC236}">
                <a16:creationId xmlns:a16="http://schemas.microsoft.com/office/drawing/2014/main" id="{FC05DC45-3833-BF0B-9394-96306B4D0687}"/>
              </a:ext>
            </a:extLst>
          </p:cNvPr>
          <p:cNvSpPr txBox="1">
            <a:spLocks/>
          </p:cNvSpPr>
          <p:nvPr/>
        </p:nvSpPr>
        <p:spPr>
          <a:xfrm>
            <a:off x="-453574" y="203200"/>
            <a:ext cx="10051144" cy="119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Nunito"/>
              <a:buNone/>
              <a:defRPr sz="3300" b="1" i="0" u="none" strike="noStrike" cap="none">
                <a:solidFill>
                  <a:schemeClr val="lt2"/>
                </a:solidFill>
                <a:latin typeface="Nunito"/>
                <a:ea typeface="Nunito"/>
                <a:cs typeface="Nunito"/>
                <a:sym typeface="Nunito"/>
              </a:defRPr>
            </a:lvl1pPr>
            <a:lvl2pPr marR="0" lvl="1"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9pPr>
          </a:lstStyle>
          <a:p>
            <a:r>
              <a:rPr lang="en-US" sz="1800" dirty="0">
                <a:solidFill>
                  <a:schemeClr val="bg2"/>
                </a:solidFill>
              </a:rPr>
              <a:t>Pseudo Code</a:t>
            </a:r>
          </a:p>
        </p:txBody>
      </p:sp>
      <p:pic>
        <p:nvPicPr>
          <p:cNvPr id="4" name="Picture 3">
            <a:extLst>
              <a:ext uri="{FF2B5EF4-FFF2-40B4-BE49-F238E27FC236}">
                <a16:creationId xmlns:a16="http://schemas.microsoft.com/office/drawing/2014/main" id="{539DBE68-772F-D0E7-8599-427545E05AEE}"/>
              </a:ext>
            </a:extLst>
          </p:cNvPr>
          <p:cNvPicPr>
            <a:picLocks noChangeAspect="1"/>
          </p:cNvPicPr>
          <p:nvPr/>
        </p:nvPicPr>
        <p:blipFill>
          <a:blip r:embed="rId3"/>
          <a:stretch>
            <a:fillRect/>
          </a:stretch>
        </p:blipFill>
        <p:spPr>
          <a:xfrm>
            <a:off x="1393393" y="1195800"/>
            <a:ext cx="6357211" cy="2899897"/>
          </a:xfrm>
          <a:prstGeom prst="rect">
            <a:avLst/>
          </a:prstGeom>
        </p:spPr>
      </p:pic>
    </p:spTree>
    <p:extLst>
      <p:ext uri="{BB962C8B-B14F-4D97-AF65-F5344CB8AC3E}">
        <p14:creationId xmlns:p14="http://schemas.microsoft.com/office/powerpoint/2010/main" val="160513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117" name="Google Shape;2117;p57"/>
          <p:cNvSpPr/>
          <p:nvPr/>
        </p:nvSpPr>
        <p:spPr>
          <a:xfrm>
            <a:off x="2298763" y="909575"/>
            <a:ext cx="4551600" cy="1055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8" name="Google Shape;2118;p57"/>
          <p:cNvSpPr txBox="1">
            <a:spLocks noGrp="1"/>
          </p:cNvSpPr>
          <p:nvPr>
            <p:ph type="title"/>
          </p:nvPr>
        </p:nvSpPr>
        <p:spPr>
          <a:xfrm>
            <a:off x="1843813" y="862175"/>
            <a:ext cx="5461500" cy="114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t>PROGRAM</a:t>
            </a:r>
          </a:p>
        </p:txBody>
      </p:sp>
      <p:sp>
        <p:nvSpPr>
          <p:cNvPr id="2119" name="Google Shape;2119;p57"/>
          <p:cNvSpPr txBox="1">
            <a:spLocks noGrp="1"/>
          </p:cNvSpPr>
          <p:nvPr>
            <p:ph type="body" idx="1"/>
          </p:nvPr>
        </p:nvSpPr>
        <p:spPr>
          <a:xfrm>
            <a:off x="1843813" y="2045575"/>
            <a:ext cx="5461500"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US" dirty="0"/>
              <a:t>We wrote to implement it in JAVA</a:t>
            </a:r>
            <a:endParaRPr dirty="0"/>
          </a:p>
        </p:txBody>
      </p:sp>
      <p:cxnSp>
        <p:nvCxnSpPr>
          <p:cNvPr id="2120" name="Google Shape;2120;p57"/>
          <p:cNvCxnSpPr/>
          <p:nvPr/>
        </p:nvCxnSpPr>
        <p:spPr>
          <a:xfrm>
            <a:off x="714875" y="4611900"/>
            <a:ext cx="7723200" cy="0"/>
          </a:xfrm>
          <a:prstGeom prst="straightConnector1">
            <a:avLst/>
          </a:prstGeom>
          <a:noFill/>
          <a:ln w="9525" cap="flat" cmpd="sng">
            <a:solidFill>
              <a:schemeClr val="dk2"/>
            </a:solidFill>
            <a:prstDash val="solid"/>
            <a:round/>
            <a:headEnd type="none" w="med" len="med"/>
            <a:tailEnd type="none" w="med" len="med"/>
          </a:ln>
        </p:spPr>
      </p:cxnSp>
      <p:grpSp>
        <p:nvGrpSpPr>
          <p:cNvPr id="2121" name="Google Shape;2121;p57"/>
          <p:cNvGrpSpPr/>
          <p:nvPr/>
        </p:nvGrpSpPr>
        <p:grpSpPr>
          <a:xfrm>
            <a:off x="3540524" y="2745850"/>
            <a:ext cx="2068093" cy="1849980"/>
            <a:chOff x="-6286202" y="-289433"/>
            <a:chExt cx="3452576" cy="3088448"/>
          </a:xfrm>
        </p:grpSpPr>
        <p:sp>
          <p:nvSpPr>
            <p:cNvPr id="2122" name="Google Shape;2122;p57"/>
            <p:cNvSpPr/>
            <p:nvPr/>
          </p:nvSpPr>
          <p:spPr>
            <a:xfrm>
              <a:off x="-4046807" y="726536"/>
              <a:ext cx="10931" cy="28219"/>
            </a:xfrm>
            <a:custGeom>
              <a:avLst/>
              <a:gdLst/>
              <a:ahLst/>
              <a:cxnLst/>
              <a:rect l="l" t="t" r="r" b="b"/>
              <a:pathLst>
                <a:path w="141" h="364" extrusionOk="0">
                  <a:moveTo>
                    <a:pt x="70" y="1"/>
                  </a:moveTo>
                  <a:cubicBezTo>
                    <a:pt x="35" y="1"/>
                    <a:pt x="0" y="36"/>
                    <a:pt x="0" y="71"/>
                  </a:cubicBezTo>
                  <a:lnTo>
                    <a:pt x="0" y="293"/>
                  </a:lnTo>
                  <a:cubicBezTo>
                    <a:pt x="0" y="328"/>
                    <a:pt x="35" y="364"/>
                    <a:pt x="70" y="364"/>
                  </a:cubicBezTo>
                  <a:cubicBezTo>
                    <a:pt x="105" y="364"/>
                    <a:pt x="141" y="328"/>
                    <a:pt x="141" y="293"/>
                  </a:cubicBezTo>
                  <a:lnTo>
                    <a:pt x="141" y="71"/>
                  </a:lnTo>
                  <a:cubicBezTo>
                    <a:pt x="141" y="36"/>
                    <a:pt x="105" y="1"/>
                    <a:pt x="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7"/>
            <p:cNvSpPr/>
            <p:nvPr/>
          </p:nvSpPr>
          <p:spPr>
            <a:xfrm>
              <a:off x="-4859815" y="766462"/>
              <a:ext cx="31785" cy="11009"/>
            </a:xfrm>
            <a:custGeom>
              <a:avLst/>
              <a:gdLst/>
              <a:ahLst/>
              <a:cxnLst/>
              <a:rect l="l" t="t" r="r" b="b"/>
              <a:pathLst>
                <a:path w="410" h="142" extrusionOk="0">
                  <a:moveTo>
                    <a:pt x="94" y="1"/>
                  </a:moveTo>
                  <a:cubicBezTo>
                    <a:pt x="0" y="1"/>
                    <a:pt x="0" y="141"/>
                    <a:pt x="94" y="141"/>
                  </a:cubicBezTo>
                  <a:lnTo>
                    <a:pt x="316" y="141"/>
                  </a:lnTo>
                  <a:cubicBezTo>
                    <a:pt x="410" y="141"/>
                    <a:pt x="410" y="1"/>
                    <a:pt x="3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7"/>
            <p:cNvSpPr/>
            <p:nvPr/>
          </p:nvSpPr>
          <p:spPr>
            <a:xfrm>
              <a:off x="-4163870" y="1773670"/>
              <a:ext cx="177920" cy="1019919"/>
            </a:xfrm>
            <a:custGeom>
              <a:avLst/>
              <a:gdLst/>
              <a:ahLst/>
              <a:cxnLst/>
              <a:rect l="l" t="t" r="r" b="b"/>
              <a:pathLst>
                <a:path w="2295" h="13156" extrusionOk="0">
                  <a:moveTo>
                    <a:pt x="1007" y="0"/>
                  </a:moveTo>
                  <a:lnTo>
                    <a:pt x="0" y="223"/>
                  </a:lnTo>
                  <a:lnTo>
                    <a:pt x="1826" y="13156"/>
                  </a:lnTo>
                  <a:lnTo>
                    <a:pt x="2294" y="13156"/>
                  </a:lnTo>
                  <a:lnTo>
                    <a:pt x="10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7"/>
            <p:cNvSpPr/>
            <p:nvPr/>
          </p:nvSpPr>
          <p:spPr>
            <a:xfrm>
              <a:off x="-4169297" y="1767855"/>
              <a:ext cx="189704" cy="1031160"/>
            </a:xfrm>
            <a:custGeom>
              <a:avLst/>
              <a:gdLst/>
              <a:ahLst/>
              <a:cxnLst/>
              <a:rect l="l" t="t" r="r" b="b"/>
              <a:pathLst>
                <a:path w="2447" h="13301" extrusionOk="0">
                  <a:moveTo>
                    <a:pt x="1018" y="157"/>
                  </a:moveTo>
                  <a:lnTo>
                    <a:pt x="2282" y="13160"/>
                  </a:lnTo>
                  <a:lnTo>
                    <a:pt x="1955" y="13160"/>
                  </a:lnTo>
                  <a:lnTo>
                    <a:pt x="152" y="356"/>
                  </a:lnTo>
                  <a:lnTo>
                    <a:pt x="1018" y="157"/>
                  </a:lnTo>
                  <a:close/>
                  <a:moveTo>
                    <a:pt x="1083" y="0"/>
                  </a:moveTo>
                  <a:cubicBezTo>
                    <a:pt x="1078" y="0"/>
                    <a:pt x="1072" y="2"/>
                    <a:pt x="1065" y="5"/>
                  </a:cubicBezTo>
                  <a:lnTo>
                    <a:pt x="59" y="227"/>
                  </a:lnTo>
                  <a:cubicBezTo>
                    <a:pt x="23" y="227"/>
                    <a:pt x="0" y="263"/>
                    <a:pt x="0" y="309"/>
                  </a:cubicBezTo>
                  <a:lnTo>
                    <a:pt x="1826" y="13242"/>
                  </a:lnTo>
                  <a:cubicBezTo>
                    <a:pt x="1826" y="13277"/>
                    <a:pt x="1861" y="13301"/>
                    <a:pt x="1896" y="13301"/>
                  </a:cubicBezTo>
                  <a:lnTo>
                    <a:pt x="2364" y="13301"/>
                  </a:lnTo>
                  <a:cubicBezTo>
                    <a:pt x="2388" y="13301"/>
                    <a:pt x="2411" y="13289"/>
                    <a:pt x="2423" y="13277"/>
                  </a:cubicBezTo>
                  <a:cubicBezTo>
                    <a:pt x="2434" y="13266"/>
                    <a:pt x="2446" y="13242"/>
                    <a:pt x="2446" y="13219"/>
                  </a:cubicBezTo>
                  <a:lnTo>
                    <a:pt x="1159" y="64"/>
                  </a:lnTo>
                  <a:cubicBezTo>
                    <a:pt x="1147" y="40"/>
                    <a:pt x="1135" y="28"/>
                    <a:pt x="1124" y="17"/>
                  </a:cubicBezTo>
                  <a:cubicBezTo>
                    <a:pt x="1107" y="8"/>
                    <a:pt x="1096" y="0"/>
                    <a:pt x="10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7"/>
            <p:cNvSpPr/>
            <p:nvPr/>
          </p:nvSpPr>
          <p:spPr>
            <a:xfrm>
              <a:off x="-5175575" y="1773670"/>
              <a:ext cx="177920" cy="1019919"/>
            </a:xfrm>
            <a:custGeom>
              <a:avLst/>
              <a:gdLst/>
              <a:ahLst/>
              <a:cxnLst/>
              <a:rect l="l" t="t" r="r" b="b"/>
              <a:pathLst>
                <a:path w="2295" h="13156" extrusionOk="0">
                  <a:moveTo>
                    <a:pt x="1288" y="0"/>
                  </a:moveTo>
                  <a:lnTo>
                    <a:pt x="0" y="13156"/>
                  </a:lnTo>
                  <a:lnTo>
                    <a:pt x="468" y="13156"/>
                  </a:lnTo>
                  <a:lnTo>
                    <a:pt x="2294" y="223"/>
                  </a:lnTo>
                  <a:lnTo>
                    <a:pt x="12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7"/>
            <p:cNvSpPr/>
            <p:nvPr/>
          </p:nvSpPr>
          <p:spPr>
            <a:xfrm>
              <a:off x="-5181002" y="1767855"/>
              <a:ext cx="189704" cy="1031160"/>
            </a:xfrm>
            <a:custGeom>
              <a:avLst/>
              <a:gdLst/>
              <a:ahLst/>
              <a:cxnLst/>
              <a:rect l="l" t="t" r="r" b="b"/>
              <a:pathLst>
                <a:path w="2447" h="13301" extrusionOk="0">
                  <a:moveTo>
                    <a:pt x="1428" y="157"/>
                  </a:moveTo>
                  <a:lnTo>
                    <a:pt x="2282" y="356"/>
                  </a:lnTo>
                  <a:lnTo>
                    <a:pt x="480" y="13160"/>
                  </a:lnTo>
                  <a:lnTo>
                    <a:pt x="152" y="13160"/>
                  </a:lnTo>
                  <a:lnTo>
                    <a:pt x="1428" y="157"/>
                  </a:lnTo>
                  <a:close/>
                  <a:moveTo>
                    <a:pt x="1356" y="0"/>
                  </a:moveTo>
                  <a:cubicBezTo>
                    <a:pt x="1344" y="0"/>
                    <a:pt x="1327" y="8"/>
                    <a:pt x="1311" y="17"/>
                  </a:cubicBezTo>
                  <a:cubicBezTo>
                    <a:pt x="1299" y="28"/>
                    <a:pt x="1287" y="40"/>
                    <a:pt x="1287" y="64"/>
                  </a:cubicBezTo>
                  <a:lnTo>
                    <a:pt x="0" y="13219"/>
                  </a:lnTo>
                  <a:cubicBezTo>
                    <a:pt x="0" y="13242"/>
                    <a:pt x="0" y="13266"/>
                    <a:pt x="12" y="13277"/>
                  </a:cubicBezTo>
                  <a:cubicBezTo>
                    <a:pt x="35" y="13289"/>
                    <a:pt x="47" y="13301"/>
                    <a:pt x="70" y="13301"/>
                  </a:cubicBezTo>
                  <a:lnTo>
                    <a:pt x="538" y="13301"/>
                  </a:lnTo>
                  <a:cubicBezTo>
                    <a:pt x="585" y="13301"/>
                    <a:pt x="609" y="13277"/>
                    <a:pt x="620" y="13242"/>
                  </a:cubicBezTo>
                  <a:lnTo>
                    <a:pt x="2434" y="309"/>
                  </a:lnTo>
                  <a:cubicBezTo>
                    <a:pt x="2446" y="263"/>
                    <a:pt x="2411" y="227"/>
                    <a:pt x="2376" y="227"/>
                  </a:cubicBezTo>
                  <a:lnTo>
                    <a:pt x="1369" y="5"/>
                  </a:lnTo>
                  <a:cubicBezTo>
                    <a:pt x="1366" y="2"/>
                    <a:pt x="1362" y="0"/>
                    <a:pt x="13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7"/>
            <p:cNvSpPr/>
            <p:nvPr/>
          </p:nvSpPr>
          <p:spPr>
            <a:xfrm>
              <a:off x="-5105725" y="573191"/>
              <a:ext cx="1093413" cy="1323894"/>
            </a:xfrm>
            <a:custGeom>
              <a:avLst/>
              <a:gdLst/>
              <a:ahLst/>
              <a:cxnLst/>
              <a:rect l="l" t="t" r="r" b="b"/>
              <a:pathLst>
                <a:path w="14104" h="17077" extrusionOk="0">
                  <a:moveTo>
                    <a:pt x="1651" y="1"/>
                  </a:moveTo>
                  <a:cubicBezTo>
                    <a:pt x="726" y="1"/>
                    <a:pt x="0" y="773"/>
                    <a:pt x="36" y="1686"/>
                  </a:cubicBezTo>
                  <a:lnTo>
                    <a:pt x="679" y="17077"/>
                  </a:lnTo>
                  <a:lnTo>
                    <a:pt x="12840" y="17065"/>
                  </a:lnTo>
                  <a:lnTo>
                    <a:pt x="14034" y="1745"/>
                  </a:lnTo>
                  <a:cubicBezTo>
                    <a:pt x="14104" y="808"/>
                    <a:pt x="13366" y="1"/>
                    <a:pt x="124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7"/>
            <p:cNvSpPr/>
            <p:nvPr/>
          </p:nvSpPr>
          <p:spPr>
            <a:xfrm>
              <a:off x="-5112082" y="567764"/>
              <a:ext cx="1106127" cy="1334825"/>
            </a:xfrm>
            <a:custGeom>
              <a:avLst/>
              <a:gdLst/>
              <a:ahLst/>
              <a:cxnLst/>
              <a:rect l="l" t="t" r="r" b="b"/>
              <a:pathLst>
                <a:path w="14268" h="17218" extrusionOk="0">
                  <a:moveTo>
                    <a:pt x="1712" y="153"/>
                  </a:moveTo>
                  <a:cubicBezTo>
                    <a:pt x="1719" y="153"/>
                    <a:pt x="1726" y="153"/>
                    <a:pt x="1733" y="153"/>
                  </a:cubicBezTo>
                  <a:lnTo>
                    <a:pt x="12512" y="153"/>
                  </a:lnTo>
                  <a:cubicBezTo>
                    <a:pt x="12519" y="153"/>
                    <a:pt x="12525" y="153"/>
                    <a:pt x="12532" y="153"/>
                  </a:cubicBezTo>
                  <a:cubicBezTo>
                    <a:pt x="13412" y="153"/>
                    <a:pt x="14115" y="920"/>
                    <a:pt x="14045" y="1815"/>
                  </a:cubicBezTo>
                  <a:lnTo>
                    <a:pt x="12852" y="17065"/>
                  </a:lnTo>
                  <a:lnTo>
                    <a:pt x="832" y="17065"/>
                  </a:lnTo>
                  <a:lnTo>
                    <a:pt x="188" y="1756"/>
                  </a:lnTo>
                  <a:cubicBezTo>
                    <a:pt x="153" y="885"/>
                    <a:pt x="844" y="153"/>
                    <a:pt x="1712" y="153"/>
                  </a:cubicBezTo>
                  <a:close/>
                  <a:moveTo>
                    <a:pt x="1733" y="1"/>
                  </a:moveTo>
                  <a:cubicBezTo>
                    <a:pt x="773" y="1"/>
                    <a:pt x="1" y="796"/>
                    <a:pt x="47" y="1756"/>
                  </a:cubicBezTo>
                  <a:lnTo>
                    <a:pt x="691" y="17147"/>
                  </a:lnTo>
                  <a:cubicBezTo>
                    <a:pt x="691" y="17182"/>
                    <a:pt x="726" y="17217"/>
                    <a:pt x="761" y="17217"/>
                  </a:cubicBezTo>
                  <a:lnTo>
                    <a:pt x="12922" y="17217"/>
                  </a:lnTo>
                  <a:cubicBezTo>
                    <a:pt x="12957" y="17217"/>
                    <a:pt x="12992" y="17182"/>
                    <a:pt x="12992" y="17147"/>
                  </a:cubicBezTo>
                  <a:lnTo>
                    <a:pt x="14186" y="1815"/>
                  </a:lnTo>
                  <a:cubicBezTo>
                    <a:pt x="14268" y="843"/>
                    <a:pt x="13495" y="1"/>
                    <a:pt x="12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7"/>
            <p:cNvSpPr/>
            <p:nvPr/>
          </p:nvSpPr>
          <p:spPr>
            <a:xfrm>
              <a:off x="-5140223" y="1634822"/>
              <a:ext cx="1108918" cy="261414"/>
            </a:xfrm>
            <a:custGeom>
              <a:avLst/>
              <a:gdLst/>
              <a:ahLst/>
              <a:cxnLst/>
              <a:rect l="l" t="t" r="r" b="b"/>
              <a:pathLst>
                <a:path w="14304" h="3372" extrusionOk="0">
                  <a:moveTo>
                    <a:pt x="1" y="1"/>
                  </a:moveTo>
                  <a:lnTo>
                    <a:pt x="1" y="3371"/>
                  </a:lnTo>
                  <a:lnTo>
                    <a:pt x="14303" y="3371"/>
                  </a:lnTo>
                  <a:lnTo>
                    <a:pt x="14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7"/>
            <p:cNvSpPr/>
            <p:nvPr/>
          </p:nvSpPr>
          <p:spPr>
            <a:xfrm>
              <a:off x="-5145650" y="1629395"/>
              <a:ext cx="1120624" cy="273198"/>
            </a:xfrm>
            <a:custGeom>
              <a:avLst/>
              <a:gdLst/>
              <a:ahLst/>
              <a:cxnLst/>
              <a:rect l="l" t="t" r="r" b="b"/>
              <a:pathLst>
                <a:path w="14455" h="3524" extrusionOk="0">
                  <a:moveTo>
                    <a:pt x="14303" y="152"/>
                  </a:moveTo>
                  <a:lnTo>
                    <a:pt x="14303" y="3371"/>
                  </a:lnTo>
                  <a:lnTo>
                    <a:pt x="141" y="3371"/>
                  </a:lnTo>
                  <a:lnTo>
                    <a:pt x="141" y="152"/>
                  </a:lnTo>
                  <a:close/>
                  <a:moveTo>
                    <a:pt x="71" y="0"/>
                  </a:moveTo>
                  <a:cubicBezTo>
                    <a:pt x="36" y="0"/>
                    <a:pt x="0" y="35"/>
                    <a:pt x="0" y="71"/>
                  </a:cubicBezTo>
                  <a:lnTo>
                    <a:pt x="0" y="3453"/>
                  </a:lnTo>
                  <a:cubicBezTo>
                    <a:pt x="0" y="3488"/>
                    <a:pt x="36" y="3523"/>
                    <a:pt x="71" y="3523"/>
                  </a:cubicBezTo>
                  <a:lnTo>
                    <a:pt x="14373" y="3523"/>
                  </a:lnTo>
                  <a:cubicBezTo>
                    <a:pt x="14420" y="3523"/>
                    <a:pt x="14455" y="3488"/>
                    <a:pt x="14455" y="3453"/>
                  </a:cubicBezTo>
                  <a:lnTo>
                    <a:pt x="14455" y="71"/>
                  </a:lnTo>
                  <a:cubicBezTo>
                    <a:pt x="14455" y="35"/>
                    <a:pt x="14420" y="0"/>
                    <a:pt x="143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7"/>
            <p:cNvSpPr/>
            <p:nvPr/>
          </p:nvSpPr>
          <p:spPr>
            <a:xfrm>
              <a:off x="-5195577" y="1334489"/>
              <a:ext cx="142568" cy="562599"/>
            </a:xfrm>
            <a:custGeom>
              <a:avLst/>
              <a:gdLst/>
              <a:ahLst/>
              <a:cxnLst/>
              <a:rect l="l" t="t" r="r" b="b"/>
              <a:pathLst>
                <a:path w="1839" h="7257" extrusionOk="0">
                  <a:moveTo>
                    <a:pt x="925" y="0"/>
                  </a:moveTo>
                  <a:cubicBezTo>
                    <a:pt x="410" y="0"/>
                    <a:pt x="1" y="410"/>
                    <a:pt x="1" y="913"/>
                  </a:cubicBezTo>
                  <a:lnTo>
                    <a:pt x="762" y="7257"/>
                  </a:lnTo>
                  <a:lnTo>
                    <a:pt x="1838" y="7257"/>
                  </a:lnTo>
                  <a:lnTo>
                    <a:pt x="1838" y="913"/>
                  </a:lnTo>
                  <a:cubicBezTo>
                    <a:pt x="1838" y="410"/>
                    <a:pt x="1429" y="0"/>
                    <a:pt x="9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7"/>
            <p:cNvSpPr/>
            <p:nvPr/>
          </p:nvSpPr>
          <p:spPr>
            <a:xfrm>
              <a:off x="-5202786" y="1326271"/>
              <a:ext cx="156988" cy="576321"/>
            </a:xfrm>
            <a:custGeom>
              <a:avLst/>
              <a:gdLst/>
              <a:ahLst/>
              <a:cxnLst/>
              <a:rect l="l" t="t" r="r" b="b"/>
              <a:pathLst>
                <a:path w="2025" h="7434" extrusionOk="0">
                  <a:moveTo>
                    <a:pt x="1007" y="177"/>
                  </a:moveTo>
                  <a:cubicBezTo>
                    <a:pt x="1475" y="177"/>
                    <a:pt x="1849" y="551"/>
                    <a:pt x="1849" y="1019"/>
                  </a:cubicBezTo>
                  <a:lnTo>
                    <a:pt x="1849" y="7281"/>
                  </a:lnTo>
                  <a:lnTo>
                    <a:pt x="913" y="7281"/>
                  </a:lnTo>
                  <a:lnTo>
                    <a:pt x="164" y="1019"/>
                  </a:lnTo>
                  <a:cubicBezTo>
                    <a:pt x="164" y="551"/>
                    <a:pt x="538" y="177"/>
                    <a:pt x="1007" y="177"/>
                  </a:cubicBezTo>
                  <a:close/>
                  <a:moveTo>
                    <a:pt x="1027" y="1"/>
                  </a:moveTo>
                  <a:cubicBezTo>
                    <a:pt x="1020" y="1"/>
                    <a:pt x="1014" y="1"/>
                    <a:pt x="1007" y="1"/>
                  </a:cubicBezTo>
                  <a:cubicBezTo>
                    <a:pt x="445" y="1"/>
                    <a:pt x="0" y="469"/>
                    <a:pt x="24" y="1031"/>
                  </a:cubicBezTo>
                  <a:lnTo>
                    <a:pt x="784" y="7363"/>
                  </a:lnTo>
                  <a:cubicBezTo>
                    <a:pt x="784" y="7398"/>
                    <a:pt x="819" y="7433"/>
                    <a:pt x="855" y="7433"/>
                  </a:cubicBezTo>
                  <a:lnTo>
                    <a:pt x="1931" y="7433"/>
                  </a:lnTo>
                  <a:cubicBezTo>
                    <a:pt x="1978" y="7433"/>
                    <a:pt x="2002" y="7398"/>
                    <a:pt x="2002" y="7363"/>
                  </a:cubicBezTo>
                  <a:lnTo>
                    <a:pt x="2002" y="1019"/>
                  </a:lnTo>
                  <a:cubicBezTo>
                    <a:pt x="2025" y="464"/>
                    <a:pt x="1580" y="1"/>
                    <a:pt x="10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7"/>
            <p:cNvSpPr/>
            <p:nvPr/>
          </p:nvSpPr>
          <p:spPr>
            <a:xfrm>
              <a:off x="-4110378" y="1334489"/>
              <a:ext cx="142568" cy="562599"/>
            </a:xfrm>
            <a:custGeom>
              <a:avLst/>
              <a:gdLst/>
              <a:ahLst/>
              <a:cxnLst/>
              <a:rect l="l" t="t" r="r" b="b"/>
              <a:pathLst>
                <a:path w="1839" h="7257" extrusionOk="0">
                  <a:moveTo>
                    <a:pt x="925" y="0"/>
                  </a:moveTo>
                  <a:cubicBezTo>
                    <a:pt x="410" y="0"/>
                    <a:pt x="1" y="410"/>
                    <a:pt x="1" y="913"/>
                  </a:cubicBezTo>
                  <a:lnTo>
                    <a:pt x="1" y="7257"/>
                  </a:lnTo>
                  <a:lnTo>
                    <a:pt x="1089" y="7257"/>
                  </a:lnTo>
                  <a:lnTo>
                    <a:pt x="1838" y="913"/>
                  </a:lnTo>
                  <a:cubicBezTo>
                    <a:pt x="1838" y="410"/>
                    <a:pt x="1429" y="0"/>
                    <a:pt x="9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7"/>
            <p:cNvSpPr/>
            <p:nvPr/>
          </p:nvSpPr>
          <p:spPr>
            <a:xfrm>
              <a:off x="-4115805" y="1328132"/>
              <a:ext cx="154352" cy="574460"/>
            </a:xfrm>
            <a:custGeom>
              <a:avLst/>
              <a:gdLst/>
              <a:ahLst/>
              <a:cxnLst/>
              <a:rect l="l" t="t" r="r" b="b"/>
              <a:pathLst>
                <a:path w="1991" h="7410" extrusionOk="0">
                  <a:moveTo>
                    <a:pt x="1004" y="152"/>
                  </a:moveTo>
                  <a:cubicBezTo>
                    <a:pt x="1463" y="152"/>
                    <a:pt x="1838" y="534"/>
                    <a:pt x="1838" y="995"/>
                  </a:cubicBezTo>
                  <a:lnTo>
                    <a:pt x="1089" y="7257"/>
                  </a:lnTo>
                  <a:lnTo>
                    <a:pt x="141" y="7257"/>
                  </a:lnTo>
                  <a:lnTo>
                    <a:pt x="141" y="995"/>
                  </a:lnTo>
                  <a:cubicBezTo>
                    <a:pt x="141" y="527"/>
                    <a:pt x="516" y="153"/>
                    <a:pt x="984" y="153"/>
                  </a:cubicBezTo>
                  <a:cubicBezTo>
                    <a:pt x="991" y="153"/>
                    <a:pt x="998" y="152"/>
                    <a:pt x="1004" y="152"/>
                  </a:cubicBezTo>
                  <a:close/>
                  <a:moveTo>
                    <a:pt x="995" y="1"/>
                  </a:moveTo>
                  <a:cubicBezTo>
                    <a:pt x="445" y="1"/>
                    <a:pt x="1" y="445"/>
                    <a:pt x="1" y="995"/>
                  </a:cubicBezTo>
                  <a:lnTo>
                    <a:pt x="1" y="7339"/>
                  </a:lnTo>
                  <a:cubicBezTo>
                    <a:pt x="1" y="7374"/>
                    <a:pt x="36" y="7409"/>
                    <a:pt x="71" y="7409"/>
                  </a:cubicBezTo>
                  <a:lnTo>
                    <a:pt x="1159" y="7409"/>
                  </a:lnTo>
                  <a:cubicBezTo>
                    <a:pt x="1194" y="7409"/>
                    <a:pt x="1218" y="7374"/>
                    <a:pt x="1230" y="7339"/>
                  </a:cubicBezTo>
                  <a:lnTo>
                    <a:pt x="1990" y="995"/>
                  </a:lnTo>
                  <a:cubicBezTo>
                    <a:pt x="1990" y="445"/>
                    <a:pt x="1546" y="1"/>
                    <a:pt x="9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7"/>
            <p:cNvSpPr/>
            <p:nvPr/>
          </p:nvSpPr>
          <p:spPr>
            <a:xfrm>
              <a:off x="-4942379" y="973376"/>
              <a:ext cx="705090" cy="403828"/>
            </a:xfrm>
            <a:custGeom>
              <a:avLst/>
              <a:gdLst/>
              <a:ahLst/>
              <a:cxnLst/>
              <a:rect l="l" t="t" r="r" b="b"/>
              <a:pathLst>
                <a:path w="9095" h="5209" extrusionOk="0">
                  <a:moveTo>
                    <a:pt x="0" y="0"/>
                  </a:moveTo>
                  <a:lnTo>
                    <a:pt x="515" y="5209"/>
                  </a:lnTo>
                  <a:lnTo>
                    <a:pt x="8591" y="5209"/>
                  </a:lnTo>
                  <a:lnTo>
                    <a:pt x="90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7"/>
            <p:cNvSpPr/>
            <p:nvPr/>
          </p:nvSpPr>
          <p:spPr>
            <a:xfrm>
              <a:off x="-4947883" y="967019"/>
              <a:ext cx="716951" cy="415612"/>
            </a:xfrm>
            <a:custGeom>
              <a:avLst/>
              <a:gdLst/>
              <a:ahLst/>
              <a:cxnLst/>
              <a:rect l="l" t="t" r="r" b="b"/>
              <a:pathLst>
                <a:path w="9248" h="5361" extrusionOk="0">
                  <a:moveTo>
                    <a:pt x="9095" y="152"/>
                  </a:moveTo>
                  <a:lnTo>
                    <a:pt x="8592" y="5220"/>
                  </a:lnTo>
                  <a:lnTo>
                    <a:pt x="656" y="5220"/>
                  </a:lnTo>
                  <a:lnTo>
                    <a:pt x="153" y="152"/>
                  </a:lnTo>
                  <a:close/>
                  <a:moveTo>
                    <a:pt x="71" y="0"/>
                  </a:moveTo>
                  <a:cubicBezTo>
                    <a:pt x="59" y="0"/>
                    <a:pt x="36" y="12"/>
                    <a:pt x="24" y="24"/>
                  </a:cubicBezTo>
                  <a:cubicBezTo>
                    <a:pt x="13" y="47"/>
                    <a:pt x="1" y="59"/>
                    <a:pt x="1" y="82"/>
                  </a:cubicBezTo>
                  <a:lnTo>
                    <a:pt x="516" y="5291"/>
                  </a:lnTo>
                  <a:cubicBezTo>
                    <a:pt x="516" y="5337"/>
                    <a:pt x="551" y="5361"/>
                    <a:pt x="586" y="5361"/>
                  </a:cubicBezTo>
                  <a:lnTo>
                    <a:pt x="8662" y="5361"/>
                  </a:lnTo>
                  <a:cubicBezTo>
                    <a:pt x="8697" y="5361"/>
                    <a:pt x="8732" y="5337"/>
                    <a:pt x="8732" y="5291"/>
                  </a:cubicBezTo>
                  <a:lnTo>
                    <a:pt x="9247" y="82"/>
                  </a:lnTo>
                  <a:cubicBezTo>
                    <a:pt x="9247" y="59"/>
                    <a:pt x="9235" y="47"/>
                    <a:pt x="9224" y="24"/>
                  </a:cubicBezTo>
                  <a:cubicBezTo>
                    <a:pt x="9212" y="12"/>
                    <a:pt x="9189" y="0"/>
                    <a:pt x="9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7"/>
            <p:cNvSpPr/>
            <p:nvPr/>
          </p:nvSpPr>
          <p:spPr>
            <a:xfrm>
              <a:off x="-5202786" y="308287"/>
              <a:ext cx="1304823" cy="742302"/>
            </a:xfrm>
            <a:custGeom>
              <a:avLst/>
              <a:gdLst/>
              <a:ahLst/>
              <a:cxnLst/>
              <a:rect l="l" t="t" r="r" b="b"/>
              <a:pathLst>
                <a:path w="16831" h="9575" extrusionOk="0">
                  <a:moveTo>
                    <a:pt x="8942" y="0"/>
                  </a:moveTo>
                  <a:lnTo>
                    <a:pt x="6648" y="35"/>
                  </a:lnTo>
                  <a:lnTo>
                    <a:pt x="2341" y="2458"/>
                  </a:lnTo>
                  <a:lnTo>
                    <a:pt x="0" y="9574"/>
                  </a:lnTo>
                  <a:lnTo>
                    <a:pt x="16831" y="9574"/>
                  </a:lnTo>
                  <a:cubicBezTo>
                    <a:pt x="16831" y="9574"/>
                    <a:pt x="14127" y="2657"/>
                    <a:pt x="13612" y="2294"/>
                  </a:cubicBezTo>
                  <a:cubicBezTo>
                    <a:pt x="13085" y="1931"/>
                    <a:pt x="8942" y="0"/>
                    <a:pt x="89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7"/>
            <p:cNvSpPr/>
            <p:nvPr/>
          </p:nvSpPr>
          <p:spPr>
            <a:xfrm>
              <a:off x="-5208291" y="302783"/>
              <a:ext cx="1317615" cy="754163"/>
            </a:xfrm>
            <a:custGeom>
              <a:avLst/>
              <a:gdLst/>
              <a:ahLst/>
              <a:cxnLst/>
              <a:rect l="l" t="t" r="r" b="b"/>
              <a:pathLst>
                <a:path w="16996" h="9728" extrusionOk="0">
                  <a:moveTo>
                    <a:pt x="9001" y="141"/>
                  </a:moveTo>
                  <a:cubicBezTo>
                    <a:pt x="9271" y="270"/>
                    <a:pt x="13145" y="2084"/>
                    <a:pt x="13636" y="2424"/>
                  </a:cubicBezTo>
                  <a:cubicBezTo>
                    <a:pt x="14011" y="2681"/>
                    <a:pt x="15708" y="6801"/>
                    <a:pt x="16796" y="9575"/>
                  </a:cubicBezTo>
                  <a:lnTo>
                    <a:pt x="176" y="9575"/>
                  </a:lnTo>
                  <a:lnTo>
                    <a:pt x="2470" y="2576"/>
                  </a:lnTo>
                  <a:lnTo>
                    <a:pt x="6742" y="188"/>
                  </a:lnTo>
                  <a:lnTo>
                    <a:pt x="9001" y="141"/>
                  </a:lnTo>
                  <a:close/>
                  <a:moveTo>
                    <a:pt x="9013" y="1"/>
                  </a:moveTo>
                  <a:lnTo>
                    <a:pt x="6719" y="36"/>
                  </a:lnTo>
                  <a:cubicBezTo>
                    <a:pt x="6707" y="36"/>
                    <a:pt x="6696" y="36"/>
                    <a:pt x="6684" y="48"/>
                  </a:cubicBezTo>
                  <a:lnTo>
                    <a:pt x="2377" y="2459"/>
                  </a:lnTo>
                  <a:cubicBezTo>
                    <a:pt x="2365" y="2470"/>
                    <a:pt x="2353" y="2482"/>
                    <a:pt x="2342" y="2506"/>
                  </a:cubicBezTo>
                  <a:lnTo>
                    <a:pt x="1" y="9622"/>
                  </a:lnTo>
                  <a:cubicBezTo>
                    <a:pt x="1" y="9645"/>
                    <a:pt x="1" y="9668"/>
                    <a:pt x="13" y="9692"/>
                  </a:cubicBezTo>
                  <a:cubicBezTo>
                    <a:pt x="24" y="9715"/>
                    <a:pt x="48" y="9715"/>
                    <a:pt x="71" y="9727"/>
                  </a:cubicBezTo>
                  <a:lnTo>
                    <a:pt x="16902" y="9727"/>
                  </a:lnTo>
                  <a:lnTo>
                    <a:pt x="16902" y="9715"/>
                  </a:lnTo>
                  <a:cubicBezTo>
                    <a:pt x="16960" y="9715"/>
                    <a:pt x="16995" y="9668"/>
                    <a:pt x="16972" y="9622"/>
                  </a:cubicBezTo>
                  <a:cubicBezTo>
                    <a:pt x="16703" y="8908"/>
                    <a:pt x="14256" y="2669"/>
                    <a:pt x="13730" y="2307"/>
                  </a:cubicBezTo>
                  <a:cubicBezTo>
                    <a:pt x="13203" y="1944"/>
                    <a:pt x="9212" y="83"/>
                    <a:pt x="9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7"/>
            <p:cNvSpPr/>
            <p:nvPr/>
          </p:nvSpPr>
          <p:spPr>
            <a:xfrm>
              <a:off x="-4761823" y="233630"/>
              <a:ext cx="355762" cy="286998"/>
            </a:xfrm>
            <a:custGeom>
              <a:avLst/>
              <a:gdLst/>
              <a:ahLst/>
              <a:cxnLst/>
              <a:rect l="l" t="t" r="r" b="b"/>
              <a:pathLst>
                <a:path w="4589" h="3702" extrusionOk="0">
                  <a:moveTo>
                    <a:pt x="2112" y="0"/>
                  </a:moveTo>
                  <a:cubicBezTo>
                    <a:pt x="1603" y="0"/>
                    <a:pt x="1097" y="121"/>
                    <a:pt x="796" y="401"/>
                  </a:cubicBezTo>
                  <a:cubicBezTo>
                    <a:pt x="796" y="401"/>
                    <a:pt x="433" y="682"/>
                    <a:pt x="363" y="963"/>
                  </a:cubicBezTo>
                  <a:cubicBezTo>
                    <a:pt x="281" y="1244"/>
                    <a:pt x="0" y="3538"/>
                    <a:pt x="0" y="3538"/>
                  </a:cubicBezTo>
                  <a:cubicBezTo>
                    <a:pt x="0" y="3538"/>
                    <a:pt x="1522" y="2531"/>
                    <a:pt x="1967" y="2450"/>
                  </a:cubicBezTo>
                  <a:cubicBezTo>
                    <a:pt x="1980" y="2447"/>
                    <a:pt x="1995" y="2446"/>
                    <a:pt x="2011" y="2446"/>
                  </a:cubicBezTo>
                  <a:cubicBezTo>
                    <a:pt x="2539" y="2446"/>
                    <a:pt x="4588" y="3702"/>
                    <a:pt x="4588" y="3702"/>
                  </a:cubicBezTo>
                  <a:cubicBezTo>
                    <a:pt x="4588" y="3702"/>
                    <a:pt x="4062" y="1080"/>
                    <a:pt x="3664" y="518"/>
                  </a:cubicBezTo>
                  <a:cubicBezTo>
                    <a:pt x="3433" y="202"/>
                    <a:pt x="2770" y="0"/>
                    <a:pt x="2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7"/>
            <p:cNvSpPr/>
            <p:nvPr/>
          </p:nvSpPr>
          <p:spPr>
            <a:xfrm>
              <a:off x="-4768877" y="227428"/>
              <a:ext cx="368244" cy="298704"/>
            </a:xfrm>
            <a:custGeom>
              <a:avLst/>
              <a:gdLst/>
              <a:ahLst/>
              <a:cxnLst/>
              <a:rect l="l" t="t" r="r" b="b"/>
              <a:pathLst>
                <a:path w="4750" h="3853" extrusionOk="0">
                  <a:moveTo>
                    <a:pt x="2185" y="147"/>
                  </a:moveTo>
                  <a:cubicBezTo>
                    <a:pt x="2292" y="147"/>
                    <a:pt x="2402" y="153"/>
                    <a:pt x="2514" y="165"/>
                  </a:cubicBezTo>
                  <a:cubicBezTo>
                    <a:pt x="3064" y="212"/>
                    <a:pt x="3521" y="399"/>
                    <a:pt x="3684" y="633"/>
                  </a:cubicBezTo>
                  <a:cubicBezTo>
                    <a:pt x="4024" y="1102"/>
                    <a:pt x="4445" y="3045"/>
                    <a:pt x="4562" y="3630"/>
                  </a:cubicBezTo>
                  <a:cubicBezTo>
                    <a:pt x="4071" y="3337"/>
                    <a:pt x="2561" y="2459"/>
                    <a:pt x="2093" y="2459"/>
                  </a:cubicBezTo>
                  <a:cubicBezTo>
                    <a:pt x="2081" y="2448"/>
                    <a:pt x="2069" y="2448"/>
                    <a:pt x="2058" y="2448"/>
                  </a:cubicBezTo>
                  <a:cubicBezTo>
                    <a:pt x="1683" y="2518"/>
                    <a:pt x="571" y="3208"/>
                    <a:pt x="197" y="3466"/>
                  </a:cubicBezTo>
                  <a:cubicBezTo>
                    <a:pt x="255" y="2939"/>
                    <a:pt x="466" y="1289"/>
                    <a:pt x="536" y="1055"/>
                  </a:cubicBezTo>
                  <a:cubicBezTo>
                    <a:pt x="606" y="797"/>
                    <a:pt x="946" y="528"/>
                    <a:pt x="946" y="528"/>
                  </a:cubicBezTo>
                  <a:cubicBezTo>
                    <a:pt x="1208" y="286"/>
                    <a:pt x="1663" y="147"/>
                    <a:pt x="2185" y="147"/>
                  </a:cubicBezTo>
                  <a:close/>
                  <a:moveTo>
                    <a:pt x="2215" y="0"/>
                  </a:moveTo>
                  <a:cubicBezTo>
                    <a:pt x="1631" y="0"/>
                    <a:pt x="1130" y="144"/>
                    <a:pt x="840" y="423"/>
                  </a:cubicBezTo>
                  <a:cubicBezTo>
                    <a:pt x="805" y="446"/>
                    <a:pt x="454" y="739"/>
                    <a:pt x="372" y="1020"/>
                  </a:cubicBezTo>
                  <a:cubicBezTo>
                    <a:pt x="290" y="1301"/>
                    <a:pt x="21" y="3513"/>
                    <a:pt x="9" y="3606"/>
                  </a:cubicBezTo>
                  <a:cubicBezTo>
                    <a:pt x="0" y="3651"/>
                    <a:pt x="39" y="3689"/>
                    <a:pt x="84" y="3689"/>
                  </a:cubicBezTo>
                  <a:cubicBezTo>
                    <a:pt x="98" y="3689"/>
                    <a:pt x="112" y="3685"/>
                    <a:pt x="126" y="3677"/>
                  </a:cubicBezTo>
                  <a:cubicBezTo>
                    <a:pt x="138" y="3665"/>
                    <a:pt x="1648" y="2682"/>
                    <a:pt x="2069" y="2600"/>
                  </a:cubicBezTo>
                  <a:cubicBezTo>
                    <a:pt x="2080" y="2598"/>
                    <a:pt x="2093" y="2597"/>
                    <a:pt x="2106" y="2597"/>
                  </a:cubicBezTo>
                  <a:cubicBezTo>
                    <a:pt x="2473" y="2597"/>
                    <a:pt x="3798" y="3333"/>
                    <a:pt x="4632" y="3840"/>
                  </a:cubicBezTo>
                  <a:cubicBezTo>
                    <a:pt x="4644" y="3852"/>
                    <a:pt x="4656" y="3852"/>
                    <a:pt x="4668" y="3852"/>
                  </a:cubicBezTo>
                  <a:cubicBezTo>
                    <a:pt x="4691" y="3852"/>
                    <a:pt x="4703" y="3840"/>
                    <a:pt x="4714" y="3840"/>
                  </a:cubicBezTo>
                  <a:cubicBezTo>
                    <a:pt x="4738" y="3817"/>
                    <a:pt x="4750" y="3794"/>
                    <a:pt x="4750" y="3758"/>
                  </a:cubicBezTo>
                  <a:cubicBezTo>
                    <a:pt x="4726" y="3653"/>
                    <a:pt x="4211" y="1125"/>
                    <a:pt x="3801" y="552"/>
                  </a:cubicBezTo>
                  <a:cubicBezTo>
                    <a:pt x="3614" y="282"/>
                    <a:pt x="3123" y="83"/>
                    <a:pt x="2526" y="13"/>
                  </a:cubicBezTo>
                  <a:cubicBezTo>
                    <a:pt x="2420" y="5"/>
                    <a:pt x="2317" y="0"/>
                    <a:pt x="22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7"/>
            <p:cNvSpPr/>
            <p:nvPr/>
          </p:nvSpPr>
          <p:spPr>
            <a:xfrm>
              <a:off x="-4681119" y="336351"/>
              <a:ext cx="171640" cy="254747"/>
            </a:xfrm>
            <a:custGeom>
              <a:avLst/>
              <a:gdLst/>
              <a:ahLst/>
              <a:cxnLst/>
              <a:rect l="l" t="t" r="r" b="b"/>
              <a:pathLst>
                <a:path w="2214" h="3286" extrusionOk="0">
                  <a:moveTo>
                    <a:pt x="1" y="1"/>
                  </a:moveTo>
                  <a:cubicBezTo>
                    <a:pt x="1" y="1"/>
                    <a:pt x="980" y="3285"/>
                    <a:pt x="1151" y="3285"/>
                  </a:cubicBezTo>
                  <a:cubicBezTo>
                    <a:pt x="1160" y="3285"/>
                    <a:pt x="1167" y="3275"/>
                    <a:pt x="1171" y="3255"/>
                  </a:cubicBezTo>
                  <a:cubicBezTo>
                    <a:pt x="1253" y="2857"/>
                    <a:pt x="2213" y="118"/>
                    <a:pt x="2213" y="118"/>
                  </a:cubicBezTo>
                  <a:lnTo>
                    <a:pt x="2213" y="118"/>
                  </a:lnTo>
                  <a:cubicBezTo>
                    <a:pt x="2213" y="118"/>
                    <a:pt x="1687" y="166"/>
                    <a:pt x="1139" y="166"/>
                  </a:cubicBezTo>
                  <a:cubicBezTo>
                    <a:pt x="670" y="166"/>
                    <a:pt x="185" y="1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7"/>
            <p:cNvSpPr/>
            <p:nvPr/>
          </p:nvSpPr>
          <p:spPr>
            <a:xfrm>
              <a:off x="-4687398" y="330459"/>
              <a:ext cx="184199" cy="266453"/>
            </a:xfrm>
            <a:custGeom>
              <a:avLst/>
              <a:gdLst/>
              <a:ahLst/>
              <a:cxnLst/>
              <a:rect l="l" t="t" r="r" b="b"/>
              <a:pathLst>
                <a:path w="2376" h="3437" extrusionOk="0">
                  <a:moveTo>
                    <a:pt x="199" y="206"/>
                  </a:moveTo>
                  <a:lnTo>
                    <a:pt x="199" y="206"/>
                  </a:lnTo>
                  <a:cubicBezTo>
                    <a:pt x="458" y="290"/>
                    <a:pt x="876" y="315"/>
                    <a:pt x="1272" y="315"/>
                  </a:cubicBezTo>
                  <a:cubicBezTo>
                    <a:pt x="1646" y="315"/>
                    <a:pt x="2001" y="293"/>
                    <a:pt x="2189" y="276"/>
                  </a:cubicBezTo>
                  <a:lnTo>
                    <a:pt x="2189" y="276"/>
                  </a:lnTo>
                  <a:cubicBezTo>
                    <a:pt x="2025" y="756"/>
                    <a:pt x="1358" y="2640"/>
                    <a:pt x="1206" y="3214"/>
                  </a:cubicBezTo>
                  <a:cubicBezTo>
                    <a:pt x="1007" y="2816"/>
                    <a:pt x="515" y="1282"/>
                    <a:pt x="199" y="206"/>
                  </a:cubicBezTo>
                  <a:close/>
                  <a:moveTo>
                    <a:pt x="76" y="1"/>
                  </a:moveTo>
                  <a:cubicBezTo>
                    <a:pt x="61" y="1"/>
                    <a:pt x="47" y="7"/>
                    <a:pt x="35" y="18"/>
                  </a:cubicBezTo>
                  <a:cubicBezTo>
                    <a:pt x="12" y="30"/>
                    <a:pt x="0" y="65"/>
                    <a:pt x="12" y="100"/>
                  </a:cubicBezTo>
                  <a:cubicBezTo>
                    <a:pt x="971" y="3342"/>
                    <a:pt x="1147" y="3436"/>
                    <a:pt x="1229" y="3436"/>
                  </a:cubicBezTo>
                  <a:cubicBezTo>
                    <a:pt x="1252" y="3436"/>
                    <a:pt x="1299" y="3424"/>
                    <a:pt x="1323" y="3342"/>
                  </a:cubicBezTo>
                  <a:cubicBezTo>
                    <a:pt x="1393" y="2956"/>
                    <a:pt x="2353" y="253"/>
                    <a:pt x="2364" y="217"/>
                  </a:cubicBezTo>
                  <a:cubicBezTo>
                    <a:pt x="2376" y="194"/>
                    <a:pt x="2364" y="171"/>
                    <a:pt x="2353" y="147"/>
                  </a:cubicBezTo>
                  <a:cubicBezTo>
                    <a:pt x="2341" y="135"/>
                    <a:pt x="2306" y="124"/>
                    <a:pt x="2282" y="124"/>
                  </a:cubicBezTo>
                  <a:cubicBezTo>
                    <a:pt x="2055" y="140"/>
                    <a:pt x="1642" y="164"/>
                    <a:pt x="1233" y="164"/>
                  </a:cubicBezTo>
                  <a:cubicBezTo>
                    <a:pt x="758" y="164"/>
                    <a:pt x="287" y="132"/>
                    <a:pt x="117" y="18"/>
                  </a:cubicBezTo>
                  <a:cubicBezTo>
                    <a:pt x="105" y="7"/>
                    <a:pt x="91" y="1"/>
                    <a:pt x="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7"/>
            <p:cNvSpPr/>
            <p:nvPr/>
          </p:nvSpPr>
          <p:spPr>
            <a:xfrm>
              <a:off x="-4746395" y="-12125"/>
              <a:ext cx="314907" cy="427395"/>
            </a:xfrm>
            <a:custGeom>
              <a:avLst/>
              <a:gdLst/>
              <a:ahLst/>
              <a:cxnLst/>
              <a:rect l="l" t="t" r="r" b="b"/>
              <a:pathLst>
                <a:path w="4062" h="5513" extrusionOk="0">
                  <a:moveTo>
                    <a:pt x="3042" y="0"/>
                  </a:moveTo>
                  <a:cubicBezTo>
                    <a:pt x="2835" y="0"/>
                    <a:pt x="2591" y="35"/>
                    <a:pt x="2306" y="119"/>
                  </a:cubicBezTo>
                  <a:cubicBezTo>
                    <a:pt x="972" y="505"/>
                    <a:pt x="47" y="1102"/>
                    <a:pt x="0" y="1956"/>
                  </a:cubicBezTo>
                  <a:cubicBezTo>
                    <a:pt x="0" y="1956"/>
                    <a:pt x="258" y="3372"/>
                    <a:pt x="468" y="3922"/>
                  </a:cubicBezTo>
                  <a:cubicBezTo>
                    <a:pt x="679" y="4444"/>
                    <a:pt x="1374" y="5512"/>
                    <a:pt x="1964" y="5512"/>
                  </a:cubicBezTo>
                  <a:cubicBezTo>
                    <a:pt x="1996" y="5512"/>
                    <a:pt x="2029" y="5509"/>
                    <a:pt x="2060" y="5503"/>
                  </a:cubicBezTo>
                  <a:cubicBezTo>
                    <a:pt x="2657" y="5374"/>
                    <a:pt x="3640" y="4133"/>
                    <a:pt x="3769" y="3665"/>
                  </a:cubicBezTo>
                  <a:cubicBezTo>
                    <a:pt x="3898" y="3197"/>
                    <a:pt x="4062" y="1231"/>
                    <a:pt x="4062" y="809"/>
                  </a:cubicBezTo>
                  <a:cubicBezTo>
                    <a:pt x="4062" y="469"/>
                    <a:pt x="3795" y="0"/>
                    <a:pt x="30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7"/>
            <p:cNvSpPr/>
            <p:nvPr/>
          </p:nvSpPr>
          <p:spPr>
            <a:xfrm>
              <a:off x="-4751822" y="-17396"/>
              <a:ext cx="326690" cy="438249"/>
            </a:xfrm>
            <a:custGeom>
              <a:avLst/>
              <a:gdLst/>
              <a:ahLst/>
              <a:cxnLst/>
              <a:rect l="l" t="t" r="r" b="b"/>
              <a:pathLst>
                <a:path w="4214" h="5653" extrusionOk="0">
                  <a:moveTo>
                    <a:pt x="3114" y="141"/>
                  </a:moveTo>
                  <a:cubicBezTo>
                    <a:pt x="3439" y="141"/>
                    <a:pt x="3649" y="232"/>
                    <a:pt x="3780" y="327"/>
                  </a:cubicBezTo>
                  <a:cubicBezTo>
                    <a:pt x="3956" y="456"/>
                    <a:pt x="4050" y="655"/>
                    <a:pt x="4061" y="877"/>
                  </a:cubicBezTo>
                  <a:cubicBezTo>
                    <a:pt x="4061" y="1322"/>
                    <a:pt x="3886" y="3277"/>
                    <a:pt x="3769" y="3721"/>
                  </a:cubicBezTo>
                  <a:cubicBezTo>
                    <a:pt x="3640" y="4154"/>
                    <a:pt x="2692" y="5383"/>
                    <a:pt x="2107" y="5500"/>
                  </a:cubicBezTo>
                  <a:cubicBezTo>
                    <a:pt x="2080" y="5506"/>
                    <a:pt x="2052" y="5509"/>
                    <a:pt x="2024" y="5509"/>
                  </a:cubicBezTo>
                  <a:cubicBezTo>
                    <a:pt x="1515" y="5509"/>
                    <a:pt x="830" y="4544"/>
                    <a:pt x="609" y="3967"/>
                  </a:cubicBezTo>
                  <a:cubicBezTo>
                    <a:pt x="410" y="3440"/>
                    <a:pt x="164" y="2141"/>
                    <a:pt x="152" y="2024"/>
                  </a:cubicBezTo>
                  <a:cubicBezTo>
                    <a:pt x="199" y="1088"/>
                    <a:pt x="1405" y="549"/>
                    <a:pt x="2399" y="257"/>
                  </a:cubicBezTo>
                  <a:cubicBezTo>
                    <a:pt x="2684" y="174"/>
                    <a:pt x="2920" y="141"/>
                    <a:pt x="3114" y="141"/>
                  </a:cubicBezTo>
                  <a:close/>
                  <a:moveTo>
                    <a:pt x="3107" y="0"/>
                  </a:moveTo>
                  <a:cubicBezTo>
                    <a:pt x="2901" y="0"/>
                    <a:pt x="2655" y="33"/>
                    <a:pt x="2364" y="116"/>
                  </a:cubicBezTo>
                  <a:cubicBezTo>
                    <a:pt x="854" y="561"/>
                    <a:pt x="47" y="1217"/>
                    <a:pt x="0" y="2024"/>
                  </a:cubicBezTo>
                  <a:cubicBezTo>
                    <a:pt x="0" y="2024"/>
                    <a:pt x="0" y="2036"/>
                    <a:pt x="0" y="2036"/>
                  </a:cubicBezTo>
                  <a:cubicBezTo>
                    <a:pt x="12" y="2094"/>
                    <a:pt x="258" y="3464"/>
                    <a:pt x="480" y="4014"/>
                  </a:cubicBezTo>
                  <a:cubicBezTo>
                    <a:pt x="667" y="4517"/>
                    <a:pt x="1381" y="5652"/>
                    <a:pt x="2025" y="5652"/>
                  </a:cubicBezTo>
                  <a:lnTo>
                    <a:pt x="2142" y="5652"/>
                  </a:lnTo>
                  <a:cubicBezTo>
                    <a:pt x="2774" y="5512"/>
                    <a:pt x="3769" y="4248"/>
                    <a:pt x="3909" y="3756"/>
                  </a:cubicBezTo>
                  <a:cubicBezTo>
                    <a:pt x="4038" y="3265"/>
                    <a:pt x="4213" y="1287"/>
                    <a:pt x="4213" y="877"/>
                  </a:cubicBezTo>
                  <a:cubicBezTo>
                    <a:pt x="4202" y="620"/>
                    <a:pt x="4085" y="374"/>
                    <a:pt x="3874" y="222"/>
                  </a:cubicBezTo>
                  <a:cubicBezTo>
                    <a:pt x="3723" y="109"/>
                    <a:pt x="3480" y="0"/>
                    <a:pt x="31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7"/>
            <p:cNvSpPr/>
            <p:nvPr/>
          </p:nvSpPr>
          <p:spPr>
            <a:xfrm>
              <a:off x="-4683677" y="293790"/>
              <a:ext cx="192340" cy="135204"/>
            </a:xfrm>
            <a:custGeom>
              <a:avLst/>
              <a:gdLst/>
              <a:ahLst/>
              <a:cxnLst/>
              <a:rect l="l" t="t" r="r" b="b"/>
              <a:pathLst>
                <a:path w="2481" h="1744" extrusionOk="0">
                  <a:moveTo>
                    <a:pt x="1098" y="1"/>
                  </a:moveTo>
                  <a:cubicBezTo>
                    <a:pt x="679" y="1"/>
                    <a:pt x="279" y="197"/>
                    <a:pt x="34" y="550"/>
                  </a:cubicBezTo>
                  <a:cubicBezTo>
                    <a:pt x="1" y="825"/>
                    <a:pt x="465" y="1743"/>
                    <a:pt x="1125" y="1743"/>
                  </a:cubicBezTo>
                  <a:cubicBezTo>
                    <a:pt x="1166" y="1743"/>
                    <a:pt x="1208" y="1740"/>
                    <a:pt x="1251" y="1732"/>
                  </a:cubicBezTo>
                  <a:cubicBezTo>
                    <a:pt x="1977" y="1603"/>
                    <a:pt x="2480" y="503"/>
                    <a:pt x="2480" y="503"/>
                  </a:cubicBezTo>
                  <a:cubicBezTo>
                    <a:pt x="2480" y="503"/>
                    <a:pt x="2234" y="187"/>
                    <a:pt x="1345" y="23"/>
                  </a:cubicBezTo>
                  <a:cubicBezTo>
                    <a:pt x="1263" y="8"/>
                    <a:pt x="1180" y="1"/>
                    <a:pt x="10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7"/>
            <p:cNvSpPr/>
            <p:nvPr/>
          </p:nvSpPr>
          <p:spPr>
            <a:xfrm>
              <a:off x="-4688329" y="288131"/>
              <a:ext cx="204201" cy="146367"/>
            </a:xfrm>
            <a:custGeom>
              <a:avLst/>
              <a:gdLst/>
              <a:ahLst/>
              <a:cxnLst/>
              <a:rect l="l" t="t" r="r" b="b"/>
              <a:pathLst>
                <a:path w="2634" h="1888" extrusionOk="0">
                  <a:moveTo>
                    <a:pt x="1155" y="153"/>
                  </a:moveTo>
                  <a:cubicBezTo>
                    <a:pt x="1238" y="153"/>
                    <a:pt x="1322" y="162"/>
                    <a:pt x="1405" y="178"/>
                  </a:cubicBezTo>
                  <a:cubicBezTo>
                    <a:pt x="2084" y="295"/>
                    <a:pt x="2376" y="506"/>
                    <a:pt x="2458" y="588"/>
                  </a:cubicBezTo>
                  <a:cubicBezTo>
                    <a:pt x="2365" y="799"/>
                    <a:pt x="1908" y="1630"/>
                    <a:pt x="1311" y="1735"/>
                  </a:cubicBezTo>
                  <a:cubicBezTo>
                    <a:pt x="1275" y="1740"/>
                    <a:pt x="1240" y="1742"/>
                    <a:pt x="1205" y="1742"/>
                  </a:cubicBezTo>
                  <a:cubicBezTo>
                    <a:pt x="987" y="1742"/>
                    <a:pt x="783" y="1650"/>
                    <a:pt x="632" y="1489"/>
                  </a:cubicBezTo>
                  <a:cubicBezTo>
                    <a:pt x="340" y="1220"/>
                    <a:pt x="164" y="810"/>
                    <a:pt x="164" y="646"/>
                  </a:cubicBezTo>
                  <a:cubicBezTo>
                    <a:pt x="395" y="329"/>
                    <a:pt x="769" y="153"/>
                    <a:pt x="1155" y="153"/>
                  </a:cubicBezTo>
                  <a:close/>
                  <a:moveTo>
                    <a:pt x="1162" y="0"/>
                  </a:moveTo>
                  <a:cubicBezTo>
                    <a:pt x="718" y="0"/>
                    <a:pt x="299" y="215"/>
                    <a:pt x="35" y="576"/>
                  </a:cubicBezTo>
                  <a:cubicBezTo>
                    <a:pt x="24" y="588"/>
                    <a:pt x="24" y="600"/>
                    <a:pt x="24" y="611"/>
                  </a:cubicBezTo>
                  <a:cubicBezTo>
                    <a:pt x="0" y="834"/>
                    <a:pt x="211" y="1302"/>
                    <a:pt x="539" y="1594"/>
                  </a:cubicBezTo>
                  <a:cubicBezTo>
                    <a:pt x="714" y="1782"/>
                    <a:pt x="948" y="1887"/>
                    <a:pt x="1194" y="1887"/>
                  </a:cubicBezTo>
                  <a:cubicBezTo>
                    <a:pt x="1241" y="1887"/>
                    <a:pt x="1288" y="1887"/>
                    <a:pt x="1335" y="1875"/>
                  </a:cubicBezTo>
                  <a:cubicBezTo>
                    <a:pt x="2084" y="1747"/>
                    <a:pt x="2599" y="646"/>
                    <a:pt x="2622" y="600"/>
                  </a:cubicBezTo>
                  <a:cubicBezTo>
                    <a:pt x="2634" y="576"/>
                    <a:pt x="2622" y="553"/>
                    <a:pt x="2610" y="529"/>
                  </a:cubicBezTo>
                  <a:cubicBezTo>
                    <a:pt x="2599" y="518"/>
                    <a:pt x="2329" y="190"/>
                    <a:pt x="1428" y="26"/>
                  </a:cubicBezTo>
                  <a:cubicBezTo>
                    <a:pt x="1339" y="9"/>
                    <a:pt x="1250" y="0"/>
                    <a:pt x="11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7"/>
            <p:cNvSpPr/>
            <p:nvPr/>
          </p:nvSpPr>
          <p:spPr>
            <a:xfrm>
              <a:off x="-4642046" y="329684"/>
              <a:ext cx="103496" cy="18761"/>
            </a:xfrm>
            <a:custGeom>
              <a:avLst/>
              <a:gdLst/>
              <a:ahLst/>
              <a:cxnLst/>
              <a:rect l="l" t="t" r="r" b="b"/>
              <a:pathLst>
                <a:path w="1335" h="242" extrusionOk="0">
                  <a:moveTo>
                    <a:pt x="101" y="1"/>
                  </a:moveTo>
                  <a:cubicBezTo>
                    <a:pt x="72" y="1"/>
                    <a:pt x="41" y="14"/>
                    <a:pt x="24" y="40"/>
                  </a:cubicBezTo>
                  <a:cubicBezTo>
                    <a:pt x="0" y="75"/>
                    <a:pt x="24" y="122"/>
                    <a:pt x="59" y="134"/>
                  </a:cubicBezTo>
                  <a:cubicBezTo>
                    <a:pt x="212" y="205"/>
                    <a:pt x="375" y="241"/>
                    <a:pt x="546" y="241"/>
                  </a:cubicBezTo>
                  <a:cubicBezTo>
                    <a:pt x="571" y="241"/>
                    <a:pt x="596" y="241"/>
                    <a:pt x="621" y="239"/>
                  </a:cubicBezTo>
                  <a:cubicBezTo>
                    <a:pt x="843" y="239"/>
                    <a:pt x="1065" y="216"/>
                    <a:pt x="1276" y="145"/>
                  </a:cubicBezTo>
                  <a:cubicBezTo>
                    <a:pt x="1323" y="134"/>
                    <a:pt x="1334" y="99"/>
                    <a:pt x="1334" y="52"/>
                  </a:cubicBezTo>
                  <a:cubicBezTo>
                    <a:pt x="1325" y="23"/>
                    <a:pt x="1291" y="2"/>
                    <a:pt x="1260" y="2"/>
                  </a:cubicBezTo>
                  <a:cubicBezTo>
                    <a:pt x="1254" y="2"/>
                    <a:pt x="1247" y="3"/>
                    <a:pt x="1241" y="5"/>
                  </a:cubicBezTo>
                  <a:cubicBezTo>
                    <a:pt x="1003" y="71"/>
                    <a:pt x="800" y="93"/>
                    <a:pt x="635" y="93"/>
                  </a:cubicBezTo>
                  <a:cubicBezTo>
                    <a:pt x="306" y="93"/>
                    <a:pt x="129" y="5"/>
                    <a:pt x="129" y="5"/>
                  </a:cubicBezTo>
                  <a:cubicBezTo>
                    <a:pt x="120" y="2"/>
                    <a:pt x="111"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7"/>
            <p:cNvSpPr/>
            <p:nvPr/>
          </p:nvSpPr>
          <p:spPr>
            <a:xfrm>
              <a:off x="-4677475" y="180293"/>
              <a:ext cx="22792" cy="45507"/>
            </a:xfrm>
            <a:custGeom>
              <a:avLst/>
              <a:gdLst/>
              <a:ahLst/>
              <a:cxnLst/>
              <a:rect l="l" t="t" r="r" b="b"/>
              <a:pathLst>
                <a:path w="294" h="587" extrusionOk="0">
                  <a:moveTo>
                    <a:pt x="153" y="1"/>
                  </a:moveTo>
                  <a:cubicBezTo>
                    <a:pt x="71" y="1"/>
                    <a:pt x="1" y="141"/>
                    <a:pt x="1" y="293"/>
                  </a:cubicBezTo>
                  <a:cubicBezTo>
                    <a:pt x="1" y="457"/>
                    <a:pt x="71" y="586"/>
                    <a:pt x="153" y="586"/>
                  </a:cubicBezTo>
                  <a:cubicBezTo>
                    <a:pt x="223" y="586"/>
                    <a:pt x="293" y="457"/>
                    <a:pt x="293" y="293"/>
                  </a:cubicBezTo>
                  <a:cubicBezTo>
                    <a:pt x="293" y="141"/>
                    <a:pt x="223" y="1"/>
                    <a:pt x="1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7"/>
            <p:cNvSpPr/>
            <p:nvPr/>
          </p:nvSpPr>
          <p:spPr>
            <a:xfrm>
              <a:off x="-4540411" y="180293"/>
              <a:ext cx="22715" cy="45507"/>
            </a:xfrm>
            <a:custGeom>
              <a:avLst/>
              <a:gdLst/>
              <a:ahLst/>
              <a:cxnLst/>
              <a:rect l="l" t="t" r="r" b="b"/>
              <a:pathLst>
                <a:path w="293" h="587" extrusionOk="0">
                  <a:moveTo>
                    <a:pt x="152" y="1"/>
                  </a:moveTo>
                  <a:cubicBezTo>
                    <a:pt x="70" y="1"/>
                    <a:pt x="0" y="141"/>
                    <a:pt x="0" y="293"/>
                  </a:cubicBezTo>
                  <a:cubicBezTo>
                    <a:pt x="0" y="457"/>
                    <a:pt x="70" y="586"/>
                    <a:pt x="152" y="586"/>
                  </a:cubicBezTo>
                  <a:cubicBezTo>
                    <a:pt x="222" y="586"/>
                    <a:pt x="293" y="457"/>
                    <a:pt x="293" y="293"/>
                  </a:cubicBezTo>
                  <a:cubicBezTo>
                    <a:pt x="293" y="141"/>
                    <a:pt x="222" y="1"/>
                    <a:pt x="1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7"/>
            <p:cNvSpPr/>
            <p:nvPr/>
          </p:nvSpPr>
          <p:spPr>
            <a:xfrm>
              <a:off x="-4605764" y="197581"/>
              <a:ext cx="40003" cy="85355"/>
            </a:xfrm>
            <a:custGeom>
              <a:avLst/>
              <a:gdLst/>
              <a:ahLst/>
              <a:cxnLst/>
              <a:rect l="l" t="t" r="r" b="b"/>
              <a:pathLst>
                <a:path w="516" h="1101" extrusionOk="0">
                  <a:moveTo>
                    <a:pt x="480" y="0"/>
                  </a:moveTo>
                  <a:lnTo>
                    <a:pt x="0" y="1100"/>
                  </a:lnTo>
                  <a:lnTo>
                    <a:pt x="515" y="1100"/>
                  </a:lnTo>
                  <a:lnTo>
                    <a:pt x="4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7"/>
            <p:cNvSpPr/>
            <p:nvPr/>
          </p:nvSpPr>
          <p:spPr>
            <a:xfrm>
              <a:off x="-4612121" y="191224"/>
              <a:ext cx="51787" cy="97139"/>
            </a:xfrm>
            <a:custGeom>
              <a:avLst/>
              <a:gdLst/>
              <a:ahLst/>
              <a:cxnLst/>
              <a:rect l="l" t="t" r="r" b="b"/>
              <a:pathLst>
                <a:path w="668" h="1253" extrusionOk="0">
                  <a:moveTo>
                    <a:pt x="562" y="0"/>
                  </a:moveTo>
                  <a:cubicBezTo>
                    <a:pt x="515" y="0"/>
                    <a:pt x="480" y="35"/>
                    <a:pt x="480" y="82"/>
                  </a:cubicBezTo>
                  <a:lnTo>
                    <a:pt x="515" y="1100"/>
                  </a:lnTo>
                  <a:lnTo>
                    <a:pt x="82" y="1100"/>
                  </a:lnTo>
                  <a:cubicBezTo>
                    <a:pt x="36" y="1100"/>
                    <a:pt x="0" y="1136"/>
                    <a:pt x="0" y="1182"/>
                  </a:cubicBezTo>
                  <a:cubicBezTo>
                    <a:pt x="0" y="1218"/>
                    <a:pt x="36" y="1253"/>
                    <a:pt x="82" y="1253"/>
                  </a:cubicBezTo>
                  <a:lnTo>
                    <a:pt x="597" y="1253"/>
                  </a:lnTo>
                  <a:cubicBezTo>
                    <a:pt x="632" y="1253"/>
                    <a:pt x="668" y="1218"/>
                    <a:pt x="668" y="1171"/>
                  </a:cubicBezTo>
                  <a:lnTo>
                    <a:pt x="632" y="71"/>
                  </a:lnTo>
                  <a:cubicBezTo>
                    <a:pt x="632" y="35"/>
                    <a:pt x="597" y="0"/>
                    <a:pt x="5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7"/>
            <p:cNvSpPr/>
            <p:nvPr/>
          </p:nvSpPr>
          <p:spPr>
            <a:xfrm>
              <a:off x="-4560412" y="154555"/>
              <a:ext cx="61787" cy="9536"/>
            </a:xfrm>
            <a:custGeom>
              <a:avLst/>
              <a:gdLst/>
              <a:ahLst/>
              <a:cxnLst/>
              <a:rect l="l" t="t" r="r" b="b"/>
              <a:pathLst>
                <a:path w="797" h="123" extrusionOk="0">
                  <a:moveTo>
                    <a:pt x="451" y="0"/>
                  </a:moveTo>
                  <a:cubicBezTo>
                    <a:pt x="205" y="0"/>
                    <a:pt x="1" y="122"/>
                    <a:pt x="1" y="122"/>
                  </a:cubicBezTo>
                  <a:lnTo>
                    <a:pt x="796" y="99"/>
                  </a:lnTo>
                  <a:cubicBezTo>
                    <a:pt x="683" y="26"/>
                    <a:pt x="563" y="0"/>
                    <a:pt x="4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7"/>
            <p:cNvSpPr/>
            <p:nvPr/>
          </p:nvSpPr>
          <p:spPr>
            <a:xfrm>
              <a:off x="-4566769" y="148585"/>
              <a:ext cx="77603" cy="21862"/>
            </a:xfrm>
            <a:custGeom>
              <a:avLst/>
              <a:gdLst/>
              <a:ahLst/>
              <a:cxnLst/>
              <a:rect l="l" t="t" r="r" b="b"/>
              <a:pathLst>
                <a:path w="1001" h="282" extrusionOk="0">
                  <a:moveTo>
                    <a:pt x="534" y="1"/>
                  </a:moveTo>
                  <a:cubicBezTo>
                    <a:pt x="273" y="1"/>
                    <a:pt x="63" y="133"/>
                    <a:pt x="47" y="141"/>
                  </a:cubicBezTo>
                  <a:cubicBezTo>
                    <a:pt x="12" y="164"/>
                    <a:pt x="1" y="211"/>
                    <a:pt x="24" y="246"/>
                  </a:cubicBezTo>
                  <a:cubicBezTo>
                    <a:pt x="36" y="258"/>
                    <a:pt x="59" y="281"/>
                    <a:pt x="83" y="281"/>
                  </a:cubicBezTo>
                  <a:cubicBezTo>
                    <a:pt x="94" y="281"/>
                    <a:pt x="118" y="269"/>
                    <a:pt x="129" y="269"/>
                  </a:cubicBezTo>
                  <a:cubicBezTo>
                    <a:pt x="129" y="261"/>
                    <a:pt x="314" y="147"/>
                    <a:pt x="537" y="147"/>
                  </a:cubicBezTo>
                  <a:cubicBezTo>
                    <a:pt x="636" y="147"/>
                    <a:pt x="742" y="169"/>
                    <a:pt x="843" y="234"/>
                  </a:cubicBezTo>
                  <a:cubicBezTo>
                    <a:pt x="859" y="248"/>
                    <a:pt x="876" y="254"/>
                    <a:pt x="891" y="254"/>
                  </a:cubicBezTo>
                  <a:cubicBezTo>
                    <a:pt x="955" y="254"/>
                    <a:pt x="1001" y="155"/>
                    <a:pt x="925" y="117"/>
                  </a:cubicBezTo>
                  <a:cubicBezTo>
                    <a:pt x="793" y="31"/>
                    <a:pt x="658"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7"/>
            <p:cNvSpPr/>
            <p:nvPr/>
          </p:nvSpPr>
          <p:spPr>
            <a:xfrm>
              <a:off x="-4695616" y="152461"/>
              <a:ext cx="84502" cy="14342"/>
            </a:xfrm>
            <a:custGeom>
              <a:avLst/>
              <a:gdLst/>
              <a:ahLst/>
              <a:cxnLst/>
              <a:rect l="l" t="t" r="r" b="b"/>
              <a:pathLst>
                <a:path w="1090" h="185" extrusionOk="0">
                  <a:moveTo>
                    <a:pt x="490" y="1"/>
                  </a:moveTo>
                  <a:cubicBezTo>
                    <a:pt x="347" y="1"/>
                    <a:pt x="182" y="28"/>
                    <a:pt x="1" y="102"/>
                  </a:cubicBezTo>
                  <a:lnTo>
                    <a:pt x="1089" y="184"/>
                  </a:lnTo>
                  <a:cubicBezTo>
                    <a:pt x="1089" y="184"/>
                    <a:pt x="863" y="1"/>
                    <a:pt x="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7"/>
            <p:cNvSpPr/>
            <p:nvPr/>
          </p:nvSpPr>
          <p:spPr>
            <a:xfrm>
              <a:off x="-4703989" y="146647"/>
              <a:ext cx="100085" cy="25583"/>
            </a:xfrm>
            <a:custGeom>
              <a:avLst/>
              <a:gdLst/>
              <a:ahLst/>
              <a:cxnLst/>
              <a:rect l="l" t="t" r="r" b="b"/>
              <a:pathLst>
                <a:path w="1291" h="330" extrusionOk="0">
                  <a:moveTo>
                    <a:pt x="596" y="1"/>
                  </a:moveTo>
                  <a:cubicBezTo>
                    <a:pt x="444" y="1"/>
                    <a:pt x="269" y="29"/>
                    <a:pt x="74" y="107"/>
                  </a:cubicBezTo>
                  <a:cubicBezTo>
                    <a:pt x="1" y="138"/>
                    <a:pt x="30" y="253"/>
                    <a:pt x="103" y="253"/>
                  </a:cubicBezTo>
                  <a:cubicBezTo>
                    <a:pt x="112" y="253"/>
                    <a:pt x="122" y="251"/>
                    <a:pt x="132" y="248"/>
                  </a:cubicBezTo>
                  <a:cubicBezTo>
                    <a:pt x="310" y="176"/>
                    <a:pt x="469" y="150"/>
                    <a:pt x="605" y="150"/>
                  </a:cubicBezTo>
                  <a:cubicBezTo>
                    <a:pt x="936" y="150"/>
                    <a:pt x="1134" y="301"/>
                    <a:pt x="1150" y="318"/>
                  </a:cubicBezTo>
                  <a:cubicBezTo>
                    <a:pt x="1162" y="318"/>
                    <a:pt x="1174" y="330"/>
                    <a:pt x="1197" y="330"/>
                  </a:cubicBezTo>
                  <a:cubicBezTo>
                    <a:pt x="1256" y="330"/>
                    <a:pt x="1291" y="236"/>
                    <a:pt x="1244" y="201"/>
                  </a:cubicBezTo>
                  <a:cubicBezTo>
                    <a:pt x="1227" y="192"/>
                    <a:pt x="990" y="1"/>
                    <a:pt x="5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7"/>
            <p:cNvSpPr/>
            <p:nvPr/>
          </p:nvSpPr>
          <p:spPr>
            <a:xfrm>
              <a:off x="-4833534" y="-289433"/>
              <a:ext cx="449257" cy="342816"/>
            </a:xfrm>
            <a:custGeom>
              <a:avLst/>
              <a:gdLst/>
              <a:ahLst/>
              <a:cxnLst/>
              <a:rect l="l" t="t" r="r" b="b"/>
              <a:pathLst>
                <a:path w="5795" h="4422" extrusionOk="0">
                  <a:moveTo>
                    <a:pt x="2978" y="0"/>
                  </a:moveTo>
                  <a:cubicBezTo>
                    <a:pt x="1628" y="0"/>
                    <a:pt x="404" y="1000"/>
                    <a:pt x="235" y="2432"/>
                  </a:cubicBezTo>
                  <a:lnTo>
                    <a:pt x="1" y="4339"/>
                  </a:lnTo>
                  <a:cubicBezTo>
                    <a:pt x="1" y="4374"/>
                    <a:pt x="24" y="4410"/>
                    <a:pt x="71" y="4421"/>
                  </a:cubicBezTo>
                  <a:cubicBezTo>
                    <a:pt x="106" y="4421"/>
                    <a:pt x="141" y="4386"/>
                    <a:pt x="153" y="4351"/>
                  </a:cubicBezTo>
                  <a:lnTo>
                    <a:pt x="375" y="2455"/>
                  </a:lnTo>
                  <a:cubicBezTo>
                    <a:pt x="535" y="1088"/>
                    <a:pt x="1698" y="139"/>
                    <a:pt x="2975" y="139"/>
                  </a:cubicBezTo>
                  <a:cubicBezTo>
                    <a:pt x="3284" y="139"/>
                    <a:pt x="3600" y="195"/>
                    <a:pt x="3910" y="313"/>
                  </a:cubicBezTo>
                  <a:lnTo>
                    <a:pt x="3945" y="325"/>
                  </a:lnTo>
                  <a:cubicBezTo>
                    <a:pt x="4940" y="711"/>
                    <a:pt x="5607" y="1659"/>
                    <a:pt x="5619" y="2724"/>
                  </a:cubicBezTo>
                  <a:lnTo>
                    <a:pt x="5654" y="4257"/>
                  </a:lnTo>
                  <a:cubicBezTo>
                    <a:pt x="5654" y="4293"/>
                    <a:pt x="5689" y="4328"/>
                    <a:pt x="5724" y="4328"/>
                  </a:cubicBezTo>
                  <a:cubicBezTo>
                    <a:pt x="5771" y="4328"/>
                    <a:pt x="5794" y="4293"/>
                    <a:pt x="5794" y="4246"/>
                  </a:cubicBezTo>
                  <a:lnTo>
                    <a:pt x="5771" y="2724"/>
                  </a:lnTo>
                  <a:cubicBezTo>
                    <a:pt x="5747" y="1589"/>
                    <a:pt x="5045" y="594"/>
                    <a:pt x="3992" y="196"/>
                  </a:cubicBezTo>
                  <a:lnTo>
                    <a:pt x="3968" y="184"/>
                  </a:lnTo>
                  <a:cubicBezTo>
                    <a:pt x="3639" y="59"/>
                    <a:pt x="3305" y="0"/>
                    <a:pt x="29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7"/>
            <p:cNvSpPr/>
            <p:nvPr/>
          </p:nvSpPr>
          <p:spPr>
            <a:xfrm>
              <a:off x="-4842604" y="41445"/>
              <a:ext cx="93573" cy="139933"/>
            </a:xfrm>
            <a:custGeom>
              <a:avLst/>
              <a:gdLst/>
              <a:ahLst/>
              <a:cxnLst/>
              <a:rect l="l" t="t" r="r" b="b"/>
              <a:pathLst>
                <a:path w="1207" h="1805" extrusionOk="0">
                  <a:moveTo>
                    <a:pt x="505" y="0"/>
                  </a:moveTo>
                  <a:cubicBezTo>
                    <a:pt x="470" y="0"/>
                    <a:pt x="434" y="4"/>
                    <a:pt x="399" y="13"/>
                  </a:cubicBezTo>
                  <a:cubicBezTo>
                    <a:pt x="153" y="71"/>
                    <a:pt x="1" y="317"/>
                    <a:pt x="59" y="563"/>
                  </a:cubicBezTo>
                  <a:lnTo>
                    <a:pt x="258" y="1452"/>
                  </a:lnTo>
                  <a:cubicBezTo>
                    <a:pt x="308" y="1663"/>
                    <a:pt x="495" y="1804"/>
                    <a:pt x="702" y="1804"/>
                  </a:cubicBezTo>
                  <a:cubicBezTo>
                    <a:pt x="737" y="1804"/>
                    <a:pt x="773" y="1800"/>
                    <a:pt x="808" y="1792"/>
                  </a:cubicBezTo>
                  <a:cubicBezTo>
                    <a:pt x="1054" y="1733"/>
                    <a:pt x="1206" y="1488"/>
                    <a:pt x="1148" y="1242"/>
                  </a:cubicBezTo>
                  <a:lnTo>
                    <a:pt x="949" y="352"/>
                  </a:lnTo>
                  <a:cubicBezTo>
                    <a:pt x="899" y="142"/>
                    <a:pt x="712" y="0"/>
                    <a:pt x="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7"/>
            <p:cNvSpPr/>
            <p:nvPr/>
          </p:nvSpPr>
          <p:spPr>
            <a:xfrm>
              <a:off x="-4852527" y="34158"/>
              <a:ext cx="109853" cy="153500"/>
            </a:xfrm>
            <a:custGeom>
              <a:avLst/>
              <a:gdLst/>
              <a:ahLst/>
              <a:cxnLst/>
              <a:rect l="l" t="t" r="r" b="b"/>
              <a:pathLst>
                <a:path w="1417" h="1980" extrusionOk="0">
                  <a:moveTo>
                    <a:pt x="632" y="165"/>
                  </a:moveTo>
                  <a:cubicBezTo>
                    <a:pt x="807" y="165"/>
                    <a:pt x="960" y="294"/>
                    <a:pt x="995" y="470"/>
                  </a:cubicBezTo>
                  <a:lnTo>
                    <a:pt x="1205" y="1359"/>
                  </a:lnTo>
                  <a:cubicBezTo>
                    <a:pt x="1229" y="1453"/>
                    <a:pt x="1217" y="1558"/>
                    <a:pt x="1159" y="1652"/>
                  </a:cubicBezTo>
                  <a:cubicBezTo>
                    <a:pt x="1100" y="1734"/>
                    <a:pt x="1018" y="1804"/>
                    <a:pt x="913" y="1827"/>
                  </a:cubicBezTo>
                  <a:cubicBezTo>
                    <a:pt x="887" y="1833"/>
                    <a:pt x="861" y="1836"/>
                    <a:pt x="834" y="1836"/>
                  </a:cubicBezTo>
                  <a:cubicBezTo>
                    <a:pt x="661" y="1836"/>
                    <a:pt x="497" y="1708"/>
                    <a:pt x="456" y="1535"/>
                  </a:cubicBezTo>
                  <a:lnTo>
                    <a:pt x="246" y="634"/>
                  </a:lnTo>
                  <a:cubicBezTo>
                    <a:pt x="199" y="435"/>
                    <a:pt x="328" y="224"/>
                    <a:pt x="538" y="177"/>
                  </a:cubicBezTo>
                  <a:cubicBezTo>
                    <a:pt x="573" y="165"/>
                    <a:pt x="597" y="165"/>
                    <a:pt x="632" y="165"/>
                  </a:cubicBezTo>
                  <a:close/>
                  <a:moveTo>
                    <a:pt x="639" y="1"/>
                  </a:moveTo>
                  <a:cubicBezTo>
                    <a:pt x="323" y="1"/>
                    <a:pt x="1" y="259"/>
                    <a:pt x="117" y="669"/>
                  </a:cubicBezTo>
                  <a:lnTo>
                    <a:pt x="316" y="1558"/>
                  </a:lnTo>
                  <a:cubicBezTo>
                    <a:pt x="351" y="1699"/>
                    <a:pt x="433" y="1816"/>
                    <a:pt x="550" y="1898"/>
                  </a:cubicBezTo>
                  <a:cubicBezTo>
                    <a:pt x="632" y="1944"/>
                    <a:pt x="737" y="1968"/>
                    <a:pt x="831" y="1979"/>
                  </a:cubicBezTo>
                  <a:cubicBezTo>
                    <a:pt x="878" y="1979"/>
                    <a:pt x="913" y="1968"/>
                    <a:pt x="960" y="1956"/>
                  </a:cubicBezTo>
                  <a:cubicBezTo>
                    <a:pt x="1241" y="1898"/>
                    <a:pt x="1416" y="1605"/>
                    <a:pt x="1358" y="1324"/>
                  </a:cubicBezTo>
                  <a:lnTo>
                    <a:pt x="1147" y="435"/>
                  </a:lnTo>
                  <a:cubicBezTo>
                    <a:pt x="1088" y="132"/>
                    <a:pt x="865" y="1"/>
                    <a:pt x="6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7"/>
            <p:cNvSpPr/>
            <p:nvPr/>
          </p:nvSpPr>
          <p:spPr>
            <a:xfrm>
              <a:off x="-4434278" y="40437"/>
              <a:ext cx="78998" cy="141948"/>
            </a:xfrm>
            <a:custGeom>
              <a:avLst/>
              <a:gdLst/>
              <a:ahLst/>
              <a:cxnLst/>
              <a:rect l="l" t="t" r="r" b="b"/>
              <a:pathLst>
                <a:path w="1019" h="1831" extrusionOk="0">
                  <a:moveTo>
                    <a:pt x="533" y="1"/>
                  </a:moveTo>
                  <a:cubicBezTo>
                    <a:pt x="294" y="1"/>
                    <a:pt x="105" y="191"/>
                    <a:pt x="82" y="424"/>
                  </a:cubicBezTo>
                  <a:lnTo>
                    <a:pt x="12" y="1337"/>
                  </a:lnTo>
                  <a:cubicBezTo>
                    <a:pt x="0" y="1594"/>
                    <a:pt x="188" y="1805"/>
                    <a:pt x="445" y="1828"/>
                  </a:cubicBezTo>
                  <a:cubicBezTo>
                    <a:pt x="458" y="1830"/>
                    <a:pt x="472" y="1830"/>
                    <a:pt x="485" y="1830"/>
                  </a:cubicBezTo>
                  <a:cubicBezTo>
                    <a:pt x="714" y="1830"/>
                    <a:pt x="914" y="1639"/>
                    <a:pt x="925" y="1407"/>
                  </a:cubicBezTo>
                  <a:lnTo>
                    <a:pt x="995" y="494"/>
                  </a:lnTo>
                  <a:cubicBezTo>
                    <a:pt x="1019" y="237"/>
                    <a:pt x="831" y="26"/>
                    <a:pt x="574" y="2"/>
                  </a:cubicBezTo>
                  <a:cubicBezTo>
                    <a:pt x="560" y="1"/>
                    <a:pt x="546" y="1"/>
                    <a:pt x="5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7"/>
            <p:cNvSpPr/>
            <p:nvPr/>
          </p:nvSpPr>
          <p:spPr>
            <a:xfrm>
              <a:off x="-4440635" y="35011"/>
              <a:ext cx="90782" cy="152647"/>
            </a:xfrm>
            <a:custGeom>
              <a:avLst/>
              <a:gdLst/>
              <a:ahLst/>
              <a:cxnLst/>
              <a:rect l="l" t="t" r="r" b="b"/>
              <a:pathLst>
                <a:path w="1171" h="1969" extrusionOk="0">
                  <a:moveTo>
                    <a:pt x="656" y="143"/>
                  </a:moveTo>
                  <a:cubicBezTo>
                    <a:pt x="867" y="166"/>
                    <a:pt x="1019" y="342"/>
                    <a:pt x="1007" y="552"/>
                  </a:cubicBezTo>
                  <a:lnTo>
                    <a:pt x="937" y="1465"/>
                  </a:lnTo>
                  <a:cubicBezTo>
                    <a:pt x="920" y="1709"/>
                    <a:pt x="738" y="1825"/>
                    <a:pt x="555" y="1825"/>
                  </a:cubicBezTo>
                  <a:cubicBezTo>
                    <a:pt x="353" y="1825"/>
                    <a:pt x="151" y="1683"/>
                    <a:pt x="176" y="1418"/>
                  </a:cubicBezTo>
                  <a:lnTo>
                    <a:pt x="235" y="505"/>
                  </a:lnTo>
                  <a:cubicBezTo>
                    <a:pt x="246" y="400"/>
                    <a:pt x="293" y="307"/>
                    <a:pt x="375" y="236"/>
                  </a:cubicBezTo>
                  <a:cubicBezTo>
                    <a:pt x="445" y="178"/>
                    <a:pt x="527" y="143"/>
                    <a:pt x="621" y="143"/>
                  </a:cubicBezTo>
                  <a:close/>
                  <a:moveTo>
                    <a:pt x="622" y="0"/>
                  </a:moveTo>
                  <a:cubicBezTo>
                    <a:pt x="490" y="0"/>
                    <a:pt x="376" y="47"/>
                    <a:pt x="281" y="131"/>
                  </a:cubicBezTo>
                  <a:cubicBezTo>
                    <a:pt x="164" y="225"/>
                    <a:pt x="106" y="353"/>
                    <a:pt x="94" y="494"/>
                  </a:cubicBezTo>
                  <a:lnTo>
                    <a:pt x="24" y="1407"/>
                  </a:lnTo>
                  <a:cubicBezTo>
                    <a:pt x="1" y="1699"/>
                    <a:pt x="223" y="1957"/>
                    <a:pt x="516" y="1968"/>
                  </a:cubicBezTo>
                  <a:lnTo>
                    <a:pt x="562" y="1968"/>
                  </a:lnTo>
                  <a:cubicBezTo>
                    <a:pt x="832" y="1968"/>
                    <a:pt x="1066" y="1758"/>
                    <a:pt x="1089" y="1489"/>
                  </a:cubicBezTo>
                  <a:lnTo>
                    <a:pt x="1148" y="576"/>
                  </a:lnTo>
                  <a:cubicBezTo>
                    <a:pt x="1171" y="283"/>
                    <a:pt x="949" y="26"/>
                    <a:pt x="668" y="2"/>
                  </a:cubicBezTo>
                  <a:cubicBezTo>
                    <a:pt x="652" y="1"/>
                    <a:pt x="637" y="0"/>
                    <a:pt x="6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7"/>
            <p:cNvSpPr/>
            <p:nvPr/>
          </p:nvSpPr>
          <p:spPr>
            <a:xfrm>
              <a:off x="-4827176" y="-231444"/>
              <a:ext cx="434683" cy="405611"/>
            </a:xfrm>
            <a:custGeom>
              <a:avLst/>
              <a:gdLst/>
              <a:ahLst/>
              <a:cxnLst/>
              <a:rect l="l" t="t" r="r" b="b"/>
              <a:pathLst>
                <a:path w="5607" h="5232" extrusionOk="0">
                  <a:moveTo>
                    <a:pt x="3570" y="0"/>
                  </a:moveTo>
                  <a:cubicBezTo>
                    <a:pt x="2656" y="0"/>
                    <a:pt x="1482" y="274"/>
                    <a:pt x="867" y="759"/>
                  </a:cubicBezTo>
                  <a:cubicBezTo>
                    <a:pt x="1" y="1438"/>
                    <a:pt x="211" y="3158"/>
                    <a:pt x="281" y="3814"/>
                  </a:cubicBezTo>
                  <a:cubicBezTo>
                    <a:pt x="317" y="4118"/>
                    <a:pt x="410" y="4329"/>
                    <a:pt x="562" y="4422"/>
                  </a:cubicBezTo>
                  <a:cubicBezTo>
                    <a:pt x="609" y="4457"/>
                    <a:pt x="656" y="4469"/>
                    <a:pt x="703" y="4481"/>
                  </a:cubicBezTo>
                  <a:cubicBezTo>
                    <a:pt x="633" y="4610"/>
                    <a:pt x="574" y="4750"/>
                    <a:pt x="539" y="4902"/>
                  </a:cubicBezTo>
                  <a:cubicBezTo>
                    <a:pt x="527" y="4937"/>
                    <a:pt x="539" y="5019"/>
                    <a:pt x="656" y="5101"/>
                  </a:cubicBezTo>
                  <a:cubicBezTo>
                    <a:pt x="814" y="5185"/>
                    <a:pt x="991" y="5232"/>
                    <a:pt x="1178" y="5232"/>
                  </a:cubicBezTo>
                  <a:cubicBezTo>
                    <a:pt x="1199" y="5232"/>
                    <a:pt x="1220" y="5231"/>
                    <a:pt x="1241" y="5230"/>
                  </a:cubicBezTo>
                  <a:cubicBezTo>
                    <a:pt x="1733" y="5218"/>
                    <a:pt x="2224" y="5054"/>
                    <a:pt x="2622" y="4762"/>
                  </a:cubicBezTo>
                  <a:cubicBezTo>
                    <a:pt x="3196" y="4376"/>
                    <a:pt x="3746" y="3954"/>
                    <a:pt x="4261" y="3498"/>
                  </a:cubicBezTo>
                  <a:cubicBezTo>
                    <a:pt x="4296" y="3638"/>
                    <a:pt x="4296" y="3779"/>
                    <a:pt x="4261" y="3919"/>
                  </a:cubicBezTo>
                  <a:cubicBezTo>
                    <a:pt x="4214" y="4083"/>
                    <a:pt x="4273" y="4258"/>
                    <a:pt x="4401" y="4376"/>
                  </a:cubicBezTo>
                  <a:cubicBezTo>
                    <a:pt x="4479" y="4441"/>
                    <a:pt x="4588" y="4474"/>
                    <a:pt x="4711" y="4474"/>
                  </a:cubicBezTo>
                  <a:cubicBezTo>
                    <a:pt x="4829" y="4474"/>
                    <a:pt x="4960" y="4444"/>
                    <a:pt x="5092" y="4387"/>
                  </a:cubicBezTo>
                  <a:cubicBezTo>
                    <a:pt x="5256" y="4329"/>
                    <a:pt x="5384" y="4200"/>
                    <a:pt x="5455" y="4048"/>
                  </a:cubicBezTo>
                  <a:cubicBezTo>
                    <a:pt x="5478" y="3978"/>
                    <a:pt x="5466" y="3896"/>
                    <a:pt x="5443" y="3837"/>
                  </a:cubicBezTo>
                  <a:cubicBezTo>
                    <a:pt x="5525" y="3287"/>
                    <a:pt x="5572" y="2737"/>
                    <a:pt x="5607" y="2175"/>
                  </a:cubicBezTo>
                  <a:cubicBezTo>
                    <a:pt x="5607" y="1590"/>
                    <a:pt x="5244" y="373"/>
                    <a:pt x="4401" y="104"/>
                  </a:cubicBezTo>
                  <a:cubicBezTo>
                    <a:pt x="4180" y="34"/>
                    <a:pt x="3891" y="0"/>
                    <a:pt x="35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7"/>
            <p:cNvSpPr/>
            <p:nvPr/>
          </p:nvSpPr>
          <p:spPr>
            <a:xfrm>
              <a:off x="-5230075" y="896161"/>
              <a:ext cx="530038" cy="158461"/>
            </a:xfrm>
            <a:custGeom>
              <a:avLst/>
              <a:gdLst/>
              <a:ahLst/>
              <a:cxnLst/>
              <a:rect l="l" t="t" r="r" b="b"/>
              <a:pathLst>
                <a:path w="6837" h="2044" extrusionOk="0">
                  <a:moveTo>
                    <a:pt x="1498" y="0"/>
                  </a:moveTo>
                  <a:cubicBezTo>
                    <a:pt x="1226" y="0"/>
                    <a:pt x="1078" y="60"/>
                    <a:pt x="1078" y="60"/>
                  </a:cubicBezTo>
                  <a:cubicBezTo>
                    <a:pt x="118" y="704"/>
                    <a:pt x="1" y="1874"/>
                    <a:pt x="364" y="1991"/>
                  </a:cubicBezTo>
                  <a:cubicBezTo>
                    <a:pt x="485" y="2030"/>
                    <a:pt x="1244" y="2043"/>
                    <a:pt x="2203" y="2043"/>
                  </a:cubicBezTo>
                  <a:cubicBezTo>
                    <a:pt x="4121" y="2043"/>
                    <a:pt x="6836" y="1991"/>
                    <a:pt x="6836" y="1991"/>
                  </a:cubicBezTo>
                  <a:lnTo>
                    <a:pt x="6801" y="1113"/>
                  </a:lnTo>
                  <a:cubicBezTo>
                    <a:pt x="6801" y="1113"/>
                    <a:pt x="5432" y="985"/>
                    <a:pt x="5186" y="985"/>
                  </a:cubicBezTo>
                  <a:cubicBezTo>
                    <a:pt x="4940" y="985"/>
                    <a:pt x="3255" y="505"/>
                    <a:pt x="2412" y="189"/>
                  </a:cubicBezTo>
                  <a:cubicBezTo>
                    <a:pt x="2031" y="41"/>
                    <a:pt x="1722" y="0"/>
                    <a:pt x="14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7"/>
            <p:cNvSpPr/>
            <p:nvPr/>
          </p:nvSpPr>
          <p:spPr>
            <a:xfrm>
              <a:off x="-5227284" y="890735"/>
              <a:ext cx="532674" cy="169780"/>
            </a:xfrm>
            <a:custGeom>
              <a:avLst/>
              <a:gdLst/>
              <a:ahLst/>
              <a:cxnLst/>
              <a:rect l="l" t="t" r="r" b="b"/>
              <a:pathLst>
                <a:path w="6871" h="2190" extrusionOk="0">
                  <a:moveTo>
                    <a:pt x="1476" y="144"/>
                  </a:moveTo>
                  <a:cubicBezTo>
                    <a:pt x="1691" y="144"/>
                    <a:pt x="1986" y="182"/>
                    <a:pt x="2353" y="317"/>
                  </a:cubicBezTo>
                  <a:cubicBezTo>
                    <a:pt x="3184" y="645"/>
                    <a:pt x="4881" y="1136"/>
                    <a:pt x="5150" y="1136"/>
                  </a:cubicBezTo>
                  <a:cubicBezTo>
                    <a:pt x="5361" y="1136"/>
                    <a:pt x="6414" y="1218"/>
                    <a:pt x="6695" y="1242"/>
                  </a:cubicBezTo>
                  <a:lnTo>
                    <a:pt x="6730" y="1991"/>
                  </a:lnTo>
                  <a:cubicBezTo>
                    <a:pt x="5311" y="2018"/>
                    <a:pt x="3486" y="2045"/>
                    <a:pt x="2150" y="2045"/>
                  </a:cubicBezTo>
                  <a:cubicBezTo>
                    <a:pt x="1172" y="2045"/>
                    <a:pt x="455" y="2030"/>
                    <a:pt x="351" y="1991"/>
                  </a:cubicBezTo>
                  <a:cubicBezTo>
                    <a:pt x="281" y="1967"/>
                    <a:pt x="234" y="1886"/>
                    <a:pt x="211" y="1757"/>
                  </a:cubicBezTo>
                  <a:cubicBezTo>
                    <a:pt x="164" y="1417"/>
                    <a:pt x="363" y="680"/>
                    <a:pt x="1077" y="200"/>
                  </a:cubicBezTo>
                  <a:cubicBezTo>
                    <a:pt x="1107" y="188"/>
                    <a:pt x="1245" y="144"/>
                    <a:pt x="1476" y="144"/>
                  </a:cubicBezTo>
                  <a:close/>
                  <a:moveTo>
                    <a:pt x="1473" y="1"/>
                  </a:moveTo>
                  <a:cubicBezTo>
                    <a:pt x="1188" y="1"/>
                    <a:pt x="1031" y="65"/>
                    <a:pt x="1018" y="71"/>
                  </a:cubicBezTo>
                  <a:lnTo>
                    <a:pt x="1007" y="71"/>
                  </a:lnTo>
                  <a:cubicBezTo>
                    <a:pt x="316" y="540"/>
                    <a:pt x="0" y="1300"/>
                    <a:pt x="70" y="1780"/>
                  </a:cubicBezTo>
                  <a:cubicBezTo>
                    <a:pt x="70" y="1932"/>
                    <a:pt x="164" y="2073"/>
                    <a:pt x="304" y="2131"/>
                  </a:cubicBezTo>
                  <a:cubicBezTo>
                    <a:pt x="433" y="2178"/>
                    <a:pt x="1217" y="2190"/>
                    <a:pt x="2212" y="2190"/>
                  </a:cubicBezTo>
                  <a:cubicBezTo>
                    <a:pt x="3991" y="2190"/>
                    <a:pt x="6402" y="2143"/>
                    <a:pt x="6800" y="2143"/>
                  </a:cubicBezTo>
                  <a:cubicBezTo>
                    <a:pt x="6812" y="2143"/>
                    <a:pt x="6835" y="2131"/>
                    <a:pt x="6847" y="2120"/>
                  </a:cubicBezTo>
                  <a:cubicBezTo>
                    <a:pt x="6859" y="2108"/>
                    <a:pt x="6870" y="2084"/>
                    <a:pt x="6870" y="2073"/>
                  </a:cubicBezTo>
                  <a:lnTo>
                    <a:pt x="6824" y="1183"/>
                  </a:lnTo>
                  <a:cubicBezTo>
                    <a:pt x="6824" y="1148"/>
                    <a:pt x="6800" y="1113"/>
                    <a:pt x="6765" y="1113"/>
                  </a:cubicBezTo>
                  <a:cubicBezTo>
                    <a:pt x="6707" y="1113"/>
                    <a:pt x="5372" y="996"/>
                    <a:pt x="5150" y="996"/>
                  </a:cubicBezTo>
                  <a:cubicBezTo>
                    <a:pt x="4928" y="996"/>
                    <a:pt x="3266" y="516"/>
                    <a:pt x="2399" y="188"/>
                  </a:cubicBezTo>
                  <a:cubicBezTo>
                    <a:pt x="2013" y="42"/>
                    <a:pt x="1702" y="1"/>
                    <a:pt x="14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7"/>
            <p:cNvSpPr/>
            <p:nvPr/>
          </p:nvSpPr>
          <p:spPr>
            <a:xfrm>
              <a:off x="-4826246" y="922752"/>
              <a:ext cx="224202" cy="122334"/>
            </a:xfrm>
            <a:custGeom>
              <a:avLst/>
              <a:gdLst/>
              <a:ahLst/>
              <a:cxnLst/>
              <a:rect l="l" t="t" r="r" b="b"/>
              <a:pathLst>
                <a:path w="2892" h="1578" extrusionOk="0">
                  <a:moveTo>
                    <a:pt x="1654" y="0"/>
                  </a:moveTo>
                  <a:cubicBezTo>
                    <a:pt x="1627" y="0"/>
                    <a:pt x="1602" y="7"/>
                    <a:pt x="1580" y="21"/>
                  </a:cubicBezTo>
                  <a:cubicBezTo>
                    <a:pt x="1253" y="232"/>
                    <a:pt x="176" y="1157"/>
                    <a:pt x="176" y="1157"/>
                  </a:cubicBezTo>
                  <a:lnTo>
                    <a:pt x="0" y="1508"/>
                  </a:lnTo>
                  <a:lnTo>
                    <a:pt x="1065" y="1508"/>
                  </a:lnTo>
                  <a:cubicBezTo>
                    <a:pt x="1433" y="1508"/>
                    <a:pt x="1581" y="1388"/>
                    <a:pt x="1721" y="1388"/>
                  </a:cubicBezTo>
                  <a:cubicBezTo>
                    <a:pt x="1733" y="1388"/>
                    <a:pt x="1744" y="1389"/>
                    <a:pt x="1756" y="1391"/>
                  </a:cubicBezTo>
                  <a:lnTo>
                    <a:pt x="2622" y="1578"/>
                  </a:lnTo>
                  <a:cubicBezTo>
                    <a:pt x="2622" y="1578"/>
                    <a:pt x="2891" y="1508"/>
                    <a:pt x="2856" y="1391"/>
                  </a:cubicBezTo>
                  <a:cubicBezTo>
                    <a:pt x="2834" y="1281"/>
                    <a:pt x="2028" y="0"/>
                    <a:pt x="16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7"/>
            <p:cNvSpPr/>
            <p:nvPr/>
          </p:nvSpPr>
          <p:spPr>
            <a:xfrm>
              <a:off x="-4834464" y="916938"/>
              <a:ext cx="235133" cy="133653"/>
            </a:xfrm>
            <a:custGeom>
              <a:avLst/>
              <a:gdLst/>
              <a:ahLst/>
              <a:cxnLst/>
              <a:rect l="l" t="t" r="r" b="b"/>
              <a:pathLst>
                <a:path w="3033" h="1724" extrusionOk="0">
                  <a:moveTo>
                    <a:pt x="1749" y="1"/>
                  </a:moveTo>
                  <a:cubicBezTo>
                    <a:pt x="1706" y="1"/>
                    <a:pt x="1665" y="13"/>
                    <a:pt x="1628" y="38"/>
                  </a:cubicBezTo>
                  <a:cubicBezTo>
                    <a:pt x="1300" y="248"/>
                    <a:pt x="270" y="1138"/>
                    <a:pt x="223" y="1173"/>
                  </a:cubicBezTo>
                  <a:cubicBezTo>
                    <a:pt x="188" y="1208"/>
                    <a:pt x="188" y="1243"/>
                    <a:pt x="212" y="1278"/>
                  </a:cubicBezTo>
                  <a:cubicBezTo>
                    <a:pt x="225" y="1298"/>
                    <a:pt x="245" y="1306"/>
                    <a:pt x="266" y="1306"/>
                  </a:cubicBezTo>
                  <a:cubicBezTo>
                    <a:pt x="283" y="1306"/>
                    <a:pt x="301" y="1301"/>
                    <a:pt x="317" y="1290"/>
                  </a:cubicBezTo>
                  <a:cubicBezTo>
                    <a:pt x="329" y="1278"/>
                    <a:pt x="1394" y="365"/>
                    <a:pt x="1710" y="166"/>
                  </a:cubicBezTo>
                  <a:cubicBezTo>
                    <a:pt x="1718" y="166"/>
                    <a:pt x="1731" y="156"/>
                    <a:pt x="1752" y="156"/>
                  </a:cubicBezTo>
                  <a:cubicBezTo>
                    <a:pt x="1763" y="156"/>
                    <a:pt x="1776" y="159"/>
                    <a:pt x="1792" y="166"/>
                  </a:cubicBezTo>
                  <a:cubicBezTo>
                    <a:pt x="2155" y="295"/>
                    <a:pt x="2845" y="1372"/>
                    <a:pt x="2880" y="1489"/>
                  </a:cubicBezTo>
                  <a:cubicBezTo>
                    <a:pt x="2880" y="1512"/>
                    <a:pt x="2798" y="1548"/>
                    <a:pt x="2716" y="1571"/>
                  </a:cubicBezTo>
                  <a:lnTo>
                    <a:pt x="1862" y="1395"/>
                  </a:lnTo>
                  <a:cubicBezTo>
                    <a:pt x="1841" y="1392"/>
                    <a:pt x="1820" y="1391"/>
                    <a:pt x="1799" y="1391"/>
                  </a:cubicBezTo>
                  <a:cubicBezTo>
                    <a:pt x="1734" y="1391"/>
                    <a:pt x="1666" y="1404"/>
                    <a:pt x="1604" y="1430"/>
                  </a:cubicBezTo>
                  <a:cubicBezTo>
                    <a:pt x="1464" y="1489"/>
                    <a:pt x="1324" y="1512"/>
                    <a:pt x="1171" y="1512"/>
                  </a:cubicBezTo>
                  <a:lnTo>
                    <a:pt x="95" y="1512"/>
                  </a:lnTo>
                  <a:cubicBezTo>
                    <a:pt x="1" y="1512"/>
                    <a:pt x="1" y="1665"/>
                    <a:pt x="95" y="1665"/>
                  </a:cubicBezTo>
                  <a:lnTo>
                    <a:pt x="1171" y="1665"/>
                  </a:lnTo>
                  <a:cubicBezTo>
                    <a:pt x="1335" y="1665"/>
                    <a:pt x="1499" y="1629"/>
                    <a:pt x="1663" y="1571"/>
                  </a:cubicBezTo>
                  <a:cubicBezTo>
                    <a:pt x="1721" y="1548"/>
                    <a:pt x="1780" y="1536"/>
                    <a:pt x="1839" y="1536"/>
                  </a:cubicBezTo>
                  <a:lnTo>
                    <a:pt x="2705" y="1723"/>
                  </a:lnTo>
                  <a:lnTo>
                    <a:pt x="2716" y="1723"/>
                  </a:lnTo>
                  <a:lnTo>
                    <a:pt x="2740" y="1711"/>
                  </a:lnTo>
                  <a:cubicBezTo>
                    <a:pt x="2833" y="1700"/>
                    <a:pt x="2939" y="1641"/>
                    <a:pt x="3009" y="1571"/>
                  </a:cubicBezTo>
                  <a:cubicBezTo>
                    <a:pt x="3032" y="1536"/>
                    <a:pt x="3032" y="1489"/>
                    <a:pt x="3032" y="1454"/>
                  </a:cubicBezTo>
                  <a:cubicBezTo>
                    <a:pt x="2997" y="1337"/>
                    <a:pt x="2283" y="202"/>
                    <a:pt x="1862" y="26"/>
                  </a:cubicBezTo>
                  <a:cubicBezTo>
                    <a:pt x="1824" y="10"/>
                    <a:pt x="1786" y="1"/>
                    <a:pt x="1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7"/>
            <p:cNvSpPr/>
            <p:nvPr/>
          </p:nvSpPr>
          <p:spPr>
            <a:xfrm>
              <a:off x="-4387066" y="896161"/>
              <a:ext cx="529961" cy="158461"/>
            </a:xfrm>
            <a:custGeom>
              <a:avLst/>
              <a:gdLst/>
              <a:ahLst/>
              <a:cxnLst/>
              <a:rect l="l" t="t" r="r" b="b"/>
              <a:pathLst>
                <a:path w="6836" h="2044" extrusionOk="0">
                  <a:moveTo>
                    <a:pt x="5343" y="0"/>
                  </a:moveTo>
                  <a:cubicBezTo>
                    <a:pt x="5120" y="0"/>
                    <a:pt x="4810" y="41"/>
                    <a:pt x="4424" y="189"/>
                  </a:cubicBezTo>
                  <a:cubicBezTo>
                    <a:pt x="3582" y="505"/>
                    <a:pt x="1896" y="985"/>
                    <a:pt x="1650" y="985"/>
                  </a:cubicBezTo>
                  <a:cubicBezTo>
                    <a:pt x="1405" y="985"/>
                    <a:pt x="35" y="1113"/>
                    <a:pt x="35" y="1113"/>
                  </a:cubicBezTo>
                  <a:lnTo>
                    <a:pt x="0" y="1991"/>
                  </a:lnTo>
                  <a:cubicBezTo>
                    <a:pt x="0" y="1991"/>
                    <a:pt x="2721" y="2043"/>
                    <a:pt x="4642" y="2043"/>
                  </a:cubicBezTo>
                  <a:cubicBezTo>
                    <a:pt x="5602" y="2043"/>
                    <a:pt x="6363" y="2030"/>
                    <a:pt x="6484" y="1991"/>
                  </a:cubicBezTo>
                  <a:cubicBezTo>
                    <a:pt x="6835" y="1874"/>
                    <a:pt x="6718" y="704"/>
                    <a:pt x="5758" y="60"/>
                  </a:cubicBezTo>
                  <a:cubicBezTo>
                    <a:pt x="5758" y="60"/>
                    <a:pt x="5614" y="0"/>
                    <a:pt x="53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7"/>
            <p:cNvSpPr/>
            <p:nvPr/>
          </p:nvSpPr>
          <p:spPr>
            <a:xfrm>
              <a:off x="-4392570" y="890657"/>
              <a:ext cx="531821" cy="169857"/>
            </a:xfrm>
            <a:custGeom>
              <a:avLst/>
              <a:gdLst/>
              <a:ahLst/>
              <a:cxnLst/>
              <a:rect l="l" t="t" r="r" b="b"/>
              <a:pathLst>
                <a:path w="6860" h="2191" extrusionOk="0">
                  <a:moveTo>
                    <a:pt x="5397" y="145"/>
                  </a:moveTo>
                  <a:cubicBezTo>
                    <a:pt x="5627" y="145"/>
                    <a:pt x="5764" y="189"/>
                    <a:pt x="5794" y="201"/>
                  </a:cubicBezTo>
                  <a:cubicBezTo>
                    <a:pt x="6520" y="681"/>
                    <a:pt x="6707" y="1407"/>
                    <a:pt x="6660" y="1758"/>
                  </a:cubicBezTo>
                  <a:cubicBezTo>
                    <a:pt x="6649" y="1887"/>
                    <a:pt x="6602" y="1968"/>
                    <a:pt x="6532" y="1992"/>
                  </a:cubicBezTo>
                  <a:cubicBezTo>
                    <a:pt x="6420" y="2028"/>
                    <a:pt x="5660" y="2041"/>
                    <a:pt x="4636" y="2041"/>
                  </a:cubicBezTo>
                  <a:cubicBezTo>
                    <a:pt x="3308" y="2041"/>
                    <a:pt x="1534" y="2018"/>
                    <a:pt x="153" y="1992"/>
                  </a:cubicBezTo>
                  <a:lnTo>
                    <a:pt x="188" y="1243"/>
                  </a:lnTo>
                  <a:cubicBezTo>
                    <a:pt x="457" y="1219"/>
                    <a:pt x="1522" y="1126"/>
                    <a:pt x="1721" y="1126"/>
                  </a:cubicBezTo>
                  <a:cubicBezTo>
                    <a:pt x="1991" y="1126"/>
                    <a:pt x="3688" y="634"/>
                    <a:pt x="4530" y="318"/>
                  </a:cubicBezTo>
                  <a:cubicBezTo>
                    <a:pt x="4891" y="183"/>
                    <a:pt x="5184" y="145"/>
                    <a:pt x="5397" y="145"/>
                  </a:cubicBezTo>
                  <a:close/>
                  <a:moveTo>
                    <a:pt x="5398" y="1"/>
                  </a:moveTo>
                  <a:cubicBezTo>
                    <a:pt x="5166" y="1"/>
                    <a:pt x="4852" y="41"/>
                    <a:pt x="4472" y="189"/>
                  </a:cubicBezTo>
                  <a:cubicBezTo>
                    <a:pt x="3617" y="505"/>
                    <a:pt x="1955" y="985"/>
                    <a:pt x="1721" y="985"/>
                  </a:cubicBezTo>
                  <a:cubicBezTo>
                    <a:pt x="1487" y="985"/>
                    <a:pt x="165" y="1102"/>
                    <a:pt x="106" y="1102"/>
                  </a:cubicBezTo>
                  <a:cubicBezTo>
                    <a:pt x="71" y="1114"/>
                    <a:pt x="36" y="1137"/>
                    <a:pt x="36" y="1173"/>
                  </a:cubicBezTo>
                  <a:lnTo>
                    <a:pt x="1" y="2062"/>
                  </a:lnTo>
                  <a:cubicBezTo>
                    <a:pt x="1" y="2085"/>
                    <a:pt x="1" y="2097"/>
                    <a:pt x="24" y="2109"/>
                  </a:cubicBezTo>
                  <a:cubicBezTo>
                    <a:pt x="36" y="2132"/>
                    <a:pt x="48" y="2132"/>
                    <a:pt x="71" y="2144"/>
                  </a:cubicBezTo>
                  <a:cubicBezTo>
                    <a:pt x="469" y="2144"/>
                    <a:pt x="2892" y="2191"/>
                    <a:pt x="4659" y="2191"/>
                  </a:cubicBezTo>
                  <a:cubicBezTo>
                    <a:pt x="5654" y="2191"/>
                    <a:pt x="6450" y="2179"/>
                    <a:pt x="6567" y="2121"/>
                  </a:cubicBezTo>
                  <a:cubicBezTo>
                    <a:pt x="6707" y="2062"/>
                    <a:pt x="6801" y="1922"/>
                    <a:pt x="6801" y="1769"/>
                  </a:cubicBezTo>
                  <a:cubicBezTo>
                    <a:pt x="6859" y="1290"/>
                    <a:pt x="6555" y="529"/>
                    <a:pt x="5865" y="61"/>
                  </a:cubicBezTo>
                  <a:lnTo>
                    <a:pt x="5853" y="61"/>
                  </a:lnTo>
                  <a:cubicBezTo>
                    <a:pt x="5840" y="61"/>
                    <a:pt x="5679" y="1"/>
                    <a:pt x="53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7"/>
            <p:cNvSpPr/>
            <p:nvPr/>
          </p:nvSpPr>
          <p:spPr>
            <a:xfrm>
              <a:off x="-4512346" y="922752"/>
              <a:ext cx="224202" cy="122334"/>
            </a:xfrm>
            <a:custGeom>
              <a:avLst/>
              <a:gdLst/>
              <a:ahLst/>
              <a:cxnLst/>
              <a:rect l="l" t="t" r="r" b="b"/>
              <a:pathLst>
                <a:path w="2892" h="1578" extrusionOk="0">
                  <a:moveTo>
                    <a:pt x="1238" y="0"/>
                  </a:moveTo>
                  <a:cubicBezTo>
                    <a:pt x="864" y="0"/>
                    <a:pt x="57" y="1281"/>
                    <a:pt x="24" y="1391"/>
                  </a:cubicBezTo>
                  <a:cubicBezTo>
                    <a:pt x="1" y="1508"/>
                    <a:pt x="270" y="1578"/>
                    <a:pt x="270" y="1578"/>
                  </a:cubicBezTo>
                  <a:lnTo>
                    <a:pt x="1124" y="1391"/>
                  </a:lnTo>
                  <a:cubicBezTo>
                    <a:pt x="1136" y="1389"/>
                    <a:pt x="1148" y="1388"/>
                    <a:pt x="1160" y="1388"/>
                  </a:cubicBezTo>
                  <a:cubicBezTo>
                    <a:pt x="1300" y="1388"/>
                    <a:pt x="1448" y="1508"/>
                    <a:pt x="1815" y="1508"/>
                  </a:cubicBezTo>
                  <a:lnTo>
                    <a:pt x="2892" y="1508"/>
                  </a:lnTo>
                  <a:lnTo>
                    <a:pt x="2716" y="1157"/>
                  </a:lnTo>
                  <a:cubicBezTo>
                    <a:pt x="2716" y="1157"/>
                    <a:pt x="1639" y="232"/>
                    <a:pt x="1312" y="21"/>
                  </a:cubicBezTo>
                  <a:cubicBezTo>
                    <a:pt x="1290" y="7"/>
                    <a:pt x="1265" y="0"/>
                    <a:pt x="1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7"/>
            <p:cNvSpPr/>
            <p:nvPr/>
          </p:nvSpPr>
          <p:spPr>
            <a:xfrm>
              <a:off x="-4515913" y="917791"/>
              <a:ext cx="235056" cy="132800"/>
            </a:xfrm>
            <a:custGeom>
              <a:avLst/>
              <a:gdLst/>
              <a:ahLst/>
              <a:cxnLst/>
              <a:rect l="l" t="t" r="r" b="b"/>
              <a:pathLst>
                <a:path w="3032" h="1713" extrusionOk="0">
                  <a:moveTo>
                    <a:pt x="1292" y="0"/>
                  </a:moveTo>
                  <a:cubicBezTo>
                    <a:pt x="1252" y="0"/>
                    <a:pt x="1211" y="9"/>
                    <a:pt x="1170" y="27"/>
                  </a:cubicBezTo>
                  <a:cubicBezTo>
                    <a:pt x="737" y="191"/>
                    <a:pt x="35" y="1326"/>
                    <a:pt x="0" y="1443"/>
                  </a:cubicBezTo>
                  <a:cubicBezTo>
                    <a:pt x="0" y="1490"/>
                    <a:pt x="0" y="1525"/>
                    <a:pt x="23" y="1560"/>
                  </a:cubicBezTo>
                  <a:cubicBezTo>
                    <a:pt x="94" y="1642"/>
                    <a:pt x="199" y="1689"/>
                    <a:pt x="304" y="1712"/>
                  </a:cubicBezTo>
                  <a:lnTo>
                    <a:pt x="328" y="1712"/>
                  </a:lnTo>
                  <a:lnTo>
                    <a:pt x="1194" y="1537"/>
                  </a:lnTo>
                  <a:cubicBezTo>
                    <a:pt x="1252" y="1537"/>
                    <a:pt x="1311" y="1548"/>
                    <a:pt x="1369" y="1572"/>
                  </a:cubicBezTo>
                  <a:cubicBezTo>
                    <a:pt x="1533" y="1630"/>
                    <a:pt x="1697" y="1654"/>
                    <a:pt x="1861" y="1654"/>
                  </a:cubicBezTo>
                  <a:lnTo>
                    <a:pt x="2938" y="1654"/>
                  </a:lnTo>
                  <a:cubicBezTo>
                    <a:pt x="3031" y="1654"/>
                    <a:pt x="3031" y="1513"/>
                    <a:pt x="2938" y="1513"/>
                  </a:cubicBezTo>
                  <a:lnTo>
                    <a:pt x="1861" y="1513"/>
                  </a:lnTo>
                  <a:cubicBezTo>
                    <a:pt x="1709" y="1513"/>
                    <a:pt x="1568" y="1478"/>
                    <a:pt x="1428" y="1431"/>
                  </a:cubicBezTo>
                  <a:cubicBezTo>
                    <a:pt x="1367" y="1405"/>
                    <a:pt x="1299" y="1392"/>
                    <a:pt x="1234" y="1392"/>
                  </a:cubicBezTo>
                  <a:cubicBezTo>
                    <a:pt x="1212" y="1392"/>
                    <a:pt x="1191" y="1393"/>
                    <a:pt x="1170" y="1396"/>
                  </a:cubicBezTo>
                  <a:lnTo>
                    <a:pt x="316" y="1572"/>
                  </a:lnTo>
                  <a:cubicBezTo>
                    <a:pt x="258" y="1560"/>
                    <a:pt x="199" y="1525"/>
                    <a:pt x="152" y="1478"/>
                  </a:cubicBezTo>
                  <a:cubicBezTo>
                    <a:pt x="187" y="1373"/>
                    <a:pt x="878" y="284"/>
                    <a:pt x="1241" y="155"/>
                  </a:cubicBezTo>
                  <a:cubicBezTo>
                    <a:pt x="1256" y="148"/>
                    <a:pt x="1271" y="145"/>
                    <a:pt x="1283" y="145"/>
                  </a:cubicBezTo>
                  <a:cubicBezTo>
                    <a:pt x="1307" y="145"/>
                    <a:pt x="1323" y="155"/>
                    <a:pt x="1323" y="155"/>
                  </a:cubicBezTo>
                  <a:cubicBezTo>
                    <a:pt x="1639" y="354"/>
                    <a:pt x="2704" y="1279"/>
                    <a:pt x="2715" y="1279"/>
                  </a:cubicBezTo>
                  <a:cubicBezTo>
                    <a:pt x="2733" y="1291"/>
                    <a:pt x="2753" y="1297"/>
                    <a:pt x="2772" y="1297"/>
                  </a:cubicBezTo>
                  <a:cubicBezTo>
                    <a:pt x="2792" y="1297"/>
                    <a:pt x="2809" y="1291"/>
                    <a:pt x="2821" y="1279"/>
                  </a:cubicBezTo>
                  <a:cubicBezTo>
                    <a:pt x="2844" y="1244"/>
                    <a:pt x="2844" y="1197"/>
                    <a:pt x="2809" y="1174"/>
                  </a:cubicBezTo>
                  <a:cubicBezTo>
                    <a:pt x="2762" y="1139"/>
                    <a:pt x="1732" y="237"/>
                    <a:pt x="1405" y="27"/>
                  </a:cubicBezTo>
                  <a:cubicBezTo>
                    <a:pt x="1369" y="9"/>
                    <a:pt x="1331" y="0"/>
                    <a:pt x="12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7"/>
            <p:cNvSpPr/>
            <p:nvPr/>
          </p:nvSpPr>
          <p:spPr>
            <a:xfrm>
              <a:off x="-4902454" y="1377128"/>
              <a:ext cx="601594" cy="261414"/>
            </a:xfrm>
            <a:custGeom>
              <a:avLst/>
              <a:gdLst/>
              <a:ahLst/>
              <a:cxnLst/>
              <a:rect l="l" t="t" r="r" b="b"/>
              <a:pathLst>
                <a:path w="7760" h="3372" extrusionOk="0">
                  <a:moveTo>
                    <a:pt x="0" y="1"/>
                  </a:moveTo>
                  <a:lnTo>
                    <a:pt x="0" y="3371"/>
                  </a:lnTo>
                  <a:lnTo>
                    <a:pt x="7760" y="3371"/>
                  </a:lnTo>
                  <a:lnTo>
                    <a:pt x="77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7"/>
            <p:cNvSpPr/>
            <p:nvPr/>
          </p:nvSpPr>
          <p:spPr>
            <a:xfrm>
              <a:off x="-4907958" y="1371701"/>
              <a:ext cx="613455" cy="272268"/>
            </a:xfrm>
            <a:custGeom>
              <a:avLst/>
              <a:gdLst/>
              <a:ahLst/>
              <a:cxnLst/>
              <a:rect l="l" t="t" r="r" b="b"/>
              <a:pathLst>
                <a:path w="7913" h="3512" extrusionOk="0">
                  <a:moveTo>
                    <a:pt x="7761" y="141"/>
                  </a:moveTo>
                  <a:lnTo>
                    <a:pt x="7761" y="3371"/>
                  </a:lnTo>
                  <a:lnTo>
                    <a:pt x="141" y="3371"/>
                  </a:lnTo>
                  <a:lnTo>
                    <a:pt x="141" y="141"/>
                  </a:lnTo>
                  <a:close/>
                  <a:moveTo>
                    <a:pt x="71" y="0"/>
                  </a:moveTo>
                  <a:cubicBezTo>
                    <a:pt x="36" y="0"/>
                    <a:pt x="1" y="24"/>
                    <a:pt x="1" y="71"/>
                  </a:cubicBezTo>
                  <a:lnTo>
                    <a:pt x="1" y="3441"/>
                  </a:lnTo>
                  <a:cubicBezTo>
                    <a:pt x="1" y="3476"/>
                    <a:pt x="36" y="3512"/>
                    <a:pt x="71" y="3512"/>
                  </a:cubicBezTo>
                  <a:lnTo>
                    <a:pt x="7843" y="3512"/>
                  </a:lnTo>
                  <a:cubicBezTo>
                    <a:pt x="7878" y="3512"/>
                    <a:pt x="7913" y="3476"/>
                    <a:pt x="7913" y="3441"/>
                  </a:cubicBezTo>
                  <a:lnTo>
                    <a:pt x="7913" y="71"/>
                  </a:lnTo>
                  <a:cubicBezTo>
                    <a:pt x="7913" y="24"/>
                    <a:pt x="7878" y="0"/>
                    <a:pt x="78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7"/>
            <p:cNvSpPr/>
            <p:nvPr/>
          </p:nvSpPr>
          <p:spPr>
            <a:xfrm>
              <a:off x="-4855551" y="1355188"/>
              <a:ext cx="220791" cy="186215"/>
            </a:xfrm>
            <a:custGeom>
              <a:avLst/>
              <a:gdLst/>
              <a:ahLst/>
              <a:cxnLst/>
              <a:rect l="l" t="t" r="r" b="b"/>
              <a:pathLst>
                <a:path w="2848" h="2402" extrusionOk="0">
                  <a:moveTo>
                    <a:pt x="110" y="0"/>
                  </a:moveTo>
                  <a:cubicBezTo>
                    <a:pt x="23" y="0"/>
                    <a:pt x="0" y="121"/>
                    <a:pt x="97" y="143"/>
                  </a:cubicBezTo>
                  <a:cubicBezTo>
                    <a:pt x="109" y="143"/>
                    <a:pt x="2298" y="763"/>
                    <a:pt x="2696" y="2343"/>
                  </a:cubicBezTo>
                  <a:cubicBezTo>
                    <a:pt x="2707" y="2379"/>
                    <a:pt x="2731" y="2402"/>
                    <a:pt x="2766" y="2402"/>
                  </a:cubicBezTo>
                  <a:lnTo>
                    <a:pt x="2789" y="2390"/>
                  </a:lnTo>
                  <a:cubicBezTo>
                    <a:pt x="2824" y="2379"/>
                    <a:pt x="2848" y="2343"/>
                    <a:pt x="2836" y="2297"/>
                  </a:cubicBezTo>
                  <a:cubicBezTo>
                    <a:pt x="2427" y="646"/>
                    <a:pt x="226" y="26"/>
                    <a:pt x="133" y="3"/>
                  </a:cubicBezTo>
                  <a:cubicBezTo>
                    <a:pt x="124" y="1"/>
                    <a:pt x="117" y="0"/>
                    <a:pt x="1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7"/>
            <p:cNvSpPr/>
            <p:nvPr/>
          </p:nvSpPr>
          <p:spPr>
            <a:xfrm>
              <a:off x="-4536844" y="1371624"/>
              <a:ext cx="202418" cy="161640"/>
            </a:xfrm>
            <a:custGeom>
              <a:avLst/>
              <a:gdLst/>
              <a:ahLst/>
              <a:cxnLst/>
              <a:rect l="l" t="t" r="r" b="b"/>
              <a:pathLst>
                <a:path w="2611" h="2085" extrusionOk="0">
                  <a:moveTo>
                    <a:pt x="2509" y="1"/>
                  </a:moveTo>
                  <a:cubicBezTo>
                    <a:pt x="2259" y="1"/>
                    <a:pt x="598" y="71"/>
                    <a:pt x="13" y="1991"/>
                  </a:cubicBezTo>
                  <a:cubicBezTo>
                    <a:pt x="1" y="2026"/>
                    <a:pt x="24" y="2073"/>
                    <a:pt x="71" y="2085"/>
                  </a:cubicBezTo>
                  <a:lnTo>
                    <a:pt x="83" y="2085"/>
                  </a:lnTo>
                  <a:cubicBezTo>
                    <a:pt x="118" y="2085"/>
                    <a:pt x="141" y="2061"/>
                    <a:pt x="153" y="2038"/>
                  </a:cubicBezTo>
                  <a:cubicBezTo>
                    <a:pt x="710" y="203"/>
                    <a:pt x="2236" y="141"/>
                    <a:pt x="2503" y="141"/>
                  </a:cubicBezTo>
                  <a:cubicBezTo>
                    <a:pt x="2523" y="141"/>
                    <a:pt x="2535" y="142"/>
                    <a:pt x="2541" y="142"/>
                  </a:cubicBezTo>
                  <a:cubicBezTo>
                    <a:pt x="2576" y="142"/>
                    <a:pt x="2611" y="118"/>
                    <a:pt x="2611" y="72"/>
                  </a:cubicBezTo>
                  <a:cubicBezTo>
                    <a:pt x="2611" y="36"/>
                    <a:pt x="2587" y="1"/>
                    <a:pt x="2541" y="1"/>
                  </a:cubicBezTo>
                  <a:cubicBezTo>
                    <a:pt x="2540" y="1"/>
                    <a:pt x="2529" y="1"/>
                    <a:pt x="2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7"/>
            <p:cNvSpPr/>
            <p:nvPr/>
          </p:nvSpPr>
          <p:spPr>
            <a:xfrm>
              <a:off x="-5140223" y="1323868"/>
              <a:ext cx="366693" cy="1365370"/>
            </a:xfrm>
            <a:custGeom>
              <a:avLst/>
              <a:gdLst/>
              <a:ahLst/>
              <a:cxnLst/>
              <a:rect l="l" t="t" r="r" b="b"/>
              <a:pathLst>
                <a:path w="4730" h="17612" extrusionOk="0">
                  <a:moveTo>
                    <a:pt x="2331" y="1"/>
                  </a:moveTo>
                  <a:cubicBezTo>
                    <a:pt x="2059" y="1"/>
                    <a:pt x="1788" y="58"/>
                    <a:pt x="1534" y="173"/>
                  </a:cubicBezTo>
                  <a:cubicBezTo>
                    <a:pt x="1" y="887"/>
                    <a:pt x="1499" y="17612"/>
                    <a:pt x="1499" y="17612"/>
                  </a:cubicBezTo>
                  <a:lnTo>
                    <a:pt x="2728" y="17612"/>
                  </a:lnTo>
                  <a:cubicBezTo>
                    <a:pt x="2728" y="17612"/>
                    <a:pt x="4331" y="7722"/>
                    <a:pt x="4647" y="2619"/>
                  </a:cubicBezTo>
                  <a:cubicBezTo>
                    <a:pt x="4729" y="1390"/>
                    <a:pt x="3898" y="243"/>
                    <a:pt x="2681" y="32"/>
                  </a:cubicBezTo>
                  <a:cubicBezTo>
                    <a:pt x="2565" y="11"/>
                    <a:pt x="2448" y="1"/>
                    <a:pt x="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7"/>
            <p:cNvSpPr/>
            <p:nvPr/>
          </p:nvSpPr>
          <p:spPr>
            <a:xfrm>
              <a:off x="-5144720" y="1318054"/>
              <a:ext cx="376616" cy="1376611"/>
            </a:xfrm>
            <a:custGeom>
              <a:avLst/>
              <a:gdLst/>
              <a:ahLst/>
              <a:cxnLst/>
              <a:rect l="l" t="t" r="r" b="b"/>
              <a:pathLst>
                <a:path w="4858" h="17757" extrusionOk="0">
                  <a:moveTo>
                    <a:pt x="2383" y="145"/>
                  </a:moveTo>
                  <a:cubicBezTo>
                    <a:pt x="2498" y="145"/>
                    <a:pt x="2613" y="156"/>
                    <a:pt x="2727" y="177"/>
                  </a:cubicBezTo>
                  <a:cubicBezTo>
                    <a:pt x="3874" y="365"/>
                    <a:pt x="4705" y="1477"/>
                    <a:pt x="4635" y="2694"/>
                  </a:cubicBezTo>
                  <a:cubicBezTo>
                    <a:pt x="4331" y="7516"/>
                    <a:pt x="2856" y="16762"/>
                    <a:pt x="2716" y="17616"/>
                  </a:cubicBezTo>
                  <a:lnTo>
                    <a:pt x="1627" y="17616"/>
                  </a:lnTo>
                  <a:cubicBezTo>
                    <a:pt x="1217" y="12923"/>
                    <a:pt x="410" y="880"/>
                    <a:pt x="1627" y="306"/>
                  </a:cubicBezTo>
                  <a:cubicBezTo>
                    <a:pt x="1863" y="200"/>
                    <a:pt x="2122" y="145"/>
                    <a:pt x="2383" y="145"/>
                  </a:cubicBezTo>
                  <a:close/>
                  <a:moveTo>
                    <a:pt x="2379" y="0"/>
                  </a:moveTo>
                  <a:cubicBezTo>
                    <a:pt x="2097" y="0"/>
                    <a:pt x="1821" y="63"/>
                    <a:pt x="1569" y="177"/>
                  </a:cubicBezTo>
                  <a:cubicBezTo>
                    <a:pt x="0" y="915"/>
                    <a:pt x="1416" y="17008"/>
                    <a:pt x="1487" y="17687"/>
                  </a:cubicBezTo>
                  <a:cubicBezTo>
                    <a:pt x="1487" y="17733"/>
                    <a:pt x="1522" y="17757"/>
                    <a:pt x="1557" y="17757"/>
                  </a:cubicBezTo>
                  <a:lnTo>
                    <a:pt x="2786" y="17757"/>
                  </a:lnTo>
                  <a:cubicBezTo>
                    <a:pt x="2821" y="17757"/>
                    <a:pt x="2844" y="17733"/>
                    <a:pt x="2856" y="17698"/>
                  </a:cubicBezTo>
                  <a:cubicBezTo>
                    <a:pt x="2868" y="17605"/>
                    <a:pt x="4459" y="7750"/>
                    <a:pt x="4787" y="2705"/>
                  </a:cubicBezTo>
                  <a:cubicBezTo>
                    <a:pt x="4857" y="1418"/>
                    <a:pt x="3968" y="248"/>
                    <a:pt x="2751" y="37"/>
                  </a:cubicBezTo>
                  <a:cubicBezTo>
                    <a:pt x="2626" y="12"/>
                    <a:pt x="2502" y="0"/>
                    <a:pt x="23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7"/>
            <p:cNvSpPr/>
            <p:nvPr/>
          </p:nvSpPr>
          <p:spPr>
            <a:xfrm>
              <a:off x="-5157434" y="2612028"/>
              <a:ext cx="245057" cy="180633"/>
            </a:xfrm>
            <a:custGeom>
              <a:avLst/>
              <a:gdLst/>
              <a:ahLst/>
              <a:cxnLst/>
              <a:rect l="l" t="t" r="r" b="b"/>
              <a:pathLst>
                <a:path w="3161" h="2330" extrusionOk="0">
                  <a:moveTo>
                    <a:pt x="1592" y="1"/>
                  </a:moveTo>
                  <a:lnTo>
                    <a:pt x="1229" y="1546"/>
                  </a:lnTo>
                  <a:lnTo>
                    <a:pt x="0" y="2330"/>
                  </a:lnTo>
                  <a:lnTo>
                    <a:pt x="3114" y="2330"/>
                  </a:lnTo>
                  <a:lnTo>
                    <a:pt x="3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7"/>
            <p:cNvSpPr/>
            <p:nvPr/>
          </p:nvSpPr>
          <p:spPr>
            <a:xfrm>
              <a:off x="-5164721" y="2605671"/>
              <a:ext cx="257771" cy="192495"/>
            </a:xfrm>
            <a:custGeom>
              <a:avLst/>
              <a:gdLst/>
              <a:ahLst/>
              <a:cxnLst/>
              <a:rect l="l" t="t" r="r" b="b"/>
              <a:pathLst>
                <a:path w="3325" h="2483" extrusionOk="0">
                  <a:moveTo>
                    <a:pt x="3172" y="153"/>
                  </a:moveTo>
                  <a:lnTo>
                    <a:pt x="3126" y="2330"/>
                  </a:lnTo>
                  <a:lnTo>
                    <a:pt x="352" y="2330"/>
                  </a:lnTo>
                  <a:lnTo>
                    <a:pt x="1358" y="1686"/>
                  </a:lnTo>
                  <a:cubicBezTo>
                    <a:pt x="1370" y="1686"/>
                    <a:pt x="1382" y="1663"/>
                    <a:pt x="1382" y="1651"/>
                  </a:cubicBezTo>
                  <a:lnTo>
                    <a:pt x="1733" y="153"/>
                  </a:lnTo>
                  <a:close/>
                  <a:moveTo>
                    <a:pt x="1686" y="1"/>
                  </a:moveTo>
                  <a:cubicBezTo>
                    <a:pt x="1651" y="1"/>
                    <a:pt x="1616" y="24"/>
                    <a:pt x="1604" y="59"/>
                  </a:cubicBezTo>
                  <a:lnTo>
                    <a:pt x="1253" y="1581"/>
                  </a:lnTo>
                  <a:lnTo>
                    <a:pt x="59" y="2342"/>
                  </a:lnTo>
                  <a:cubicBezTo>
                    <a:pt x="1" y="2389"/>
                    <a:pt x="24" y="2482"/>
                    <a:pt x="94" y="2482"/>
                  </a:cubicBezTo>
                  <a:lnTo>
                    <a:pt x="3208" y="2482"/>
                  </a:lnTo>
                  <a:cubicBezTo>
                    <a:pt x="3243" y="2482"/>
                    <a:pt x="3278" y="2447"/>
                    <a:pt x="3278" y="2412"/>
                  </a:cubicBezTo>
                  <a:lnTo>
                    <a:pt x="3325" y="83"/>
                  </a:lnTo>
                  <a:cubicBezTo>
                    <a:pt x="3325" y="59"/>
                    <a:pt x="3325" y="36"/>
                    <a:pt x="3313" y="24"/>
                  </a:cubicBezTo>
                  <a:cubicBezTo>
                    <a:pt x="3290" y="13"/>
                    <a:pt x="3278" y="1"/>
                    <a:pt x="32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7"/>
            <p:cNvSpPr/>
            <p:nvPr/>
          </p:nvSpPr>
          <p:spPr>
            <a:xfrm>
              <a:off x="-5062156" y="2714904"/>
              <a:ext cx="103496" cy="16978"/>
            </a:xfrm>
            <a:custGeom>
              <a:avLst/>
              <a:gdLst/>
              <a:ahLst/>
              <a:cxnLst/>
              <a:rect l="l" t="t" r="r" b="b"/>
              <a:pathLst>
                <a:path w="1335" h="219" extrusionOk="0">
                  <a:moveTo>
                    <a:pt x="739" y="0"/>
                  </a:moveTo>
                  <a:cubicBezTo>
                    <a:pt x="344" y="0"/>
                    <a:pt x="0" y="219"/>
                    <a:pt x="0" y="219"/>
                  </a:cubicBezTo>
                  <a:lnTo>
                    <a:pt x="1335" y="219"/>
                  </a:lnTo>
                  <a:cubicBezTo>
                    <a:pt x="1147" y="55"/>
                    <a:pt x="937" y="0"/>
                    <a:pt x="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7"/>
            <p:cNvSpPr/>
            <p:nvPr/>
          </p:nvSpPr>
          <p:spPr>
            <a:xfrm>
              <a:off x="-5069443" y="2708935"/>
              <a:ext cx="118071" cy="28452"/>
            </a:xfrm>
            <a:custGeom>
              <a:avLst/>
              <a:gdLst/>
              <a:ahLst/>
              <a:cxnLst/>
              <a:rect l="l" t="t" r="r" b="b"/>
              <a:pathLst>
                <a:path w="1523" h="367" extrusionOk="0">
                  <a:moveTo>
                    <a:pt x="830" y="0"/>
                  </a:moveTo>
                  <a:cubicBezTo>
                    <a:pt x="416" y="0"/>
                    <a:pt x="55" y="226"/>
                    <a:pt x="47" y="226"/>
                  </a:cubicBezTo>
                  <a:cubicBezTo>
                    <a:pt x="12" y="249"/>
                    <a:pt x="1" y="296"/>
                    <a:pt x="24" y="331"/>
                  </a:cubicBezTo>
                  <a:cubicBezTo>
                    <a:pt x="39" y="354"/>
                    <a:pt x="64" y="366"/>
                    <a:pt x="89" y="366"/>
                  </a:cubicBezTo>
                  <a:cubicBezTo>
                    <a:pt x="103" y="366"/>
                    <a:pt x="117" y="363"/>
                    <a:pt x="129" y="354"/>
                  </a:cubicBezTo>
                  <a:cubicBezTo>
                    <a:pt x="137" y="354"/>
                    <a:pt x="462" y="151"/>
                    <a:pt x="827" y="151"/>
                  </a:cubicBezTo>
                  <a:cubicBezTo>
                    <a:pt x="1010" y="151"/>
                    <a:pt x="1202" y="202"/>
                    <a:pt x="1370" y="354"/>
                  </a:cubicBezTo>
                  <a:cubicBezTo>
                    <a:pt x="1382" y="366"/>
                    <a:pt x="1405" y="366"/>
                    <a:pt x="1417" y="366"/>
                  </a:cubicBezTo>
                  <a:cubicBezTo>
                    <a:pt x="1487" y="366"/>
                    <a:pt x="1522" y="284"/>
                    <a:pt x="1464" y="237"/>
                  </a:cubicBezTo>
                  <a:cubicBezTo>
                    <a:pt x="1266" y="59"/>
                    <a:pt x="1041" y="0"/>
                    <a:pt x="8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7"/>
            <p:cNvSpPr/>
            <p:nvPr/>
          </p:nvSpPr>
          <p:spPr>
            <a:xfrm>
              <a:off x="-4388926" y="1323868"/>
              <a:ext cx="365763" cy="1365370"/>
            </a:xfrm>
            <a:custGeom>
              <a:avLst/>
              <a:gdLst/>
              <a:ahLst/>
              <a:cxnLst/>
              <a:rect l="l" t="t" r="r" b="b"/>
              <a:pathLst>
                <a:path w="4718" h="17612" extrusionOk="0">
                  <a:moveTo>
                    <a:pt x="2398" y="1"/>
                  </a:moveTo>
                  <a:cubicBezTo>
                    <a:pt x="2282" y="1"/>
                    <a:pt x="2165" y="11"/>
                    <a:pt x="2049" y="32"/>
                  </a:cubicBezTo>
                  <a:cubicBezTo>
                    <a:pt x="832" y="243"/>
                    <a:pt x="1" y="1390"/>
                    <a:pt x="71" y="2619"/>
                  </a:cubicBezTo>
                  <a:cubicBezTo>
                    <a:pt x="399" y="7722"/>
                    <a:pt x="2002" y="17612"/>
                    <a:pt x="2002" y="17612"/>
                  </a:cubicBezTo>
                  <a:lnTo>
                    <a:pt x="3219" y="17612"/>
                  </a:lnTo>
                  <a:cubicBezTo>
                    <a:pt x="3219" y="17612"/>
                    <a:pt x="4717" y="887"/>
                    <a:pt x="3184" y="173"/>
                  </a:cubicBezTo>
                  <a:cubicBezTo>
                    <a:pt x="2938" y="58"/>
                    <a:pt x="2670" y="1"/>
                    <a:pt x="23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7"/>
            <p:cNvSpPr/>
            <p:nvPr/>
          </p:nvSpPr>
          <p:spPr>
            <a:xfrm>
              <a:off x="-4395283" y="1318054"/>
              <a:ext cx="376616" cy="1376611"/>
            </a:xfrm>
            <a:custGeom>
              <a:avLst/>
              <a:gdLst/>
              <a:ahLst/>
              <a:cxnLst/>
              <a:rect l="l" t="t" r="r" b="b"/>
              <a:pathLst>
                <a:path w="4858" h="17757" extrusionOk="0">
                  <a:moveTo>
                    <a:pt x="2470" y="146"/>
                  </a:moveTo>
                  <a:cubicBezTo>
                    <a:pt x="2733" y="146"/>
                    <a:pt x="2993" y="203"/>
                    <a:pt x="3231" y="318"/>
                  </a:cubicBezTo>
                  <a:cubicBezTo>
                    <a:pt x="4448" y="880"/>
                    <a:pt x="3652" y="12935"/>
                    <a:pt x="3231" y="17616"/>
                  </a:cubicBezTo>
                  <a:lnTo>
                    <a:pt x="2143" y="17616"/>
                  </a:lnTo>
                  <a:cubicBezTo>
                    <a:pt x="2002" y="16762"/>
                    <a:pt x="527" y="7528"/>
                    <a:pt x="223" y="2694"/>
                  </a:cubicBezTo>
                  <a:cubicBezTo>
                    <a:pt x="141" y="1477"/>
                    <a:pt x="984" y="376"/>
                    <a:pt x="2131" y="177"/>
                  </a:cubicBezTo>
                  <a:cubicBezTo>
                    <a:pt x="2243" y="156"/>
                    <a:pt x="2357" y="146"/>
                    <a:pt x="2470" y="146"/>
                  </a:cubicBezTo>
                  <a:close/>
                  <a:moveTo>
                    <a:pt x="2483" y="0"/>
                  </a:moveTo>
                  <a:cubicBezTo>
                    <a:pt x="2362" y="0"/>
                    <a:pt x="2240" y="12"/>
                    <a:pt x="2119" y="37"/>
                  </a:cubicBezTo>
                  <a:cubicBezTo>
                    <a:pt x="890" y="236"/>
                    <a:pt x="1" y="1406"/>
                    <a:pt x="83" y="2705"/>
                  </a:cubicBezTo>
                  <a:cubicBezTo>
                    <a:pt x="399" y="7750"/>
                    <a:pt x="1990" y="17593"/>
                    <a:pt x="2002" y="17698"/>
                  </a:cubicBezTo>
                  <a:cubicBezTo>
                    <a:pt x="2014" y="17733"/>
                    <a:pt x="2037" y="17757"/>
                    <a:pt x="2084" y="17757"/>
                  </a:cubicBezTo>
                  <a:lnTo>
                    <a:pt x="3301" y="17757"/>
                  </a:lnTo>
                  <a:cubicBezTo>
                    <a:pt x="3348" y="17757"/>
                    <a:pt x="3372" y="17722"/>
                    <a:pt x="3383" y="17687"/>
                  </a:cubicBezTo>
                  <a:cubicBezTo>
                    <a:pt x="3442" y="17008"/>
                    <a:pt x="4858" y="915"/>
                    <a:pt x="3301" y="177"/>
                  </a:cubicBezTo>
                  <a:cubicBezTo>
                    <a:pt x="3040" y="63"/>
                    <a:pt x="2762" y="0"/>
                    <a:pt x="24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7"/>
            <p:cNvSpPr/>
            <p:nvPr/>
          </p:nvSpPr>
          <p:spPr>
            <a:xfrm>
              <a:off x="-4251009" y="2612028"/>
              <a:ext cx="245057" cy="180633"/>
            </a:xfrm>
            <a:custGeom>
              <a:avLst/>
              <a:gdLst/>
              <a:ahLst/>
              <a:cxnLst/>
              <a:rect l="l" t="t" r="r" b="b"/>
              <a:pathLst>
                <a:path w="3161" h="2330" extrusionOk="0">
                  <a:moveTo>
                    <a:pt x="1" y="1"/>
                  </a:moveTo>
                  <a:lnTo>
                    <a:pt x="59" y="2330"/>
                  </a:lnTo>
                  <a:lnTo>
                    <a:pt x="3161" y="2330"/>
                  </a:lnTo>
                  <a:lnTo>
                    <a:pt x="1944" y="1546"/>
                  </a:lnTo>
                  <a:lnTo>
                    <a:pt x="15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7"/>
            <p:cNvSpPr/>
            <p:nvPr/>
          </p:nvSpPr>
          <p:spPr>
            <a:xfrm>
              <a:off x="-4256435" y="2605671"/>
              <a:ext cx="256840" cy="192495"/>
            </a:xfrm>
            <a:custGeom>
              <a:avLst/>
              <a:gdLst/>
              <a:ahLst/>
              <a:cxnLst/>
              <a:rect l="l" t="t" r="r" b="b"/>
              <a:pathLst>
                <a:path w="3313" h="2483" extrusionOk="0">
                  <a:moveTo>
                    <a:pt x="1592" y="153"/>
                  </a:moveTo>
                  <a:lnTo>
                    <a:pt x="1943" y="1651"/>
                  </a:lnTo>
                  <a:cubicBezTo>
                    <a:pt x="1943" y="1663"/>
                    <a:pt x="1955" y="1686"/>
                    <a:pt x="1967" y="1686"/>
                  </a:cubicBezTo>
                  <a:lnTo>
                    <a:pt x="2985" y="2330"/>
                  </a:lnTo>
                  <a:lnTo>
                    <a:pt x="199" y="2330"/>
                  </a:lnTo>
                  <a:lnTo>
                    <a:pt x="153" y="153"/>
                  </a:lnTo>
                  <a:close/>
                  <a:moveTo>
                    <a:pt x="71" y="1"/>
                  </a:moveTo>
                  <a:cubicBezTo>
                    <a:pt x="36" y="1"/>
                    <a:pt x="0" y="36"/>
                    <a:pt x="0" y="83"/>
                  </a:cubicBezTo>
                  <a:lnTo>
                    <a:pt x="59" y="2412"/>
                  </a:lnTo>
                  <a:cubicBezTo>
                    <a:pt x="59" y="2447"/>
                    <a:pt x="82" y="2482"/>
                    <a:pt x="129" y="2482"/>
                  </a:cubicBezTo>
                  <a:lnTo>
                    <a:pt x="3231" y="2482"/>
                  </a:lnTo>
                  <a:cubicBezTo>
                    <a:pt x="3266" y="2482"/>
                    <a:pt x="3289" y="2459"/>
                    <a:pt x="3301" y="2424"/>
                  </a:cubicBezTo>
                  <a:cubicBezTo>
                    <a:pt x="3313" y="2400"/>
                    <a:pt x="3301" y="2365"/>
                    <a:pt x="3266" y="2342"/>
                  </a:cubicBezTo>
                  <a:lnTo>
                    <a:pt x="2072" y="1581"/>
                  </a:lnTo>
                  <a:lnTo>
                    <a:pt x="1721" y="59"/>
                  </a:lnTo>
                  <a:cubicBezTo>
                    <a:pt x="1709" y="24"/>
                    <a:pt x="1686" y="1"/>
                    <a:pt x="16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7"/>
            <p:cNvSpPr/>
            <p:nvPr/>
          </p:nvSpPr>
          <p:spPr>
            <a:xfrm>
              <a:off x="-4203796" y="2714904"/>
              <a:ext cx="103496" cy="16978"/>
            </a:xfrm>
            <a:custGeom>
              <a:avLst/>
              <a:gdLst/>
              <a:ahLst/>
              <a:cxnLst/>
              <a:rect l="l" t="t" r="r" b="b"/>
              <a:pathLst>
                <a:path w="1335" h="219" extrusionOk="0">
                  <a:moveTo>
                    <a:pt x="596" y="0"/>
                  </a:moveTo>
                  <a:cubicBezTo>
                    <a:pt x="398" y="0"/>
                    <a:pt x="188" y="55"/>
                    <a:pt x="0" y="219"/>
                  </a:cubicBezTo>
                  <a:lnTo>
                    <a:pt x="1335" y="219"/>
                  </a:lnTo>
                  <a:cubicBezTo>
                    <a:pt x="1335" y="219"/>
                    <a:pt x="991" y="0"/>
                    <a:pt x="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7"/>
            <p:cNvSpPr/>
            <p:nvPr/>
          </p:nvSpPr>
          <p:spPr>
            <a:xfrm>
              <a:off x="-4211083" y="2709400"/>
              <a:ext cx="117140" cy="28297"/>
            </a:xfrm>
            <a:custGeom>
              <a:avLst/>
              <a:gdLst/>
              <a:ahLst/>
              <a:cxnLst/>
              <a:rect l="l" t="t" r="r" b="b"/>
              <a:pathLst>
                <a:path w="1511" h="365" extrusionOk="0">
                  <a:moveTo>
                    <a:pt x="684" y="1"/>
                  </a:moveTo>
                  <a:cubicBezTo>
                    <a:pt x="471" y="1"/>
                    <a:pt x="245" y="61"/>
                    <a:pt x="47" y="243"/>
                  </a:cubicBezTo>
                  <a:cubicBezTo>
                    <a:pt x="1" y="278"/>
                    <a:pt x="24" y="360"/>
                    <a:pt x="94" y="360"/>
                  </a:cubicBezTo>
                  <a:cubicBezTo>
                    <a:pt x="101" y="363"/>
                    <a:pt x="107" y="365"/>
                    <a:pt x="112" y="365"/>
                  </a:cubicBezTo>
                  <a:cubicBezTo>
                    <a:pt x="125" y="365"/>
                    <a:pt x="133" y="357"/>
                    <a:pt x="141" y="348"/>
                  </a:cubicBezTo>
                  <a:cubicBezTo>
                    <a:pt x="313" y="196"/>
                    <a:pt x="509" y="145"/>
                    <a:pt x="695" y="145"/>
                  </a:cubicBezTo>
                  <a:cubicBezTo>
                    <a:pt x="1066" y="145"/>
                    <a:pt x="1393" y="348"/>
                    <a:pt x="1393" y="348"/>
                  </a:cubicBezTo>
                  <a:cubicBezTo>
                    <a:pt x="1402" y="357"/>
                    <a:pt x="1415" y="361"/>
                    <a:pt x="1428" y="361"/>
                  </a:cubicBezTo>
                  <a:cubicBezTo>
                    <a:pt x="1449" y="361"/>
                    <a:pt x="1473" y="351"/>
                    <a:pt x="1487" y="337"/>
                  </a:cubicBezTo>
                  <a:cubicBezTo>
                    <a:pt x="1510" y="301"/>
                    <a:pt x="1499" y="255"/>
                    <a:pt x="1464" y="231"/>
                  </a:cubicBezTo>
                  <a:cubicBezTo>
                    <a:pt x="1464" y="231"/>
                    <a:pt x="1100" y="1"/>
                    <a:pt x="6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7"/>
            <p:cNvSpPr/>
            <p:nvPr/>
          </p:nvSpPr>
          <p:spPr>
            <a:xfrm>
              <a:off x="-4971451" y="594045"/>
              <a:ext cx="776800" cy="461971"/>
            </a:xfrm>
            <a:custGeom>
              <a:avLst/>
              <a:gdLst/>
              <a:ahLst/>
              <a:cxnLst/>
              <a:rect l="l" t="t" r="r" b="b"/>
              <a:pathLst>
                <a:path w="10020" h="5959" extrusionOk="0">
                  <a:moveTo>
                    <a:pt x="363" y="1"/>
                  </a:moveTo>
                  <a:cubicBezTo>
                    <a:pt x="165" y="1"/>
                    <a:pt x="1" y="165"/>
                    <a:pt x="1" y="364"/>
                  </a:cubicBezTo>
                  <a:lnTo>
                    <a:pt x="1" y="5958"/>
                  </a:lnTo>
                  <a:lnTo>
                    <a:pt x="10019" y="5958"/>
                  </a:lnTo>
                  <a:lnTo>
                    <a:pt x="10019" y="364"/>
                  </a:lnTo>
                  <a:cubicBezTo>
                    <a:pt x="10019" y="165"/>
                    <a:pt x="9855" y="1"/>
                    <a:pt x="96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7"/>
            <p:cNvSpPr/>
            <p:nvPr/>
          </p:nvSpPr>
          <p:spPr>
            <a:xfrm>
              <a:off x="-3838109" y="578230"/>
              <a:ext cx="27987" cy="24963"/>
            </a:xfrm>
            <a:custGeom>
              <a:avLst/>
              <a:gdLst/>
              <a:ahLst/>
              <a:cxnLst/>
              <a:rect l="l" t="t" r="r" b="b"/>
              <a:pathLst>
                <a:path w="361" h="322" extrusionOk="0">
                  <a:moveTo>
                    <a:pt x="259" y="1"/>
                  </a:moveTo>
                  <a:cubicBezTo>
                    <a:pt x="244" y="1"/>
                    <a:pt x="227" y="6"/>
                    <a:pt x="211" y="18"/>
                  </a:cubicBezTo>
                  <a:cubicBezTo>
                    <a:pt x="140" y="76"/>
                    <a:pt x="82" y="135"/>
                    <a:pt x="23" y="205"/>
                  </a:cubicBezTo>
                  <a:cubicBezTo>
                    <a:pt x="0" y="240"/>
                    <a:pt x="12" y="287"/>
                    <a:pt x="47" y="310"/>
                  </a:cubicBezTo>
                  <a:cubicBezTo>
                    <a:pt x="59" y="322"/>
                    <a:pt x="70" y="322"/>
                    <a:pt x="82" y="322"/>
                  </a:cubicBezTo>
                  <a:cubicBezTo>
                    <a:pt x="105" y="322"/>
                    <a:pt x="129" y="310"/>
                    <a:pt x="140" y="299"/>
                  </a:cubicBezTo>
                  <a:cubicBezTo>
                    <a:pt x="187" y="228"/>
                    <a:pt x="246" y="182"/>
                    <a:pt x="304" y="135"/>
                  </a:cubicBezTo>
                  <a:cubicBezTo>
                    <a:pt x="360" y="79"/>
                    <a:pt x="320" y="1"/>
                    <a:pt x="2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7"/>
            <p:cNvSpPr/>
            <p:nvPr/>
          </p:nvSpPr>
          <p:spPr>
            <a:xfrm>
              <a:off x="-3857180" y="611954"/>
              <a:ext cx="81711" cy="150941"/>
            </a:xfrm>
            <a:custGeom>
              <a:avLst/>
              <a:gdLst/>
              <a:ahLst/>
              <a:cxnLst/>
              <a:rect l="l" t="t" r="r" b="b"/>
              <a:pathLst>
                <a:path w="1054" h="1947" extrusionOk="0">
                  <a:moveTo>
                    <a:pt x="199" y="1"/>
                  </a:moveTo>
                  <a:cubicBezTo>
                    <a:pt x="164" y="1"/>
                    <a:pt x="139" y="22"/>
                    <a:pt x="129" y="51"/>
                  </a:cubicBezTo>
                  <a:cubicBezTo>
                    <a:pt x="47" y="261"/>
                    <a:pt x="0" y="683"/>
                    <a:pt x="539" y="1022"/>
                  </a:cubicBezTo>
                  <a:cubicBezTo>
                    <a:pt x="749" y="1151"/>
                    <a:pt x="866" y="1303"/>
                    <a:pt x="890" y="1467"/>
                  </a:cubicBezTo>
                  <a:cubicBezTo>
                    <a:pt x="901" y="1596"/>
                    <a:pt x="855" y="1725"/>
                    <a:pt x="773" y="1818"/>
                  </a:cubicBezTo>
                  <a:cubicBezTo>
                    <a:pt x="749" y="1853"/>
                    <a:pt x="749" y="1900"/>
                    <a:pt x="773" y="1923"/>
                  </a:cubicBezTo>
                  <a:cubicBezTo>
                    <a:pt x="784" y="1935"/>
                    <a:pt x="808" y="1947"/>
                    <a:pt x="820" y="1947"/>
                  </a:cubicBezTo>
                  <a:cubicBezTo>
                    <a:pt x="843" y="1947"/>
                    <a:pt x="866" y="1935"/>
                    <a:pt x="878" y="1923"/>
                  </a:cubicBezTo>
                  <a:cubicBezTo>
                    <a:pt x="995" y="1795"/>
                    <a:pt x="1054" y="1619"/>
                    <a:pt x="1042" y="1455"/>
                  </a:cubicBezTo>
                  <a:cubicBezTo>
                    <a:pt x="1007" y="1245"/>
                    <a:pt x="866" y="1057"/>
                    <a:pt x="609" y="894"/>
                  </a:cubicBezTo>
                  <a:cubicBezTo>
                    <a:pt x="188" y="624"/>
                    <a:pt x="188" y="308"/>
                    <a:pt x="258" y="98"/>
                  </a:cubicBezTo>
                  <a:cubicBezTo>
                    <a:pt x="269" y="63"/>
                    <a:pt x="258" y="16"/>
                    <a:pt x="223" y="4"/>
                  </a:cubicBezTo>
                  <a:cubicBezTo>
                    <a:pt x="214" y="2"/>
                    <a:pt x="206"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7"/>
            <p:cNvSpPr/>
            <p:nvPr/>
          </p:nvSpPr>
          <p:spPr>
            <a:xfrm>
              <a:off x="-3743838" y="670718"/>
              <a:ext cx="57291" cy="91324"/>
            </a:xfrm>
            <a:custGeom>
              <a:avLst/>
              <a:gdLst/>
              <a:ahLst/>
              <a:cxnLst/>
              <a:rect l="l" t="t" r="r" b="b"/>
              <a:pathLst>
                <a:path w="739" h="1178" extrusionOk="0">
                  <a:moveTo>
                    <a:pt x="110" y="1"/>
                  </a:moveTo>
                  <a:cubicBezTo>
                    <a:pt x="36" y="1"/>
                    <a:pt x="1" y="106"/>
                    <a:pt x="83" y="147"/>
                  </a:cubicBezTo>
                  <a:cubicBezTo>
                    <a:pt x="95" y="159"/>
                    <a:pt x="563" y="393"/>
                    <a:pt x="411" y="1084"/>
                  </a:cubicBezTo>
                  <a:cubicBezTo>
                    <a:pt x="399" y="1119"/>
                    <a:pt x="434" y="1165"/>
                    <a:pt x="469" y="1177"/>
                  </a:cubicBezTo>
                  <a:lnTo>
                    <a:pt x="481" y="1177"/>
                  </a:lnTo>
                  <a:cubicBezTo>
                    <a:pt x="516" y="1177"/>
                    <a:pt x="551" y="1154"/>
                    <a:pt x="551" y="1119"/>
                  </a:cubicBezTo>
                  <a:cubicBezTo>
                    <a:pt x="739" y="299"/>
                    <a:pt x="142" y="7"/>
                    <a:pt x="142" y="7"/>
                  </a:cubicBezTo>
                  <a:cubicBezTo>
                    <a:pt x="131" y="3"/>
                    <a:pt x="120" y="1"/>
                    <a:pt x="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7"/>
            <p:cNvSpPr/>
            <p:nvPr/>
          </p:nvSpPr>
          <p:spPr>
            <a:xfrm>
              <a:off x="-3818185" y="785533"/>
              <a:ext cx="177920" cy="262267"/>
            </a:xfrm>
            <a:custGeom>
              <a:avLst/>
              <a:gdLst/>
              <a:ahLst/>
              <a:cxnLst/>
              <a:rect l="l" t="t" r="r" b="b"/>
              <a:pathLst>
                <a:path w="2295" h="3383" extrusionOk="0">
                  <a:moveTo>
                    <a:pt x="1" y="0"/>
                  </a:moveTo>
                  <a:lnTo>
                    <a:pt x="1" y="3383"/>
                  </a:lnTo>
                  <a:lnTo>
                    <a:pt x="2295" y="3383"/>
                  </a:lnTo>
                  <a:lnTo>
                    <a:pt x="22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7"/>
            <p:cNvSpPr/>
            <p:nvPr/>
          </p:nvSpPr>
          <p:spPr>
            <a:xfrm>
              <a:off x="-3823612" y="780106"/>
              <a:ext cx="188773" cy="273198"/>
            </a:xfrm>
            <a:custGeom>
              <a:avLst/>
              <a:gdLst/>
              <a:ahLst/>
              <a:cxnLst/>
              <a:rect l="l" t="t" r="r" b="b"/>
              <a:pathLst>
                <a:path w="2435" h="3524" extrusionOk="0">
                  <a:moveTo>
                    <a:pt x="2294" y="141"/>
                  </a:moveTo>
                  <a:lnTo>
                    <a:pt x="2294" y="3383"/>
                  </a:lnTo>
                  <a:lnTo>
                    <a:pt x="152" y="3383"/>
                  </a:lnTo>
                  <a:lnTo>
                    <a:pt x="152" y="141"/>
                  </a:lnTo>
                  <a:close/>
                  <a:moveTo>
                    <a:pt x="71" y="0"/>
                  </a:moveTo>
                  <a:cubicBezTo>
                    <a:pt x="35" y="0"/>
                    <a:pt x="0" y="24"/>
                    <a:pt x="0" y="70"/>
                  </a:cubicBezTo>
                  <a:lnTo>
                    <a:pt x="0" y="3453"/>
                  </a:lnTo>
                  <a:cubicBezTo>
                    <a:pt x="0" y="3488"/>
                    <a:pt x="35" y="3523"/>
                    <a:pt x="71" y="3523"/>
                  </a:cubicBezTo>
                  <a:lnTo>
                    <a:pt x="2365" y="3523"/>
                  </a:lnTo>
                  <a:cubicBezTo>
                    <a:pt x="2400" y="3523"/>
                    <a:pt x="2435" y="3488"/>
                    <a:pt x="2435" y="3453"/>
                  </a:cubicBezTo>
                  <a:lnTo>
                    <a:pt x="2435" y="70"/>
                  </a:lnTo>
                  <a:cubicBezTo>
                    <a:pt x="2435" y="24"/>
                    <a:pt x="2400" y="0"/>
                    <a:pt x="2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7"/>
            <p:cNvSpPr/>
            <p:nvPr/>
          </p:nvSpPr>
          <p:spPr>
            <a:xfrm>
              <a:off x="-3692052" y="834529"/>
              <a:ext cx="100782" cy="177920"/>
            </a:xfrm>
            <a:custGeom>
              <a:avLst/>
              <a:gdLst/>
              <a:ahLst/>
              <a:cxnLst/>
              <a:rect l="l" t="t" r="r" b="b"/>
              <a:pathLst>
                <a:path w="1300" h="2295" extrusionOk="0">
                  <a:moveTo>
                    <a:pt x="258" y="1"/>
                  </a:moveTo>
                  <a:cubicBezTo>
                    <a:pt x="0" y="1"/>
                    <a:pt x="0" y="375"/>
                    <a:pt x="258" y="375"/>
                  </a:cubicBezTo>
                  <a:lnTo>
                    <a:pt x="562" y="375"/>
                  </a:lnTo>
                  <a:cubicBezTo>
                    <a:pt x="761" y="375"/>
                    <a:pt x="925" y="539"/>
                    <a:pt x="925" y="738"/>
                  </a:cubicBezTo>
                  <a:lnTo>
                    <a:pt x="925" y="1557"/>
                  </a:lnTo>
                  <a:cubicBezTo>
                    <a:pt x="925" y="1744"/>
                    <a:pt x="761" y="1908"/>
                    <a:pt x="562" y="1908"/>
                  </a:cubicBezTo>
                  <a:lnTo>
                    <a:pt x="328" y="1908"/>
                  </a:lnTo>
                  <a:cubicBezTo>
                    <a:pt x="71" y="1908"/>
                    <a:pt x="71" y="2295"/>
                    <a:pt x="328" y="2295"/>
                  </a:cubicBezTo>
                  <a:lnTo>
                    <a:pt x="562" y="2295"/>
                  </a:lnTo>
                  <a:cubicBezTo>
                    <a:pt x="972" y="2283"/>
                    <a:pt x="1300" y="1955"/>
                    <a:pt x="1300" y="1545"/>
                  </a:cubicBezTo>
                  <a:lnTo>
                    <a:pt x="1300" y="726"/>
                  </a:lnTo>
                  <a:cubicBezTo>
                    <a:pt x="1300" y="328"/>
                    <a:pt x="972" y="1"/>
                    <a:pt x="5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7"/>
            <p:cNvSpPr/>
            <p:nvPr/>
          </p:nvSpPr>
          <p:spPr>
            <a:xfrm>
              <a:off x="-3699339" y="829102"/>
              <a:ext cx="113497" cy="188773"/>
            </a:xfrm>
            <a:custGeom>
              <a:avLst/>
              <a:gdLst/>
              <a:ahLst/>
              <a:cxnLst/>
              <a:rect l="l" t="t" r="r" b="b"/>
              <a:pathLst>
                <a:path w="1464" h="2435" extrusionOk="0">
                  <a:moveTo>
                    <a:pt x="656" y="141"/>
                  </a:moveTo>
                  <a:cubicBezTo>
                    <a:pt x="1019" y="141"/>
                    <a:pt x="1323" y="433"/>
                    <a:pt x="1323" y="808"/>
                  </a:cubicBezTo>
                  <a:lnTo>
                    <a:pt x="1323" y="1627"/>
                  </a:lnTo>
                  <a:cubicBezTo>
                    <a:pt x="1323" y="1990"/>
                    <a:pt x="1019" y="2283"/>
                    <a:pt x="656" y="2283"/>
                  </a:cubicBezTo>
                  <a:lnTo>
                    <a:pt x="422" y="2283"/>
                  </a:lnTo>
                  <a:cubicBezTo>
                    <a:pt x="274" y="2283"/>
                    <a:pt x="270" y="2060"/>
                    <a:pt x="411" y="2060"/>
                  </a:cubicBezTo>
                  <a:cubicBezTo>
                    <a:pt x="415" y="2060"/>
                    <a:pt x="418" y="2060"/>
                    <a:pt x="422" y="2060"/>
                  </a:cubicBezTo>
                  <a:lnTo>
                    <a:pt x="656" y="2060"/>
                  </a:lnTo>
                  <a:cubicBezTo>
                    <a:pt x="890" y="2048"/>
                    <a:pt x="1089" y="1861"/>
                    <a:pt x="1089" y="1627"/>
                  </a:cubicBezTo>
                  <a:lnTo>
                    <a:pt x="1089" y="808"/>
                  </a:lnTo>
                  <a:cubicBezTo>
                    <a:pt x="1089" y="562"/>
                    <a:pt x="890" y="375"/>
                    <a:pt x="656" y="375"/>
                  </a:cubicBezTo>
                  <a:lnTo>
                    <a:pt x="352" y="375"/>
                  </a:lnTo>
                  <a:cubicBezTo>
                    <a:pt x="200" y="375"/>
                    <a:pt x="200" y="141"/>
                    <a:pt x="352" y="141"/>
                  </a:cubicBezTo>
                  <a:close/>
                  <a:moveTo>
                    <a:pt x="352" y="0"/>
                  </a:moveTo>
                  <a:cubicBezTo>
                    <a:pt x="1" y="0"/>
                    <a:pt x="1" y="515"/>
                    <a:pt x="352" y="515"/>
                  </a:cubicBezTo>
                  <a:lnTo>
                    <a:pt x="656" y="515"/>
                  </a:lnTo>
                  <a:cubicBezTo>
                    <a:pt x="808" y="527"/>
                    <a:pt x="937" y="644"/>
                    <a:pt x="937" y="808"/>
                  </a:cubicBezTo>
                  <a:lnTo>
                    <a:pt x="937" y="1627"/>
                  </a:lnTo>
                  <a:cubicBezTo>
                    <a:pt x="937" y="1779"/>
                    <a:pt x="808" y="1908"/>
                    <a:pt x="656" y="1908"/>
                  </a:cubicBezTo>
                  <a:lnTo>
                    <a:pt x="422" y="1908"/>
                  </a:lnTo>
                  <a:cubicBezTo>
                    <a:pt x="71" y="1908"/>
                    <a:pt x="71" y="2435"/>
                    <a:pt x="422" y="2435"/>
                  </a:cubicBezTo>
                  <a:lnTo>
                    <a:pt x="656" y="2435"/>
                  </a:lnTo>
                  <a:cubicBezTo>
                    <a:pt x="1101" y="2435"/>
                    <a:pt x="1464" y="2072"/>
                    <a:pt x="1464" y="1627"/>
                  </a:cubicBezTo>
                  <a:lnTo>
                    <a:pt x="1464" y="808"/>
                  </a:lnTo>
                  <a:cubicBezTo>
                    <a:pt x="1464" y="351"/>
                    <a:pt x="1101" y="0"/>
                    <a:pt x="6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7"/>
            <p:cNvSpPr/>
            <p:nvPr/>
          </p:nvSpPr>
          <p:spPr>
            <a:xfrm>
              <a:off x="-5782598" y="826389"/>
              <a:ext cx="157918" cy="224202"/>
            </a:xfrm>
            <a:custGeom>
              <a:avLst/>
              <a:gdLst/>
              <a:ahLst/>
              <a:cxnLst/>
              <a:rect l="l" t="t" r="r" b="b"/>
              <a:pathLst>
                <a:path w="2037" h="2892" extrusionOk="0">
                  <a:moveTo>
                    <a:pt x="0" y="0"/>
                  </a:moveTo>
                  <a:lnTo>
                    <a:pt x="0" y="2891"/>
                  </a:lnTo>
                  <a:lnTo>
                    <a:pt x="2037" y="2891"/>
                  </a:lnTo>
                  <a:lnTo>
                    <a:pt x="20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7"/>
            <p:cNvSpPr/>
            <p:nvPr/>
          </p:nvSpPr>
          <p:spPr>
            <a:xfrm>
              <a:off x="-5788102" y="820884"/>
              <a:ext cx="169780" cy="236064"/>
            </a:xfrm>
            <a:custGeom>
              <a:avLst/>
              <a:gdLst/>
              <a:ahLst/>
              <a:cxnLst/>
              <a:rect l="l" t="t" r="r" b="b"/>
              <a:pathLst>
                <a:path w="2190" h="3045" extrusionOk="0">
                  <a:moveTo>
                    <a:pt x="2037" y="141"/>
                  </a:moveTo>
                  <a:lnTo>
                    <a:pt x="2037" y="2892"/>
                  </a:lnTo>
                  <a:lnTo>
                    <a:pt x="153" y="2892"/>
                  </a:lnTo>
                  <a:lnTo>
                    <a:pt x="153" y="141"/>
                  </a:lnTo>
                  <a:close/>
                  <a:moveTo>
                    <a:pt x="83" y="1"/>
                  </a:moveTo>
                  <a:cubicBezTo>
                    <a:pt x="36" y="1"/>
                    <a:pt x="1" y="24"/>
                    <a:pt x="1" y="71"/>
                  </a:cubicBezTo>
                  <a:lnTo>
                    <a:pt x="1" y="2962"/>
                  </a:lnTo>
                  <a:cubicBezTo>
                    <a:pt x="1" y="3009"/>
                    <a:pt x="36" y="3044"/>
                    <a:pt x="83" y="3044"/>
                  </a:cubicBezTo>
                  <a:lnTo>
                    <a:pt x="2108" y="3044"/>
                  </a:lnTo>
                  <a:cubicBezTo>
                    <a:pt x="2155" y="3032"/>
                    <a:pt x="2178" y="3009"/>
                    <a:pt x="2190" y="2962"/>
                  </a:cubicBezTo>
                  <a:lnTo>
                    <a:pt x="2190" y="71"/>
                  </a:lnTo>
                  <a:cubicBezTo>
                    <a:pt x="2178" y="24"/>
                    <a:pt x="2155" y="1"/>
                    <a:pt x="21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7"/>
            <p:cNvSpPr/>
            <p:nvPr/>
          </p:nvSpPr>
          <p:spPr>
            <a:xfrm>
              <a:off x="-3352723" y="1184788"/>
              <a:ext cx="171563" cy="1608799"/>
            </a:xfrm>
            <a:custGeom>
              <a:avLst/>
              <a:gdLst/>
              <a:ahLst/>
              <a:cxnLst/>
              <a:rect l="l" t="t" r="r" b="b"/>
              <a:pathLst>
                <a:path w="2213" h="20752" extrusionOk="0">
                  <a:moveTo>
                    <a:pt x="1" y="0"/>
                  </a:moveTo>
                  <a:lnTo>
                    <a:pt x="1745" y="20752"/>
                  </a:lnTo>
                  <a:lnTo>
                    <a:pt x="2213" y="20752"/>
                  </a:lnTo>
                  <a:lnTo>
                    <a:pt x="101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7"/>
            <p:cNvSpPr/>
            <p:nvPr/>
          </p:nvSpPr>
          <p:spPr>
            <a:xfrm>
              <a:off x="-3358150" y="1179128"/>
              <a:ext cx="182416" cy="1619885"/>
            </a:xfrm>
            <a:custGeom>
              <a:avLst/>
              <a:gdLst/>
              <a:ahLst/>
              <a:cxnLst/>
              <a:rect l="l" t="t" r="r" b="b"/>
              <a:pathLst>
                <a:path w="2353" h="20895" extrusionOk="0">
                  <a:moveTo>
                    <a:pt x="1019" y="144"/>
                  </a:moveTo>
                  <a:lnTo>
                    <a:pt x="2201" y="20754"/>
                  </a:lnTo>
                  <a:lnTo>
                    <a:pt x="1885" y="20754"/>
                  </a:lnTo>
                  <a:lnTo>
                    <a:pt x="153" y="144"/>
                  </a:lnTo>
                  <a:close/>
                  <a:moveTo>
                    <a:pt x="1103" y="1"/>
                  </a:moveTo>
                  <a:cubicBezTo>
                    <a:pt x="1098" y="1"/>
                    <a:pt x="1094" y="1"/>
                    <a:pt x="1089" y="3"/>
                  </a:cubicBezTo>
                  <a:lnTo>
                    <a:pt x="71" y="3"/>
                  </a:lnTo>
                  <a:cubicBezTo>
                    <a:pt x="47" y="3"/>
                    <a:pt x="36" y="3"/>
                    <a:pt x="24" y="26"/>
                  </a:cubicBezTo>
                  <a:cubicBezTo>
                    <a:pt x="0" y="38"/>
                    <a:pt x="0" y="62"/>
                    <a:pt x="0" y="73"/>
                  </a:cubicBezTo>
                  <a:lnTo>
                    <a:pt x="1744" y="20825"/>
                  </a:lnTo>
                  <a:cubicBezTo>
                    <a:pt x="1744" y="20871"/>
                    <a:pt x="1780" y="20895"/>
                    <a:pt x="1815" y="20895"/>
                  </a:cubicBezTo>
                  <a:lnTo>
                    <a:pt x="2283" y="20895"/>
                  </a:lnTo>
                  <a:cubicBezTo>
                    <a:pt x="2294" y="20895"/>
                    <a:pt x="2318" y="20883"/>
                    <a:pt x="2330" y="20871"/>
                  </a:cubicBezTo>
                  <a:cubicBezTo>
                    <a:pt x="2341" y="20860"/>
                    <a:pt x="2353" y="20836"/>
                    <a:pt x="2353" y="20825"/>
                  </a:cubicBezTo>
                  <a:lnTo>
                    <a:pt x="1159" y="62"/>
                  </a:lnTo>
                  <a:cubicBezTo>
                    <a:pt x="1159" y="31"/>
                    <a:pt x="1133" y="1"/>
                    <a:pt x="1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7"/>
            <p:cNvSpPr/>
            <p:nvPr/>
          </p:nvSpPr>
          <p:spPr>
            <a:xfrm>
              <a:off x="-3062314" y="1184788"/>
              <a:ext cx="170633" cy="1608799"/>
            </a:xfrm>
            <a:custGeom>
              <a:avLst/>
              <a:gdLst/>
              <a:ahLst/>
              <a:cxnLst/>
              <a:rect l="l" t="t" r="r" b="b"/>
              <a:pathLst>
                <a:path w="2201" h="20752" extrusionOk="0">
                  <a:moveTo>
                    <a:pt x="0" y="0"/>
                  </a:moveTo>
                  <a:lnTo>
                    <a:pt x="1744" y="20752"/>
                  </a:lnTo>
                  <a:lnTo>
                    <a:pt x="2200" y="20752"/>
                  </a:lnTo>
                  <a:lnTo>
                    <a:pt x="101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7"/>
            <p:cNvSpPr/>
            <p:nvPr/>
          </p:nvSpPr>
          <p:spPr>
            <a:xfrm>
              <a:off x="-3068671" y="1179361"/>
              <a:ext cx="183347" cy="1619652"/>
            </a:xfrm>
            <a:custGeom>
              <a:avLst/>
              <a:gdLst/>
              <a:ahLst/>
              <a:cxnLst/>
              <a:rect l="l" t="t" r="r" b="b"/>
              <a:pathLst>
                <a:path w="2365" h="20892" extrusionOk="0">
                  <a:moveTo>
                    <a:pt x="1030" y="141"/>
                  </a:moveTo>
                  <a:lnTo>
                    <a:pt x="2212" y="20751"/>
                  </a:lnTo>
                  <a:lnTo>
                    <a:pt x="1884" y="20751"/>
                  </a:lnTo>
                  <a:lnTo>
                    <a:pt x="152" y="141"/>
                  </a:lnTo>
                  <a:close/>
                  <a:moveTo>
                    <a:pt x="82" y="0"/>
                  </a:moveTo>
                  <a:cubicBezTo>
                    <a:pt x="59" y="0"/>
                    <a:pt x="35" y="0"/>
                    <a:pt x="23" y="23"/>
                  </a:cubicBezTo>
                  <a:cubicBezTo>
                    <a:pt x="12" y="35"/>
                    <a:pt x="0" y="59"/>
                    <a:pt x="0" y="70"/>
                  </a:cubicBezTo>
                  <a:lnTo>
                    <a:pt x="1744" y="20822"/>
                  </a:lnTo>
                  <a:cubicBezTo>
                    <a:pt x="1756" y="20868"/>
                    <a:pt x="1779" y="20892"/>
                    <a:pt x="1826" y="20892"/>
                  </a:cubicBezTo>
                  <a:lnTo>
                    <a:pt x="2282" y="20892"/>
                  </a:lnTo>
                  <a:cubicBezTo>
                    <a:pt x="2306" y="20892"/>
                    <a:pt x="2329" y="20892"/>
                    <a:pt x="2341" y="20868"/>
                  </a:cubicBezTo>
                  <a:cubicBezTo>
                    <a:pt x="2353" y="20857"/>
                    <a:pt x="2364" y="20833"/>
                    <a:pt x="2364" y="20822"/>
                  </a:cubicBezTo>
                  <a:lnTo>
                    <a:pt x="1170" y="59"/>
                  </a:lnTo>
                  <a:cubicBezTo>
                    <a:pt x="1170" y="23"/>
                    <a:pt x="1135" y="0"/>
                    <a:pt x="1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7"/>
            <p:cNvSpPr/>
            <p:nvPr/>
          </p:nvSpPr>
          <p:spPr>
            <a:xfrm>
              <a:off x="-5933229" y="1184788"/>
              <a:ext cx="150709" cy="1608799"/>
            </a:xfrm>
            <a:custGeom>
              <a:avLst/>
              <a:gdLst/>
              <a:ahLst/>
              <a:cxnLst/>
              <a:rect l="l" t="t" r="r" b="b"/>
              <a:pathLst>
                <a:path w="1944" h="20752" extrusionOk="0">
                  <a:moveTo>
                    <a:pt x="925" y="0"/>
                  </a:moveTo>
                  <a:lnTo>
                    <a:pt x="0" y="20752"/>
                  </a:lnTo>
                  <a:lnTo>
                    <a:pt x="457" y="20752"/>
                  </a:lnTo>
                  <a:lnTo>
                    <a:pt x="194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7"/>
            <p:cNvSpPr/>
            <p:nvPr/>
          </p:nvSpPr>
          <p:spPr>
            <a:xfrm>
              <a:off x="-5939587" y="1179128"/>
              <a:ext cx="162492" cy="1619885"/>
            </a:xfrm>
            <a:custGeom>
              <a:avLst/>
              <a:gdLst/>
              <a:ahLst/>
              <a:cxnLst/>
              <a:rect l="l" t="t" r="r" b="b"/>
              <a:pathLst>
                <a:path w="2096" h="20895" extrusionOk="0">
                  <a:moveTo>
                    <a:pt x="1943" y="144"/>
                  </a:moveTo>
                  <a:lnTo>
                    <a:pt x="469" y="20754"/>
                  </a:lnTo>
                  <a:lnTo>
                    <a:pt x="153" y="20754"/>
                  </a:lnTo>
                  <a:lnTo>
                    <a:pt x="1077" y="144"/>
                  </a:lnTo>
                  <a:close/>
                  <a:moveTo>
                    <a:pt x="990" y="1"/>
                  </a:moveTo>
                  <a:cubicBezTo>
                    <a:pt x="954" y="1"/>
                    <a:pt x="937" y="33"/>
                    <a:pt x="937" y="73"/>
                  </a:cubicBezTo>
                  <a:lnTo>
                    <a:pt x="0" y="20825"/>
                  </a:lnTo>
                  <a:cubicBezTo>
                    <a:pt x="0" y="20836"/>
                    <a:pt x="12" y="20860"/>
                    <a:pt x="24" y="20871"/>
                  </a:cubicBezTo>
                  <a:cubicBezTo>
                    <a:pt x="36" y="20883"/>
                    <a:pt x="59" y="20895"/>
                    <a:pt x="82" y="20895"/>
                  </a:cubicBezTo>
                  <a:lnTo>
                    <a:pt x="539" y="20895"/>
                  </a:lnTo>
                  <a:cubicBezTo>
                    <a:pt x="574" y="20895"/>
                    <a:pt x="609" y="20871"/>
                    <a:pt x="609" y="20825"/>
                  </a:cubicBezTo>
                  <a:lnTo>
                    <a:pt x="2095" y="73"/>
                  </a:lnTo>
                  <a:cubicBezTo>
                    <a:pt x="2095" y="42"/>
                    <a:pt x="2067" y="1"/>
                    <a:pt x="2028" y="1"/>
                  </a:cubicBezTo>
                  <a:cubicBezTo>
                    <a:pt x="2023" y="1"/>
                    <a:pt x="2019" y="2"/>
                    <a:pt x="2014" y="3"/>
                  </a:cubicBezTo>
                  <a:lnTo>
                    <a:pt x="1007" y="3"/>
                  </a:lnTo>
                  <a:cubicBezTo>
                    <a:pt x="1001" y="2"/>
                    <a:pt x="995" y="1"/>
                    <a:pt x="9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7"/>
            <p:cNvSpPr/>
            <p:nvPr/>
          </p:nvSpPr>
          <p:spPr>
            <a:xfrm>
              <a:off x="-6257208" y="1184788"/>
              <a:ext cx="149856" cy="1608799"/>
            </a:xfrm>
            <a:custGeom>
              <a:avLst/>
              <a:gdLst/>
              <a:ahLst/>
              <a:cxnLst/>
              <a:rect l="l" t="t" r="r" b="b"/>
              <a:pathLst>
                <a:path w="1933" h="20752" extrusionOk="0">
                  <a:moveTo>
                    <a:pt x="926" y="0"/>
                  </a:moveTo>
                  <a:lnTo>
                    <a:pt x="1" y="20752"/>
                  </a:lnTo>
                  <a:lnTo>
                    <a:pt x="457" y="20752"/>
                  </a:lnTo>
                  <a:lnTo>
                    <a:pt x="193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7"/>
            <p:cNvSpPr/>
            <p:nvPr/>
          </p:nvSpPr>
          <p:spPr>
            <a:xfrm>
              <a:off x="-6263487" y="1179361"/>
              <a:ext cx="162492" cy="1619652"/>
            </a:xfrm>
            <a:custGeom>
              <a:avLst/>
              <a:gdLst/>
              <a:ahLst/>
              <a:cxnLst/>
              <a:rect l="l" t="t" r="r" b="b"/>
              <a:pathLst>
                <a:path w="2096" h="20892" extrusionOk="0">
                  <a:moveTo>
                    <a:pt x="1943" y="141"/>
                  </a:moveTo>
                  <a:lnTo>
                    <a:pt x="468" y="20751"/>
                  </a:lnTo>
                  <a:lnTo>
                    <a:pt x="152" y="20751"/>
                  </a:lnTo>
                  <a:lnTo>
                    <a:pt x="1077" y="141"/>
                  </a:lnTo>
                  <a:close/>
                  <a:moveTo>
                    <a:pt x="1007" y="0"/>
                  </a:moveTo>
                  <a:cubicBezTo>
                    <a:pt x="960" y="0"/>
                    <a:pt x="936" y="23"/>
                    <a:pt x="936" y="70"/>
                  </a:cubicBezTo>
                  <a:lnTo>
                    <a:pt x="0" y="20822"/>
                  </a:lnTo>
                  <a:cubicBezTo>
                    <a:pt x="0" y="20833"/>
                    <a:pt x="12" y="20857"/>
                    <a:pt x="23" y="20868"/>
                  </a:cubicBezTo>
                  <a:cubicBezTo>
                    <a:pt x="35" y="20880"/>
                    <a:pt x="59" y="20892"/>
                    <a:pt x="82" y="20892"/>
                  </a:cubicBezTo>
                  <a:lnTo>
                    <a:pt x="538" y="20892"/>
                  </a:lnTo>
                  <a:cubicBezTo>
                    <a:pt x="574" y="20892"/>
                    <a:pt x="609" y="20868"/>
                    <a:pt x="609" y="20822"/>
                  </a:cubicBezTo>
                  <a:lnTo>
                    <a:pt x="2095" y="70"/>
                  </a:lnTo>
                  <a:cubicBezTo>
                    <a:pt x="2095" y="59"/>
                    <a:pt x="2083" y="35"/>
                    <a:pt x="2072" y="23"/>
                  </a:cubicBezTo>
                  <a:cubicBezTo>
                    <a:pt x="2060" y="0"/>
                    <a:pt x="2037" y="0"/>
                    <a:pt x="20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7"/>
            <p:cNvSpPr/>
            <p:nvPr/>
          </p:nvSpPr>
          <p:spPr>
            <a:xfrm>
              <a:off x="-6237206" y="1094006"/>
              <a:ext cx="3354584" cy="140785"/>
            </a:xfrm>
            <a:custGeom>
              <a:avLst/>
              <a:gdLst/>
              <a:ahLst/>
              <a:cxnLst/>
              <a:rect l="l" t="t" r="r" b="b"/>
              <a:pathLst>
                <a:path w="43271" h="1816" extrusionOk="0">
                  <a:moveTo>
                    <a:pt x="0" y="1"/>
                  </a:moveTo>
                  <a:lnTo>
                    <a:pt x="0" y="1815"/>
                  </a:lnTo>
                  <a:lnTo>
                    <a:pt x="43270" y="1815"/>
                  </a:lnTo>
                  <a:lnTo>
                    <a:pt x="432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7"/>
            <p:cNvSpPr/>
            <p:nvPr/>
          </p:nvSpPr>
          <p:spPr>
            <a:xfrm>
              <a:off x="-6242633" y="1088579"/>
              <a:ext cx="3365438" cy="151639"/>
            </a:xfrm>
            <a:custGeom>
              <a:avLst/>
              <a:gdLst/>
              <a:ahLst/>
              <a:cxnLst/>
              <a:rect l="l" t="t" r="r" b="b"/>
              <a:pathLst>
                <a:path w="43411" h="1956" extrusionOk="0">
                  <a:moveTo>
                    <a:pt x="43270" y="141"/>
                  </a:moveTo>
                  <a:lnTo>
                    <a:pt x="43270" y="1815"/>
                  </a:lnTo>
                  <a:lnTo>
                    <a:pt x="141" y="1815"/>
                  </a:lnTo>
                  <a:lnTo>
                    <a:pt x="141" y="141"/>
                  </a:lnTo>
                  <a:close/>
                  <a:moveTo>
                    <a:pt x="70" y="1"/>
                  </a:moveTo>
                  <a:cubicBezTo>
                    <a:pt x="35" y="1"/>
                    <a:pt x="0" y="24"/>
                    <a:pt x="0" y="71"/>
                  </a:cubicBezTo>
                  <a:lnTo>
                    <a:pt x="0" y="1885"/>
                  </a:lnTo>
                  <a:cubicBezTo>
                    <a:pt x="0" y="1920"/>
                    <a:pt x="35" y="1955"/>
                    <a:pt x="70" y="1955"/>
                  </a:cubicBezTo>
                  <a:lnTo>
                    <a:pt x="43340" y="1955"/>
                  </a:lnTo>
                  <a:cubicBezTo>
                    <a:pt x="43376" y="1955"/>
                    <a:pt x="43411" y="1920"/>
                    <a:pt x="43411" y="1885"/>
                  </a:cubicBezTo>
                  <a:lnTo>
                    <a:pt x="43411" y="71"/>
                  </a:lnTo>
                  <a:cubicBezTo>
                    <a:pt x="43411" y="24"/>
                    <a:pt x="43376" y="1"/>
                    <a:pt x="43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7"/>
            <p:cNvSpPr/>
            <p:nvPr/>
          </p:nvSpPr>
          <p:spPr>
            <a:xfrm>
              <a:off x="-6237206" y="1094006"/>
              <a:ext cx="3354584" cy="48221"/>
            </a:xfrm>
            <a:custGeom>
              <a:avLst/>
              <a:gdLst/>
              <a:ahLst/>
              <a:cxnLst/>
              <a:rect l="l" t="t" r="r" b="b"/>
              <a:pathLst>
                <a:path w="43271" h="622" extrusionOk="0">
                  <a:moveTo>
                    <a:pt x="0" y="1"/>
                  </a:moveTo>
                  <a:lnTo>
                    <a:pt x="0" y="621"/>
                  </a:lnTo>
                  <a:lnTo>
                    <a:pt x="43270" y="621"/>
                  </a:lnTo>
                  <a:lnTo>
                    <a:pt x="4327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7"/>
            <p:cNvSpPr/>
            <p:nvPr/>
          </p:nvSpPr>
          <p:spPr>
            <a:xfrm>
              <a:off x="-6242633" y="1088579"/>
              <a:ext cx="3365438" cy="59074"/>
            </a:xfrm>
            <a:custGeom>
              <a:avLst/>
              <a:gdLst/>
              <a:ahLst/>
              <a:cxnLst/>
              <a:rect l="l" t="t" r="r" b="b"/>
              <a:pathLst>
                <a:path w="43411" h="762" extrusionOk="0">
                  <a:moveTo>
                    <a:pt x="43270" y="141"/>
                  </a:moveTo>
                  <a:lnTo>
                    <a:pt x="43270" y="621"/>
                  </a:lnTo>
                  <a:lnTo>
                    <a:pt x="141" y="621"/>
                  </a:lnTo>
                  <a:lnTo>
                    <a:pt x="141" y="141"/>
                  </a:lnTo>
                  <a:close/>
                  <a:moveTo>
                    <a:pt x="70" y="1"/>
                  </a:moveTo>
                  <a:cubicBezTo>
                    <a:pt x="35" y="1"/>
                    <a:pt x="0" y="24"/>
                    <a:pt x="0" y="71"/>
                  </a:cubicBezTo>
                  <a:lnTo>
                    <a:pt x="0" y="691"/>
                  </a:lnTo>
                  <a:cubicBezTo>
                    <a:pt x="0" y="726"/>
                    <a:pt x="35" y="761"/>
                    <a:pt x="70" y="761"/>
                  </a:cubicBezTo>
                  <a:lnTo>
                    <a:pt x="43340" y="761"/>
                  </a:lnTo>
                  <a:cubicBezTo>
                    <a:pt x="43376" y="761"/>
                    <a:pt x="43411" y="726"/>
                    <a:pt x="43411" y="691"/>
                  </a:cubicBezTo>
                  <a:lnTo>
                    <a:pt x="43411" y="71"/>
                  </a:lnTo>
                  <a:cubicBezTo>
                    <a:pt x="43411" y="24"/>
                    <a:pt x="43376" y="1"/>
                    <a:pt x="43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7"/>
            <p:cNvSpPr/>
            <p:nvPr/>
          </p:nvSpPr>
          <p:spPr>
            <a:xfrm>
              <a:off x="-6286202" y="1041444"/>
              <a:ext cx="3452576" cy="65354"/>
            </a:xfrm>
            <a:custGeom>
              <a:avLst/>
              <a:gdLst/>
              <a:ahLst/>
              <a:cxnLst/>
              <a:rect l="l" t="t" r="r" b="b"/>
              <a:pathLst>
                <a:path w="44535" h="843" extrusionOk="0">
                  <a:moveTo>
                    <a:pt x="44394" y="140"/>
                  </a:moveTo>
                  <a:lnTo>
                    <a:pt x="44394" y="691"/>
                  </a:lnTo>
                  <a:lnTo>
                    <a:pt x="141" y="691"/>
                  </a:lnTo>
                  <a:lnTo>
                    <a:pt x="141" y="140"/>
                  </a:lnTo>
                  <a:close/>
                  <a:moveTo>
                    <a:pt x="71" y="0"/>
                  </a:moveTo>
                  <a:cubicBezTo>
                    <a:pt x="36" y="0"/>
                    <a:pt x="0" y="35"/>
                    <a:pt x="0" y="70"/>
                  </a:cubicBezTo>
                  <a:lnTo>
                    <a:pt x="0" y="761"/>
                  </a:lnTo>
                  <a:cubicBezTo>
                    <a:pt x="0" y="808"/>
                    <a:pt x="36" y="843"/>
                    <a:pt x="71" y="843"/>
                  </a:cubicBezTo>
                  <a:lnTo>
                    <a:pt x="44464" y="843"/>
                  </a:lnTo>
                  <a:cubicBezTo>
                    <a:pt x="44499" y="843"/>
                    <a:pt x="44534" y="808"/>
                    <a:pt x="44534" y="773"/>
                  </a:cubicBezTo>
                  <a:lnTo>
                    <a:pt x="44534" y="70"/>
                  </a:lnTo>
                  <a:cubicBezTo>
                    <a:pt x="44534" y="35"/>
                    <a:pt x="44499" y="0"/>
                    <a:pt x="444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1865085" y="3351796"/>
            <a:ext cx="5413829" cy="355500"/>
          </a:xfrm>
          <a:prstGeom prst="rect">
            <a:avLst/>
          </a:prstGeom>
          <a:noFill/>
          <a:ln>
            <a:noFill/>
          </a:ln>
        </p:spPr>
        <p:txBody>
          <a:bodyPr spcFirstLastPara="1" wrap="square" lIns="91425" tIns="91425" rIns="91425" bIns="91425" anchor="ctr" anchorCtr="0">
            <a:noAutofit/>
          </a:bodyPr>
          <a:lstStyle/>
          <a:p>
            <a:pPr algn="ctr"/>
            <a:endParaRPr sz="1000" dirty="0">
              <a:solidFill>
                <a:srgbClr val="263238"/>
              </a:solidFill>
              <a:latin typeface="Nunito"/>
              <a:ea typeface="Nunito"/>
              <a:cs typeface="Nunito"/>
              <a:sym typeface="Nunito"/>
            </a:endParaRPr>
          </a:p>
        </p:txBody>
      </p:sp>
      <p:sp>
        <p:nvSpPr>
          <p:cNvPr id="2" name="Google Shape;1135;p34">
            <a:extLst>
              <a:ext uri="{FF2B5EF4-FFF2-40B4-BE49-F238E27FC236}">
                <a16:creationId xmlns:a16="http://schemas.microsoft.com/office/drawing/2014/main" id="{FC05DC45-3833-BF0B-9394-96306B4D0687}"/>
              </a:ext>
            </a:extLst>
          </p:cNvPr>
          <p:cNvSpPr txBox="1">
            <a:spLocks/>
          </p:cNvSpPr>
          <p:nvPr/>
        </p:nvSpPr>
        <p:spPr>
          <a:xfrm>
            <a:off x="-453573" y="101600"/>
            <a:ext cx="10051144" cy="119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Nunito"/>
              <a:buNone/>
              <a:defRPr sz="3300" b="1" i="0" u="none" strike="noStrike" cap="none">
                <a:solidFill>
                  <a:schemeClr val="lt2"/>
                </a:solidFill>
                <a:latin typeface="Nunito"/>
                <a:ea typeface="Nunito"/>
                <a:cs typeface="Nunito"/>
                <a:sym typeface="Nunito"/>
              </a:defRPr>
            </a:lvl1pPr>
            <a:lvl2pPr marR="0" lvl="1"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9pPr>
          </a:lstStyle>
          <a:p>
            <a:r>
              <a:rPr lang="en-US" sz="1800" dirty="0">
                <a:solidFill>
                  <a:schemeClr val="bg2"/>
                </a:solidFill>
              </a:rPr>
              <a:t>“</a:t>
            </a:r>
            <a:r>
              <a:rPr lang="en-US" sz="1800" dirty="0" err="1">
                <a:solidFill>
                  <a:schemeClr val="bg2"/>
                </a:solidFill>
              </a:rPr>
              <a:t>DijkstraAlgorithm</a:t>
            </a:r>
            <a:r>
              <a:rPr lang="en-US" sz="1800" dirty="0">
                <a:solidFill>
                  <a:schemeClr val="bg2"/>
                </a:solidFill>
              </a:rPr>
              <a:t>” class</a:t>
            </a:r>
          </a:p>
        </p:txBody>
      </p:sp>
      <p:pic>
        <p:nvPicPr>
          <p:cNvPr id="4" name="Picture 3">
            <a:extLst>
              <a:ext uri="{FF2B5EF4-FFF2-40B4-BE49-F238E27FC236}">
                <a16:creationId xmlns:a16="http://schemas.microsoft.com/office/drawing/2014/main" id="{BD0E98B8-6E1E-9C5E-126E-AEA7A3676DD3}"/>
              </a:ext>
            </a:extLst>
          </p:cNvPr>
          <p:cNvPicPr>
            <a:picLocks noChangeAspect="1"/>
          </p:cNvPicPr>
          <p:nvPr/>
        </p:nvPicPr>
        <p:blipFill>
          <a:blip r:embed="rId3"/>
          <a:stretch>
            <a:fillRect/>
          </a:stretch>
        </p:blipFill>
        <p:spPr>
          <a:xfrm>
            <a:off x="2936423" y="911523"/>
            <a:ext cx="3271152" cy="3014591"/>
          </a:xfrm>
          <a:prstGeom prst="rect">
            <a:avLst/>
          </a:prstGeom>
        </p:spPr>
      </p:pic>
    </p:spTree>
    <p:extLst>
      <p:ext uri="{BB962C8B-B14F-4D97-AF65-F5344CB8AC3E}">
        <p14:creationId xmlns:p14="http://schemas.microsoft.com/office/powerpoint/2010/main" val="398420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1865085" y="3351796"/>
            <a:ext cx="5413829" cy="355500"/>
          </a:xfrm>
          <a:prstGeom prst="rect">
            <a:avLst/>
          </a:prstGeom>
          <a:noFill/>
          <a:ln>
            <a:noFill/>
          </a:ln>
        </p:spPr>
        <p:txBody>
          <a:bodyPr spcFirstLastPara="1" wrap="square" lIns="91425" tIns="91425" rIns="91425" bIns="91425" anchor="ctr" anchorCtr="0">
            <a:noAutofit/>
          </a:bodyPr>
          <a:lstStyle/>
          <a:p>
            <a:pPr algn="ctr"/>
            <a:endParaRPr sz="1000" dirty="0">
              <a:solidFill>
                <a:srgbClr val="263238"/>
              </a:solidFill>
              <a:latin typeface="Nunito"/>
              <a:ea typeface="Nunito"/>
              <a:cs typeface="Nunito"/>
              <a:sym typeface="Nunito"/>
            </a:endParaRPr>
          </a:p>
        </p:txBody>
      </p:sp>
      <p:sp>
        <p:nvSpPr>
          <p:cNvPr id="2" name="Google Shape;1135;p34">
            <a:extLst>
              <a:ext uri="{FF2B5EF4-FFF2-40B4-BE49-F238E27FC236}">
                <a16:creationId xmlns:a16="http://schemas.microsoft.com/office/drawing/2014/main" id="{FC05DC45-3833-BF0B-9394-96306B4D0687}"/>
              </a:ext>
            </a:extLst>
          </p:cNvPr>
          <p:cNvSpPr txBox="1">
            <a:spLocks/>
          </p:cNvSpPr>
          <p:nvPr/>
        </p:nvSpPr>
        <p:spPr>
          <a:xfrm>
            <a:off x="-453573" y="328109"/>
            <a:ext cx="10051144" cy="119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Nunito"/>
              <a:buNone/>
              <a:defRPr sz="3300" b="1" i="0" u="none" strike="noStrike" cap="none">
                <a:solidFill>
                  <a:schemeClr val="lt2"/>
                </a:solidFill>
                <a:latin typeface="Nunito"/>
                <a:ea typeface="Nunito"/>
                <a:cs typeface="Nunito"/>
                <a:sym typeface="Nunito"/>
              </a:defRPr>
            </a:lvl1pPr>
            <a:lvl2pPr marR="0" lvl="1"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9pPr>
          </a:lstStyle>
          <a:p>
            <a:r>
              <a:rPr lang="en-US" sz="1800" dirty="0">
                <a:solidFill>
                  <a:schemeClr val="bg2"/>
                </a:solidFill>
              </a:rPr>
              <a:t>“</a:t>
            </a:r>
            <a:r>
              <a:rPr lang="en-US" sz="1800" dirty="0" err="1">
                <a:solidFill>
                  <a:schemeClr val="bg2"/>
                </a:solidFill>
              </a:rPr>
              <a:t>DijkstraAlgorithm</a:t>
            </a:r>
            <a:r>
              <a:rPr lang="en-US" sz="1800" dirty="0">
                <a:solidFill>
                  <a:schemeClr val="bg2"/>
                </a:solidFill>
              </a:rPr>
              <a:t>” class</a:t>
            </a:r>
          </a:p>
        </p:txBody>
      </p:sp>
      <p:pic>
        <p:nvPicPr>
          <p:cNvPr id="5" name="Picture 4">
            <a:extLst>
              <a:ext uri="{FF2B5EF4-FFF2-40B4-BE49-F238E27FC236}">
                <a16:creationId xmlns:a16="http://schemas.microsoft.com/office/drawing/2014/main" id="{A01262D7-6E72-24A1-4D78-DDF13CB44403}"/>
              </a:ext>
            </a:extLst>
          </p:cNvPr>
          <p:cNvPicPr>
            <a:picLocks noChangeAspect="1"/>
          </p:cNvPicPr>
          <p:nvPr/>
        </p:nvPicPr>
        <p:blipFill>
          <a:blip r:embed="rId3"/>
          <a:stretch>
            <a:fillRect/>
          </a:stretch>
        </p:blipFill>
        <p:spPr>
          <a:xfrm>
            <a:off x="2643973" y="1523909"/>
            <a:ext cx="3856054" cy="2095682"/>
          </a:xfrm>
          <a:prstGeom prst="rect">
            <a:avLst/>
          </a:prstGeom>
        </p:spPr>
      </p:pic>
    </p:spTree>
    <p:extLst>
      <p:ext uri="{BB962C8B-B14F-4D97-AF65-F5344CB8AC3E}">
        <p14:creationId xmlns:p14="http://schemas.microsoft.com/office/powerpoint/2010/main" val="1220947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1865085" y="3351796"/>
            <a:ext cx="5413829" cy="355500"/>
          </a:xfrm>
          <a:prstGeom prst="rect">
            <a:avLst/>
          </a:prstGeom>
          <a:noFill/>
          <a:ln>
            <a:noFill/>
          </a:ln>
        </p:spPr>
        <p:txBody>
          <a:bodyPr spcFirstLastPara="1" wrap="square" lIns="91425" tIns="91425" rIns="91425" bIns="91425" anchor="ctr" anchorCtr="0">
            <a:noAutofit/>
          </a:bodyPr>
          <a:lstStyle/>
          <a:p>
            <a:pPr algn="ctr"/>
            <a:endParaRPr sz="1000" dirty="0">
              <a:solidFill>
                <a:srgbClr val="263238"/>
              </a:solidFill>
              <a:latin typeface="Nunito"/>
              <a:ea typeface="Nunito"/>
              <a:cs typeface="Nunito"/>
              <a:sym typeface="Nunito"/>
            </a:endParaRPr>
          </a:p>
        </p:txBody>
      </p:sp>
      <p:sp>
        <p:nvSpPr>
          <p:cNvPr id="2" name="Google Shape;1135;p34">
            <a:extLst>
              <a:ext uri="{FF2B5EF4-FFF2-40B4-BE49-F238E27FC236}">
                <a16:creationId xmlns:a16="http://schemas.microsoft.com/office/drawing/2014/main" id="{FC05DC45-3833-BF0B-9394-96306B4D0687}"/>
              </a:ext>
            </a:extLst>
          </p:cNvPr>
          <p:cNvSpPr txBox="1">
            <a:spLocks/>
          </p:cNvSpPr>
          <p:nvPr/>
        </p:nvSpPr>
        <p:spPr>
          <a:xfrm>
            <a:off x="-453574" y="203200"/>
            <a:ext cx="10051144" cy="119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Nunito"/>
              <a:buNone/>
              <a:defRPr sz="3300" b="1" i="0" u="none" strike="noStrike" cap="none">
                <a:solidFill>
                  <a:schemeClr val="lt2"/>
                </a:solidFill>
                <a:latin typeface="Nunito"/>
                <a:ea typeface="Nunito"/>
                <a:cs typeface="Nunito"/>
                <a:sym typeface="Nunito"/>
              </a:defRPr>
            </a:lvl1pPr>
            <a:lvl2pPr marR="0" lvl="1"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9pPr>
          </a:lstStyle>
          <a:p>
            <a:r>
              <a:rPr lang="en-US" sz="1800" dirty="0">
                <a:solidFill>
                  <a:schemeClr val="bg2"/>
                </a:solidFill>
              </a:rPr>
              <a:t>“</a:t>
            </a:r>
            <a:r>
              <a:rPr lang="en-US" sz="1800" dirty="0" err="1">
                <a:solidFill>
                  <a:schemeClr val="bg2"/>
                </a:solidFill>
              </a:rPr>
              <a:t>DijkstraAlgorithm</a:t>
            </a:r>
            <a:r>
              <a:rPr lang="en-US" sz="1800" dirty="0">
                <a:solidFill>
                  <a:schemeClr val="bg2"/>
                </a:solidFill>
              </a:rPr>
              <a:t>” class</a:t>
            </a:r>
          </a:p>
        </p:txBody>
      </p:sp>
      <p:pic>
        <p:nvPicPr>
          <p:cNvPr id="4" name="Picture 3">
            <a:extLst>
              <a:ext uri="{FF2B5EF4-FFF2-40B4-BE49-F238E27FC236}">
                <a16:creationId xmlns:a16="http://schemas.microsoft.com/office/drawing/2014/main" id="{9943F602-637A-A575-4ED2-429B83C73FBF}"/>
              </a:ext>
            </a:extLst>
          </p:cNvPr>
          <p:cNvPicPr>
            <a:picLocks noChangeAspect="1"/>
          </p:cNvPicPr>
          <p:nvPr/>
        </p:nvPicPr>
        <p:blipFill>
          <a:blip r:embed="rId3"/>
          <a:stretch>
            <a:fillRect/>
          </a:stretch>
        </p:blipFill>
        <p:spPr>
          <a:xfrm>
            <a:off x="2213403" y="1037972"/>
            <a:ext cx="4717189" cy="891617"/>
          </a:xfrm>
          <a:prstGeom prst="rect">
            <a:avLst/>
          </a:prstGeom>
        </p:spPr>
      </p:pic>
      <p:pic>
        <p:nvPicPr>
          <p:cNvPr id="6" name="Picture 5">
            <a:extLst>
              <a:ext uri="{FF2B5EF4-FFF2-40B4-BE49-F238E27FC236}">
                <a16:creationId xmlns:a16="http://schemas.microsoft.com/office/drawing/2014/main" id="{C37E83DC-98F5-CB87-C96B-C0496592441D}"/>
              </a:ext>
            </a:extLst>
          </p:cNvPr>
          <p:cNvPicPr>
            <a:picLocks noChangeAspect="1"/>
          </p:cNvPicPr>
          <p:nvPr/>
        </p:nvPicPr>
        <p:blipFill>
          <a:blip r:embed="rId4"/>
          <a:stretch>
            <a:fillRect/>
          </a:stretch>
        </p:blipFill>
        <p:spPr>
          <a:xfrm>
            <a:off x="2213402" y="2031870"/>
            <a:ext cx="4717190" cy="2228816"/>
          </a:xfrm>
          <a:prstGeom prst="rect">
            <a:avLst/>
          </a:prstGeom>
        </p:spPr>
      </p:pic>
    </p:spTree>
    <p:extLst>
      <p:ext uri="{BB962C8B-B14F-4D97-AF65-F5344CB8AC3E}">
        <p14:creationId xmlns:p14="http://schemas.microsoft.com/office/powerpoint/2010/main" val="1541417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1865085" y="3351796"/>
            <a:ext cx="5413829" cy="355500"/>
          </a:xfrm>
          <a:prstGeom prst="rect">
            <a:avLst/>
          </a:prstGeom>
          <a:noFill/>
          <a:ln>
            <a:noFill/>
          </a:ln>
        </p:spPr>
        <p:txBody>
          <a:bodyPr spcFirstLastPara="1" wrap="square" lIns="91425" tIns="91425" rIns="91425" bIns="91425" anchor="ctr" anchorCtr="0">
            <a:noAutofit/>
          </a:bodyPr>
          <a:lstStyle/>
          <a:p>
            <a:pPr algn="ctr"/>
            <a:endParaRPr sz="1000" dirty="0">
              <a:solidFill>
                <a:srgbClr val="263238"/>
              </a:solidFill>
              <a:latin typeface="Nunito"/>
              <a:ea typeface="Nunito"/>
              <a:cs typeface="Nunito"/>
              <a:sym typeface="Nunito"/>
            </a:endParaRPr>
          </a:p>
        </p:txBody>
      </p:sp>
      <p:sp>
        <p:nvSpPr>
          <p:cNvPr id="2" name="Google Shape;1135;p34">
            <a:extLst>
              <a:ext uri="{FF2B5EF4-FFF2-40B4-BE49-F238E27FC236}">
                <a16:creationId xmlns:a16="http://schemas.microsoft.com/office/drawing/2014/main" id="{FC05DC45-3833-BF0B-9394-96306B4D0687}"/>
              </a:ext>
            </a:extLst>
          </p:cNvPr>
          <p:cNvSpPr txBox="1">
            <a:spLocks/>
          </p:cNvSpPr>
          <p:nvPr/>
        </p:nvSpPr>
        <p:spPr>
          <a:xfrm>
            <a:off x="-453574" y="203200"/>
            <a:ext cx="10051144" cy="119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Nunito"/>
              <a:buNone/>
              <a:defRPr sz="3300" b="1" i="0" u="none" strike="noStrike" cap="none">
                <a:solidFill>
                  <a:schemeClr val="lt2"/>
                </a:solidFill>
                <a:latin typeface="Nunito"/>
                <a:ea typeface="Nunito"/>
                <a:cs typeface="Nunito"/>
                <a:sym typeface="Nunito"/>
              </a:defRPr>
            </a:lvl1pPr>
            <a:lvl2pPr marR="0" lvl="1"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9pPr>
          </a:lstStyle>
          <a:p>
            <a:r>
              <a:rPr lang="en-US" sz="1800" dirty="0">
                <a:solidFill>
                  <a:schemeClr val="bg2"/>
                </a:solidFill>
              </a:rPr>
              <a:t>“</a:t>
            </a:r>
            <a:r>
              <a:rPr lang="en-US" sz="1800" dirty="0" err="1">
                <a:solidFill>
                  <a:schemeClr val="bg2"/>
                </a:solidFill>
              </a:rPr>
              <a:t>DijkstraAlgorithm</a:t>
            </a:r>
            <a:r>
              <a:rPr lang="en-US" sz="1800" dirty="0">
                <a:solidFill>
                  <a:schemeClr val="bg2"/>
                </a:solidFill>
              </a:rPr>
              <a:t>” class</a:t>
            </a:r>
          </a:p>
        </p:txBody>
      </p:sp>
      <p:pic>
        <p:nvPicPr>
          <p:cNvPr id="4" name="Picture 3">
            <a:extLst>
              <a:ext uri="{FF2B5EF4-FFF2-40B4-BE49-F238E27FC236}">
                <a16:creationId xmlns:a16="http://schemas.microsoft.com/office/drawing/2014/main" id="{51722A7D-7BB2-EC22-56C8-F2B0721B5B70}"/>
              </a:ext>
            </a:extLst>
          </p:cNvPr>
          <p:cNvPicPr>
            <a:picLocks noChangeAspect="1"/>
          </p:cNvPicPr>
          <p:nvPr/>
        </p:nvPicPr>
        <p:blipFill>
          <a:blip r:embed="rId3"/>
          <a:stretch>
            <a:fillRect/>
          </a:stretch>
        </p:blipFill>
        <p:spPr>
          <a:xfrm>
            <a:off x="2312474" y="1093342"/>
            <a:ext cx="4519052" cy="2956816"/>
          </a:xfrm>
          <a:prstGeom prst="rect">
            <a:avLst/>
          </a:prstGeom>
        </p:spPr>
      </p:pic>
    </p:spTree>
    <p:extLst>
      <p:ext uri="{BB962C8B-B14F-4D97-AF65-F5344CB8AC3E}">
        <p14:creationId xmlns:p14="http://schemas.microsoft.com/office/powerpoint/2010/main" val="1098136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grpSp>
        <p:nvGrpSpPr>
          <p:cNvPr id="1411" name="Google Shape;1411;p37"/>
          <p:cNvGrpSpPr/>
          <p:nvPr/>
        </p:nvGrpSpPr>
        <p:grpSpPr>
          <a:xfrm>
            <a:off x="1204448" y="1398736"/>
            <a:ext cx="2628058" cy="2998583"/>
            <a:chOff x="5076219" y="600200"/>
            <a:chExt cx="3337217" cy="3807724"/>
          </a:xfrm>
        </p:grpSpPr>
        <p:grpSp>
          <p:nvGrpSpPr>
            <p:cNvPr id="1412" name="Google Shape;1412;p37"/>
            <p:cNvGrpSpPr/>
            <p:nvPr/>
          </p:nvGrpSpPr>
          <p:grpSpPr>
            <a:xfrm rot="-615709" flipH="1">
              <a:off x="5208565" y="2456902"/>
              <a:ext cx="1338507" cy="1606115"/>
              <a:chOff x="7241678" y="3995311"/>
              <a:chExt cx="952278" cy="1142587"/>
            </a:xfrm>
          </p:grpSpPr>
          <p:sp>
            <p:nvSpPr>
              <p:cNvPr id="1413" name="Google Shape;1413;p37"/>
              <p:cNvSpPr/>
              <p:nvPr/>
            </p:nvSpPr>
            <p:spPr>
              <a:xfrm>
                <a:off x="7241678" y="4183425"/>
                <a:ext cx="152638" cy="119477"/>
              </a:xfrm>
              <a:custGeom>
                <a:avLst/>
                <a:gdLst/>
                <a:ahLst/>
                <a:cxnLst/>
                <a:rect l="l" t="t" r="r" b="b"/>
                <a:pathLst>
                  <a:path w="1252" h="980" extrusionOk="0">
                    <a:moveTo>
                      <a:pt x="385" y="0"/>
                    </a:moveTo>
                    <a:cubicBezTo>
                      <a:pt x="371" y="0"/>
                      <a:pt x="357" y="1"/>
                      <a:pt x="344" y="3"/>
                    </a:cubicBezTo>
                    <a:cubicBezTo>
                      <a:pt x="138" y="33"/>
                      <a:pt x="1" y="247"/>
                      <a:pt x="62" y="453"/>
                    </a:cubicBezTo>
                    <a:cubicBezTo>
                      <a:pt x="108" y="659"/>
                      <a:pt x="321" y="811"/>
                      <a:pt x="504" y="895"/>
                    </a:cubicBezTo>
                    <a:cubicBezTo>
                      <a:pt x="694" y="974"/>
                      <a:pt x="1107" y="979"/>
                      <a:pt x="1222" y="979"/>
                    </a:cubicBezTo>
                    <a:cubicBezTo>
                      <a:pt x="1241" y="979"/>
                      <a:pt x="1252" y="979"/>
                      <a:pt x="1252" y="979"/>
                    </a:cubicBezTo>
                    <a:cubicBezTo>
                      <a:pt x="1252" y="979"/>
                      <a:pt x="1137" y="628"/>
                      <a:pt x="1130" y="605"/>
                    </a:cubicBezTo>
                    <a:cubicBezTo>
                      <a:pt x="1020" y="372"/>
                      <a:pt x="675" y="0"/>
                      <a:pt x="3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7249115" y="3995311"/>
                <a:ext cx="944841" cy="1142587"/>
              </a:xfrm>
              <a:custGeom>
                <a:avLst/>
                <a:gdLst/>
                <a:ahLst/>
                <a:cxnLst/>
                <a:rect l="l" t="t" r="r" b="b"/>
                <a:pathLst>
                  <a:path w="7750" h="9372" extrusionOk="0">
                    <a:moveTo>
                      <a:pt x="1643" y="0"/>
                    </a:moveTo>
                    <a:cubicBezTo>
                      <a:pt x="1591" y="0"/>
                      <a:pt x="1538" y="12"/>
                      <a:pt x="1488" y="36"/>
                    </a:cubicBezTo>
                    <a:cubicBezTo>
                      <a:pt x="1221" y="173"/>
                      <a:pt x="1152" y="715"/>
                      <a:pt x="1191" y="982"/>
                    </a:cubicBezTo>
                    <a:cubicBezTo>
                      <a:pt x="1191" y="1004"/>
                      <a:pt x="1297" y="1355"/>
                      <a:pt x="1305" y="1355"/>
                    </a:cubicBezTo>
                    <a:cubicBezTo>
                      <a:pt x="1290" y="1439"/>
                      <a:pt x="1282" y="1531"/>
                      <a:pt x="1267" y="1630"/>
                    </a:cubicBezTo>
                    <a:cubicBezTo>
                      <a:pt x="1252" y="1821"/>
                      <a:pt x="1229" y="2026"/>
                      <a:pt x="1229" y="2255"/>
                    </a:cubicBezTo>
                    <a:cubicBezTo>
                      <a:pt x="1221" y="2507"/>
                      <a:pt x="1221" y="2751"/>
                      <a:pt x="1244" y="2995"/>
                    </a:cubicBezTo>
                    <a:cubicBezTo>
                      <a:pt x="1267" y="3270"/>
                      <a:pt x="1313" y="3544"/>
                      <a:pt x="1381" y="3811"/>
                    </a:cubicBezTo>
                    <a:lnTo>
                      <a:pt x="1381" y="3826"/>
                    </a:lnTo>
                    <a:cubicBezTo>
                      <a:pt x="1336" y="3750"/>
                      <a:pt x="1191" y="3544"/>
                      <a:pt x="1183" y="3529"/>
                    </a:cubicBezTo>
                    <a:cubicBezTo>
                      <a:pt x="1035" y="3355"/>
                      <a:pt x="681" y="3122"/>
                      <a:pt x="409" y="3122"/>
                    </a:cubicBezTo>
                    <a:cubicBezTo>
                      <a:pt x="358" y="3122"/>
                      <a:pt x="311" y="3130"/>
                      <a:pt x="268" y="3148"/>
                    </a:cubicBezTo>
                    <a:cubicBezTo>
                      <a:pt x="77" y="3239"/>
                      <a:pt x="1" y="3476"/>
                      <a:pt x="108" y="3659"/>
                    </a:cubicBezTo>
                    <a:cubicBezTo>
                      <a:pt x="184" y="3849"/>
                      <a:pt x="428" y="3941"/>
                      <a:pt x="626" y="3971"/>
                    </a:cubicBezTo>
                    <a:cubicBezTo>
                      <a:pt x="649" y="3974"/>
                      <a:pt x="674" y="3976"/>
                      <a:pt x="701" y="3976"/>
                    </a:cubicBezTo>
                    <a:cubicBezTo>
                      <a:pt x="945" y="3976"/>
                      <a:pt x="1332" y="3864"/>
                      <a:pt x="1366" y="3857"/>
                    </a:cubicBezTo>
                    <a:cubicBezTo>
                      <a:pt x="1442" y="4124"/>
                      <a:pt x="1534" y="4391"/>
                      <a:pt x="1648" y="4650"/>
                    </a:cubicBezTo>
                    <a:cubicBezTo>
                      <a:pt x="1709" y="4803"/>
                      <a:pt x="1778" y="4948"/>
                      <a:pt x="1854" y="5100"/>
                    </a:cubicBezTo>
                    <a:cubicBezTo>
                      <a:pt x="1816" y="5039"/>
                      <a:pt x="1778" y="4978"/>
                      <a:pt x="1770" y="4970"/>
                    </a:cubicBezTo>
                    <a:cubicBezTo>
                      <a:pt x="1621" y="4802"/>
                      <a:pt x="1261" y="4566"/>
                      <a:pt x="988" y="4566"/>
                    </a:cubicBezTo>
                    <a:cubicBezTo>
                      <a:pt x="941" y="4566"/>
                      <a:pt x="896" y="4573"/>
                      <a:pt x="855" y="4589"/>
                    </a:cubicBezTo>
                    <a:cubicBezTo>
                      <a:pt x="657" y="4681"/>
                      <a:pt x="588" y="4917"/>
                      <a:pt x="695" y="5100"/>
                    </a:cubicBezTo>
                    <a:cubicBezTo>
                      <a:pt x="794" y="5291"/>
                      <a:pt x="1046" y="5382"/>
                      <a:pt x="1244" y="5405"/>
                    </a:cubicBezTo>
                    <a:cubicBezTo>
                      <a:pt x="1268" y="5409"/>
                      <a:pt x="1296" y="5411"/>
                      <a:pt x="1326" y="5411"/>
                    </a:cubicBezTo>
                    <a:cubicBezTo>
                      <a:pt x="1539" y="5411"/>
                      <a:pt x="1867" y="5325"/>
                      <a:pt x="1961" y="5298"/>
                    </a:cubicBezTo>
                    <a:lnTo>
                      <a:pt x="2045" y="5474"/>
                    </a:lnTo>
                    <a:cubicBezTo>
                      <a:pt x="2182" y="5741"/>
                      <a:pt x="2319" y="6015"/>
                      <a:pt x="2441" y="6282"/>
                    </a:cubicBezTo>
                    <a:cubicBezTo>
                      <a:pt x="2487" y="6382"/>
                      <a:pt x="2533" y="6473"/>
                      <a:pt x="2571" y="6572"/>
                    </a:cubicBezTo>
                    <a:cubicBezTo>
                      <a:pt x="2533" y="6519"/>
                      <a:pt x="2502" y="6465"/>
                      <a:pt x="2495" y="6465"/>
                    </a:cubicBezTo>
                    <a:cubicBezTo>
                      <a:pt x="2347" y="6292"/>
                      <a:pt x="1992" y="6058"/>
                      <a:pt x="1720" y="6058"/>
                    </a:cubicBezTo>
                    <a:cubicBezTo>
                      <a:pt x="1670" y="6058"/>
                      <a:pt x="1622" y="6066"/>
                      <a:pt x="1580" y="6084"/>
                    </a:cubicBezTo>
                    <a:cubicBezTo>
                      <a:pt x="1381" y="6176"/>
                      <a:pt x="1313" y="6412"/>
                      <a:pt x="1419" y="6595"/>
                    </a:cubicBezTo>
                    <a:cubicBezTo>
                      <a:pt x="1526" y="6786"/>
                      <a:pt x="1770" y="6870"/>
                      <a:pt x="1969" y="6900"/>
                    </a:cubicBezTo>
                    <a:cubicBezTo>
                      <a:pt x="1994" y="6904"/>
                      <a:pt x="2023" y="6906"/>
                      <a:pt x="2054" y="6906"/>
                    </a:cubicBezTo>
                    <a:cubicBezTo>
                      <a:pt x="2260" y="6906"/>
                      <a:pt x="2557" y="6828"/>
                      <a:pt x="2663" y="6801"/>
                    </a:cubicBezTo>
                    <a:cubicBezTo>
                      <a:pt x="2701" y="6893"/>
                      <a:pt x="2739" y="6999"/>
                      <a:pt x="2777" y="7091"/>
                    </a:cubicBezTo>
                    <a:cubicBezTo>
                      <a:pt x="2800" y="7159"/>
                      <a:pt x="2823" y="7220"/>
                      <a:pt x="2838" y="7297"/>
                    </a:cubicBezTo>
                    <a:cubicBezTo>
                      <a:pt x="2853" y="7365"/>
                      <a:pt x="2876" y="7426"/>
                      <a:pt x="2899" y="7495"/>
                    </a:cubicBezTo>
                    <a:cubicBezTo>
                      <a:pt x="2930" y="7625"/>
                      <a:pt x="2960" y="7754"/>
                      <a:pt x="2991" y="7884"/>
                    </a:cubicBezTo>
                    <a:cubicBezTo>
                      <a:pt x="3013" y="7968"/>
                      <a:pt x="3029" y="8052"/>
                      <a:pt x="3044" y="8143"/>
                    </a:cubicBezTo>
                    <a:cubicBezTo>
                      <a:pt x="2998" y="8044"/>
                      <a:pt x="2914" y="7854"/>
                      <a:pt x="2907" y="7846"/>
                    </a:cubicBezTo>
                    <a:cubicBezTo>
                      <a:pt x="2775" y="7638"/>
                      <a:pt x="2425" y="7324"/>
                      <a:pt x="2138" y="7324"/>
                    </a:cubicBezTo>
                    <a:cubicBezTo>
                      <a:pt x="2109" y="7324"/>
                      <a:pt x="2080" y="7328"/>
                      <a:pt x="2052" y="7335"/>
                    </a:cubicBezTo>
                    <a:cubicBezTo>
                      <a:pt x="1854" y="7388"/>
                      <a:pt x="1740" y="7609"/>
                      <a:pt x="1824" y="7808"/>
                    </a:cubicBezTo>
                    <a:cubicBezTo>
                      <a:pt x="1892" y="8014"/>
                      <a:pt x="2121" y="8136"/>
                      <a:pt x="2319" y="8197"/>
                    </a:cubicBezTo>
                    <a:cubicBezTo>
                      <a:pt x="2388" y="8220"/>
                      <a:pt x="2486" y="8227"/>
                      <a:pt x="2589" y="8227"/>
                    </a:cubicBezTo>
                    <a:cubicBezTo>
                      <a:pt x="2795" y="8227"/>
                      <a:pt x="3019" y="8197"/>
                      <a:pt x="3059" y="8197"/>
                    </a:cubicBezTo>
                    <a:cubicBezTo>
                      <a:pt x="3082" y="8342"/>
                      <a:pt x="3113" y="8479"/>
                      <a:pt x="3136" y="8609"/>
                    </a:cubicBezTo>
                    <a:cubicBezTo>
                      <a:pt x="3181" y="8891"/>
                      <a:pt x="3219" y="9150"/>
                      <a:pt x="3250" y="9364"/>
                    </a:cubicBezTo>
                    <a:lnTo>
                      <a:pt x="3448" y="9364"/>
                    </a:lnTo>
                    <a:cubicBezTo>
                      <a:pt x="3418" y="9143"/>
                      <a:pt x="3372" y="8876"/>
                      <a:pt x="3311" y="8570"/>
                    </a:cubicBezTo>
                    <a:cubicBezTo>
                      <a:pt x="3280" y="8433"/>
                      <a:pt x="3250" y="8281"/>
                      <a:pt x="3212" y="8120"/>
                    </a:cubicBezTo>
                    <a:cubicBezTo>
                      <a:pt x="3357" y="8067"/>
                      <a:pt x="3494" y="8006"/>
                      <a:pt x="3624" y="7930"/>
                    </a:cubicBezTo>
                    <a:cubicBezTo>
                      <a:pt x="3784" y="8098"/>
                      <a:pt x="4180" y="8296"/>
                      <a:pt x="4226" y="8319"/>
                    </a:cubicBezTo>
                    <a:cubicBezTo>
                      <a:pt x="4173" y="8456"/>
                      <a:pt x="4119" y="8578"/>
                      <a:pt x="4066" y="8700"/>
                    </a:cubicBezTo>
                    <a:cubicBezTo>
                      <a:pt x="3959" y="8952"/>
                      <a:pt x="3852" y="9181"/>
                      <a:pt x="3761" y="9371"/>
                    </a:cubicBezTo>
                    <a:lnTo>
                      <a:pt x="3974" y="9371"/>
                    </a:lnTo>
                    <a:cubicBezTo>
                      <a:pt x="4058" y="9196"/>
                      <a:pt x="4142" y="8998"/>
                      <a:pt x="4234" y="8776"/>
                    </a:cubicBezTo>
                    <a:cubicBezTo>
                      <a:pt x="4287" y="8639"/>
                      <a:pt x="4348" y="8494"/>
                      <a:pt x="4402" y="8342"/>
                    </a:cubicBezTo>
                    <a:cubicBezTo>
                      <a:pt x="4444" y="8354"/>
                      <a:pt x="4753" y="8415"/>
                      <a:pt x="4988" y="8415"/>
                    </a:cubicBezTo>
                    <a:cubicBezTo>
                      <a:pt x="5045" y="8415"/>
                      <a:pt x="5098" y="8412"/>
                      <a:pt x="5141" y="8403"/>
                    </a:cubicBezTo>
                    <a:cubicBezTo>
                      <a:pt x="5340" y="8357"/>
                      <a:pt x="5576" y="8250"/>
                      <a:pt x="5660" y="8052"/>
                    </a:cubicBezTo>
                    <a:cubicBezTo>
                      <a:pt x="5759" y="7861"/>
                      <a:pt x="5668" y="7632"/>
                      <a:pt x="5469" y="7556"/>
                    </a:cubicBezTo>
                    <a:cubicBezTo>
                      <a:pt x="5435" y="7545"/>
                      <a:pt x="5398" y="7540"/>
                      <a:pt x="5359" y="7540"/>
                    </a:cubicBezTo>
                    <a:cubicBezTo>
                      <a:pt x="5079" y="7540"/>
                      <a:pt x="4726" y="7811"/>
                      <a:pt x="4585" y="8006"/>
                    </a:cubicBezTo>
                    <a:cubicBezTo>
                      <a:pt x="4569" y="8014"/>
                      <a:pt x="4486" y="8166"/>
                      <a:pt x="4432" y="8265"/>
                    </a:cubicBezTo>
                    <a:cubicBezTo>
                      <a:pt x="4455" y="8204"/>
                      <a:pt x="4478" y="8143"/>
                      <a:pt x="4501" y="8082"/>
                    </a:cubicBezTo>
                    <a:cubicBezTo>
                      <a:pt x="4547" y="7953"/>
                      <a:pt x="4585" y="7831"/>
                      <a:pt x="4630" y="7701"/>
                    </a:cubicBezTo>
                    <a:lnTo>
                      <a:pt x="4691" y="7495"/>
                    </a:lnTo>
                    <a:cubicBezTo>
                      <a:pt x="4714" y="7434"/>
                      <a:pt x="4730" y="7358"/>
                      <a:pt x="4745" y="7289"/>
                    </a:cubicBezTo>
                    <a:cubicBezTo>
                      <a:pt x="4783" y="7129"/>
                      <a:pt x="4821" y="6961"/>
                      <a:pt x="4844" y="6786"/>
                    </a:cubicBezTo>
                    <a:cubicBezTo>
                      <a:pt x="4945" y="6829"/>
                      <a:pt x="5298" y="6947"/>
                      <a:pt x="5510" y="6947"/>
                    </a:cubicBezTo>
                    <a:cubicBezTo>
                      <a:pt x="5522" y="6947"/>
                      <a:pt x="5534" y="6947"/>
                      <a:pt x="5546" y="6946"/>
                    </a:cubicBezTo>
                    <a:cubicBezTo>
                      <a:pt x="5744" y="6938"/>
                      <a:pt x="5996" y="6862"/>
                      <a:pt x="6118" y="6687"/>
                    </a:cubicBezTo>
                    <a:cubicBezTo>
                      <a:pt x="6240" y="6511"/>
                      <a:pt x="6179" y="6267"/>
                      <a:pt x="5996" y="6168"/>
                    </a:cubicBezTo>
                    <a:cubicBezTo>
                      <a:pt x="5941" y="6138"/>
                      <a:pt x="5878" y="6126"/>
                      <a:pt x="5810" y="6126"/>
                    </a:cubicBezTo>
                    <a:cubicBezTo>
                      <a:pt x="5545" y="6126"/>
                      <a:pt x="5209" y="6321"/>
                      <a:pt x="5058" y="6473"/>
                    </a:cubicBezTo>
                    <a:cubicBezTo>
                      <a:pt x="5042" y="6481"/>
                      <a:pt x="4920" y="6633"/>
                      <a:pt x="4852" y="6717"/>
                    </a:cubicBezTo>
                    <a:cubicBezTo>
                      <a:pt x="4874" y="6618"/>
                      <a:pt x="4890" y="6519"/>
                      <a:pt x="4897" y="6412"/>
                    </a:cubicBezTo>
                    <a:cubicBezTo>
                      <a:pt x="4936" y="6115"/>
                      <a:pt x="4966" y="5809"/>
                      <a:pt x="4997" y="5504"/>
                    </a:cubicBezTo>
                    <a:cubicBezTo>
                      <a:pt x="5004" y="5413"/>
                      <a:pt x="5012" y="5321"/>
                      <a:pt x="5027" y="5230"/>
                    </a:cubicBezTo>
                    <a:cubicBezTo>
                      <a:pt x="5064" y="5244"/>
                      <a:pt x="5484" y="5399"/>
                      <a:pt x="5721" y="5399"/>
                    </a:cubicBezTo>
                    <a:cubicBezTo>
                      <a:pt x="5731" y="5399"/>
                      <a:pt x="5742" y="5398"/>
                      <a:pt x="5752" y="5398"/>
                    </a:cubicBezTo>
                    <a:cubicBezTo>
                      <a:pt x="5950" y="5382"/>
                      <a:pt x="6202" y="5306"/>
                      <a:pt x="6324" y="5131"/>
                    </a:cubicBezTo>
                    <a:cubicBezTo>
                      <a:pt x="6446" y="4955"/>
                      <a:pt x="6385" y="4711"/>
                      <a:pt x="6202" y="4612"/>
                    </a:cubicBezTo>
                    <a:cubicBezTo>
                      <a:pt x="6148" y="4585"/>
                      <a:pt x="6087" y="4573"/>
                      <a:pt x="6020" y="4573"/>
                    </a:cubicBezTo>
                    <a:cubicBezTo>
                      <a:pt x="5754" y="4573"/>
                      <a:pt x="5416" y="4764"/>
                      <a:pt x="5263" y="4917"/>
                    </a:cubicBezTo>
                    <a:cubicBezTo>
                      <a:pt x="5248" y="4932"/>
                      <a:pt x="5073" y="5154"/>
                      <a:pt x="5027" y="5207"/>
                    </a:cubicBezTo>
                    <a:cubicBezTo>
                      <a:pt x="5050" y="5001"/>
                      <a:pt x="5073" y="4795"/>
                      <a:pt x="5103" y="4597"/>
                    </a:cubicBezTo>
                    <a:cubicBezTo>
                      <a:pt x="5149" y="4330"/>
                      <a:pt x="5202" y="4063"/>
                      <a:pt x="5279" y="3804"/>
                    </a:cubicBezTo>
                    <a:cubicBezTo>
                      <a:pt x="5293" y="3811"/>
                      <a:pt x="5720" y="3973"/>
                      <a:pt x="5967" y="3973"/>
                    </a:cubicBezTo>
                    <a:cubicBezTo>
                      <a:pt x="5982" y="3973"/>
                      <a:pt x="5997" y="3973"/>
                      <a:pt x="6011" y="3971"/>
                    </a:cubicBezTo>
                    <a:cubicBezTo>
                      <a:pt x="6209" y="3956"/>
                      <a:pt x="6461" y="3887"/>
                      <a:pt x="6583" y="3704"/>
                    </a:cubicBezTo>
                    <a:cubicBezTo>
                      <a:pt x="6705" y="3529"/>
                      <a:pt x="6644" y="3293"/>
                      <a:pt x="6461" y="3186"/>
                    </a:cubicBezTo>
                    <a:cubicBezTo>
                      <a:pt x="6409" y="3159"/>
                      <a:pt x="6348" y="3147"/>
                      <a:pt x="6283" y="3147"/>
                    </a:cubicBezTo>
                    <a:cubicBezTo>
                      <a:pt x="6017" y="3147"/>
                      <a:pt x="5676" y="3344"/>
                      <a:pt x="5523" y="3491"/>
                    </a:cubicBezTo>
                    <a:cubicBezTo>
                      <a:pt x="5508" y="3506"/>
                      <a:pt x="5317" y="3743"/>
                      <a:pt x="5286" y="3788"/>
                    </a:cubicBezTo>
                    <a:cubicBezTo>
                      <a:pt x="5286" y="3773"/>
                      <a:pt x="5294" y="3758"/>
                      <a:pt x="5294" y="3743"/>
                    </a:cubicBezTo>
                    <a:cubicBezTo>
                      <a:pt x="5378" y="3483"/>
                      <a:pt x="5485" y="3232"/>
                      <a:pt x="5614" y="2987"/>
                    </a:cubicBezTo>
                    <a:cubicBezTo>
                      <a:pt x="5683" y="2858"/>
                      <a:pt x="5752" y="2728"/>
                      <a:pt x="5828" y="2606"/>
                    </a:cubicBezTo>
                    <a:cubicBezTo>
                      <a:pt x="5912" y="2652"/>
                      <a:pt x="6308" y="2843"/>
                      <a:pt x="6522" y="2850"/>
                    </a:cubicBezTo>
                    <a:cubicBezTo>
                      <a:pt x="6536" y="2851"/>
                      <a:pt x="6550" y="2851"/>
                      <a:pt x="6565" y="2851"/>
                    </a:cubicBezTo>
                    <a:cubicBezTo>
                      <a:pt x="6762" y="2851"/>
                      <a:pt x="6989" y="2801"/>
                      <a:pt x="7117" y="2644"/>
                    </a:cubicBezTo>
                    <a:cubicBezTo>
                      <a:pt x="7254" y="2484"/>
                      <a:pt x="7224" y="2240"/>
                      <a:pt x="7048" y="2118"/>
                    </a:cubicBezTo>
                    <a:cubicBezTo>
                      <a:pt x="6982" y="2074"/>
                      <a:pt x="6898" y="2056"/>
                      <a:pt x="6807" y="2056"/>
                    </a:cubicBezTo>
                    <a:cubicBezTo>
                      <a:pt x="6549" y="2056"/>
                      <a:pt x="6231" y="2200"/>
                      <a:pt x="6080" y="2324"/>
                    </a:cubicBezTo>
                    <a:cubicBezTo>
                      <a:pt x="6072" y="2332"/>
                      <a:pt x="5965" y="2438"/>
                      <a:pt x="5889" y="2515"/>
                    </a:cubicBezTo>
                    <a:cubicBezTo>
                      <a:pt x="5927" y="2461"/>
                      <a:pt x="5958" y="2400"/>
                      <a:pt x="5996" y="2354"/>
                    </a:cubicBezTo>
                    <a:cubicBezTo>
                      <a:pt x="6118" y="2164"/>
                      <a:pt x="6247" y="1996"/>
                      <a:pt x="6362" y="1851"/>
                    </a:cubicBezTo>
                    <a:cubicBezTo>
                      <a:pt x="6430" y="1767"/>
                      <a:pt x="6491" y="1691"/>
                      <a:pt x="6545" y="1622"/>
                    </a:cubicBezTo>
                    <a:cubicBezTo>
                      <a:pt x="6652" y="1622"/>
                      <a:pt x="7079" y="1607"/>
                      <a:pt x="7269" y="1523"/>
                    </a:cubicBezTo>
                    <a:cubicBezTo>
                      <a:pt x="7452" y="1432"/>
                      <a:pt x="7658" y="1271"/>
                      <a:pt x="7704" y="1065"/>
                    </a:cubicBezTo>
                    <a:cubicBezTo>
                      <a:pt x="7750" y="859"/>
                      <a:pt x="7613" y="654"/>
                      <a:pt x="7399" y="623"/>
                    </a:cubicBezTo>
                    <a:cubicBezTo>
                      <a:pt x="7389" y="622"/>
                      <a:pt x="7378" y="621"/>
                      <a:pt x="7367" y="621"/>
                    </a:cubicBezTo>
                    <a:cubicBezTo>
                      <a:pt x="7077" y="621"/>
                      <a:pt x="6739" y="1013"/>
                      <a:pt x="6636" y="1248"/>
                    </a:cubicBezTo>
                    <a:cubicBezTo>
                      <a:pt x="6629" y="1271"/>
                      <a:pt x="6522" y="1622"/>
                      <a:pt x="6530" y="1622"/>
                    </a:cubicBezTo>
                    <a:cubicBezTo>
                      <a:pt x="6476" y="1691"/>
                      <a:pt x="6415" y="1759"/>
                      <a:pt x="6354" y="1836"/>
                    </a:cubicBezTo>
                    <a:cubicBezTo>
                      <a:pt x="6232" y="1981"/>
                      <a:pt x="6102" y="2141"/>
                      <a:pt x="5973" y="2332"/>
                    </a:cubicBezTo>
                    <a:cubicBezTo>
                      <a:pt x="5828" y="2530"/>
                      <a:pt x="5698" y="2743"/>
                      <a:pt x="5576" y="2957"/>
                    </a:cubicBezTo>
                    <a:cubicBezTo>
                      <a:pt x="5439" y="3201"/>
                      <a:pt x="5332" y="3453"/>
                      <a:pt x="5241" y="3720"/>
                    </a:cubicBezTo>
                    <a:lnTo>
                      <a:pt x="5241" y="3369"/>
                    </a:lnTo>
                    <a:cubicBezTo>
                      <a:pt x="5202" y="3102"/>
                      <a:pt x="4981" y="2606"/>
                      <a:pt x="4684" y="2553"/>
                    </a:cubicBezTo>
                    <a:cubicBezTo>
                      <a:pt x="4665" y="2550"/>
                      <a:pt x="4647" y="2549"/>
                      <a:pt x="4629" y="2549"/>
                    </a:cubicBezTo>
                    <a:cubicBezTo>
                      <a:pt x="4439" y="2549"/>
                      <a:pt x="4279" y="2693"/>
                      <a:pt x="4272" y="2888"/>
                    </a:cubicBezTo>
                    <a:cubicBezTo>
                      <a:pt x="4257" y="3102"/>
                      <a:pt x="4409" y="3315"/>
                      <a:pt x="4554" y="3445"/>
                    </a:cubicBezTo>
                    <a:cubicBezTo>
                      <a:pt x="4730" y="3598"/>
                      <a:pt x="5195" y="3750"/>
                      <a:pt x="5233" y="3758"/>
                    </a:cubicBezTo>
                    <a:cubicBezTo>
                      <a:pt x="5149" y="4025"/>
                      <a:pt x="5080" y="4299"/>
                      <a:pt x="5035" y="4582"/>
                    </a:cubicBezTo>
                    <a:cubicBezTo>
                      <a:pt x="5004" y="4742"/>
                      <a:pt x="4981" y="4902"/>
                      <a:pt x="4958" y="5070"/>
                    </a:cubicBezTo>
                    <a:lnTo>
                      <a:pt x="4958" y="4917"/>
                    </a:lnTo>
                    <a:cubicBezTo>
                      <a:pt x="4928" y="4650"/>
                      <a:pt x="4699" y="4154"/>
                      <a:pt x="4402" y="4093"/>
                    </a:cubicBezTo>
                    <a:cubicBezTo>
                      <a:pt x="4384" y="4091"/>
                      <a:pt x="4366" y="4089"/>
                      <a:pt x="4349" y="4089"/>
                    </a:cubicBezTo>
                    <a:cubicBezTo>
                      <a:pt x="4164" y="4089"/>
                      <a:pt x="4004" y="4234"/>
                      <a:pt x="3990" y="4429"/>
                    </a:cubicBezTo>
                    <a:cubicBezTo>
                      <a:pt x="3974" y="4643"/>
                      <a:pt x="4127" y="4856"/>
                      <a:pt x="4280" y="4993"/>
                    </a:cubicBezTo>
                    <a:cubicBezTo>
                      <a:pt x="4424" y="5123"/>
                      <a:pt x="4829" y="5260"/>
                      <a:pt x="4936" y="5291"/>
                    </a:cubicBezTo>
                    <a:cubicBezTo>
                      <a:pt x="4928" y="5359"/>
                      <a:pt x="4920" y="5420"/>
                      <a:pt x="4913" y="5482"/>
                    </a:cubicBezTo>
                    <a:cubicBezTo>
                      <a:pt x="4874" y="5787"/>
                      <a:pt x="4836" y="6092"/>
                      <a:pt x="4798" y="6389"/>
                    </a:cubicBezTo>
                    <a:cubicBezTo>
                      <a:pt x="4783" y="6488"/>
                      <a:pt x="4760" y="6595"/>
                      <a:pt x="4745" y="6694"/>
                    </a:cubicBezTo>
                    <a:lnTo>
                      <a:pt x="4745" y="6565"/>
                    </a:lnTo>
                    <a:cubicBezTo>
                      <a:pt x="4707" y="6298"/>
                      <a:pt x="4486" y="5802"/>
                      <a:pt x="4188" y="5741"/>
                    </a:cubicBezTo>
                    <a:cubicBezTo>
                      <a:pt x="4170" y="5738"/>
                      <a:pt x="4153" y="5737"/>
                      <a:pt x="4135" y="5737"/>
                    </a:cubicBezTo>
                    <a:cubicBezTo>
                      <a:pt x="3950" y="5737"/>
                      <a:pt x="3783" y="5881"/>
                      <a:pt x="3776" y="6076"/>
                    </a:cubicBezTo>
                    <a:cubicBezTo>
                      <a:pt x="3761" y="6290"/>
                      <a:pt x="3913" y="6504"/>
                      <a:pt x="4058" y="6641"/>
                    </a:cubicBezTo>
                    <a:cubicBezTo>
                      <a:pt x="4211" y="6770"/>
                      <a:pt x="4577" y="6893"/>
                      <a:pt x="4699" y="6938"/>
                    </a:cubicBezTo>
                    <a:cubicBezTo>
                      <a:pt x="4676" y="7037"/>
                      <a:pt x="4653" y="7144"/>
                      <a:pt x="4630" y="7243"/>
                    </a:cubicBezTo>
                    <a:cubicBezTo>
                      <a:pt x="4608" y="7312"/>
                      <a:pt x="4600" y="7381"/>
                      <a:pt x="4577" y="7442"/>
                    </a:cubicBezTo>
                    <a:cubicBezTo>
                      <a:pt x="4554" y="7510"/>
                      <a:pt x="4531" y="7579"/>
                      <a:pt x="4508" y="7648"/>
                    </a:cubicBezTo>
                    <a:cubicBezTo>
                      <a:pt x="4463" y="7770"/>
                      <a:pt x="4417" y="7899"/>
                      <a:pt x="4371" y="8021"/>
                    </a:cubicBezTo>
                    <a:cubicBezTo>
                      <a:pt x="4341" y="8105"/>
                      <a:pt x="4302" y="8181"/>
                      <a:pt x="4272" y="8265"/>
                    </a:cubicBezTo>
                    <a:cubicBezTo>
                      <a:pt x="4295" y="8159"/>
                      <a:pt x="4318" y="7953"/>
                      <a:pt x="4318" y="7937"/>
                    </a:cubicBezTo>
                    <a:cubicBezTo>
                      <a:pt x="4318" y="7701"/>
                      <a:pt x="4257" y="7465"/>
                      <a:pt x="4135" y="7266"/>
                    </a:cubicBezTo>
                    <a:cubicBezTo>
                      <a:pt x="4135" y="7236"/>
                      <a:pt x="4135" y="7213"/>
                      <a:pt x="4127" y="7182"/>
                    </a:cubicBezTo>
                    <a:cubicBezTo>
                      <a:pt x="4107" y="6997"/>
                      <a:pt x="3949" y="6868"/>
                      <a:pt x="3772" y="6868"/>
                    </a:cubicBezTo>
                    <a:cubicBezTo>
                      <a:pt x="3746" y="6868"/>
                      <a:pt x="3719" y="6871"/>
                      <a:pt x="3692" y="6877"/>
                    </a:cubicBezTo>
                    <a:cubicBezTo>
                      <a:pt x="3402" y="6961"/>
                      <a:pt x="3212" y="7472"/>
                      <a:pt x="3204" y="7739"/>
                    </a:cubicBezTo>
                    <a:cubicBezTo>
                      <a:pt x="3204" y="7754"/>
                      <a:pt x="3212" y="7930"/>
                      <a:pt x="3219" y="8037"/>
                    </a:cubicBezTo>
                    <a:cubicBezTo>
                      <a:pt x="3204" y="7976"/>
                      <a:pt x="3189" y="7915"/>
                      <a:pt x="3174" y="7846"/>
                    </a:cubicBezTo>
                    <a:cubicBezTo>
                      <a:pt x="3143" y="7716"/>
                      <a:pt x="3113" y="7587"/>
                      <a:pt x="3074" y="7449"/>
                    </a:cubicBezTo>
                    <a:lnTo>
                      <a:pt x="3013" y="7251"/>
                    </a:lnTo>
                    <a:cubicBezTo>
                      <a:pt x="2991" y="7182"/>
                      <a:pt x="2968" y="7114"/>
                      <a:pt x="2945" y="7045"/>
                    </a:cubicBezTo>
                    <a:cubicBezTo>
                      <a:pt x="2884" y="6885"/>
                      <a:pt x="2815" y="6732"/>
                      <a:pt x="2754" y="6572"/>
                    </a:cubicBezTo>
                    <a:cubicBezTo>
                      <a:pt x="2869" y="6549"/>
                      <a:pt x="3265" y="6443"/>
                      <a:pt x="3425" y="6320"/>
                    </a:cubicBezTo>
                    <a:cubicBezTo>
                      <a:pt x="3586" y="6198"/>
                      <a:pt x="3753" y="6000"/>
                      <a:pt x="3753" y="5787"/>
                    </a:cubicBezTo>
                    <a:cubicBezTo>
                      <a:pt x="3761" y="5582"/>
                      <a:pt x="3593" y="5420"/>
                      <a:pt x="3391" y="5420"/>
                    </a:cubicBezTo>
                    <a:cubicBezTo>
                      <a:pt x="3382" y="5420"/>
                      <a:pt x="3373" y="5420"/>
                      <a:pt x="3364" y="5420"/>
                    </a:cubicBezTo>
                    <a:cubicBezTo>
                      <a:pt x="3067" y="5451"/>
                      <a:pt x="2808" y="5932"/>
                      <a:pt x="2754" y="6191"/>
                    </a:cubicBezTo>
                    <a:cubicBezTo>
                      <a:pt x="2754" y="6214"/>
                      <a:pt x="2731" y="6404"/>
                      <a:pt x="2724" y="6511"/>
                    </a:cubicBezTo>
                    <a:cubicBezTo>
                      <a:pt x="2678" y="6420"/>
                      <a:pt x="2640" y="6320"/>
                      <a:pt x="2594" y="6229"/>
                    </a:cubicBezTo>
                    <a:cubicBezTo>
                      <a:pt x="2457" y="5962"/>
                      <a:pt x="2312" y="5687"/>
                      <a:pt x="2167" y="5420"/>
                    </a:cubicBezTo>
                    <a:lnTo>
                      <a:pt x="2037" y="5176"/>
                    </a:lnTo>
                    <a:cubicBezTo>
                      <a:pt x="2083" y="5161"/>
                      <a:pt x="2556" y="5054"/>
                      <a:pt x="2739" y="4917"/>
                    </a:cubicBezTo>
                    <a:cubicBezTo>
                      <a:pt x="2899" y="4795"/>
                      <a:pt x="3067" y="4589"/>
                      <a:pt x="3067" y="4376"/>
                    </a:cubicBezTo>
                    <a:cubicBezTo>
                      <a:pt x="3074" y="4171"/>
                      <a:pt x="2907" y="4009"/>
                      <a:pt x="2705" y="4009"/>
                    </a:cubicBezTo>
                    <a:cubicBezTo>
                      <a:pt x="2696" y="4009"/>
                      <a:pt x="2687" y="4009"/>
                      <a:pt x="2678" y="4009"/>
                    </a:cubicBezTo>
                    <a:cubicBezTo>
                      <a:pt x="2380" y="4048"/>
                      <a:pt x="2121" y="4520"/>
                      <a:pt x="2068" y="4787"/>
                    </a:cubicBezTo>
                    <a:cubicBezTo>
                      <a:pt x="2068" y="4810"/>
                      <a:pt x="2037" y="5085"/>
                      <a:pt x="2030" y="5161"/>
                    </a:cubicBezTo>
                    <a:cubicBezTo>
                      <a:pt x="1938" y="4978"/>
                      <a:pt x="1839" y="4795"/>
                      <a:pt x="1763" y="4612"/>
                    </a:cubicBezTo>
                    <a:cubicBezTo>
                      <a:pt x="1648" y="4360"/>
                      <a:pt x="1549" y="4109"/>
                      <a:pt x="1465" y="3849"/>
                    </a:cubicBezTo>
                    <a:cubicBezTo>
                      <a:pt x="1488" y="3849"/>
                      <a:pt x="1984" y="3727"/>
                      <a:pt x="2167" y="3590"/>
                    </a:cubicBezTo>
                    <a:cubicBezTo>
                      <a:pt x="2327" y="3468"/>
                      <a:pt x="2495" y="3262"/>
                      <a:pt x="2495" y="3048"/>
                    </a:cubicBezTo>
                    <a:cubicBezTo>
                      <a:pt x="2502" y="2847"/>
                      <a:pt x="2335" y="2682"/>
                      <a:pt x="2127" y="2682"/>
                    </a:cubicBezTo>
                    <a:cubicBezTo>
                      <a:pt x="2123" y="2682"/>
                      <a:pt x="2118" y="2682"/>
                      <a:pt x="2113" y="2682"/>
                    </a:cubicBezTo>
                    <a:cubicBezTo>
                      <a:pt x="1816" y="2721"/>
                      <a:pt x="1557" y="3193"/>
                      <a:pt x="1503" y="3460"/>
                    </a:cubicBezTo>
                    <a:cubicBezTo>
                      <a:pt x="1503" y="3483"/>
                      <a:pt x="1465" y="3781"/>
                      <a:pt x="1465" y="3834"/>
                    </a:cubicBezTo>
                    <a:cubicBezTo>
                      <a:pt x="1465" y="3819"/>
                      <a:pt x="1458" y="3804"/>
                      <a:pt x="1450" y="3788"/>
                    </a:cubicBezTo>
                    <a:cubicBezTo>
                      <a:pt x="1381" y="3529"/>
                      <a:pt x="1328" y="3262"/>
                      <a:pt x="1297" y="2987"/>
                    </a:cubicBezTo>
                    <a:cubicBezTo>
                      <a:pt x="1282" y="2835"/>
                      <a:pt x="1274" y="2690"/>
                      <a:pt x="1267" y="2553"/>
                    </a:cubicBezTo>
                    <a:cubicBezTo>
                      <a:pt x="1366" y="2537"/>
                      <a:pt x="1801" y="2484"/>
                      <a:pt x="1976" y="2377"/>
                    </a:cubicBezTo>
                    <a:cubicBezTo>
                      <a:pt x="2159" y="2263"/>
                      <a:pt x="2342" y="2087"/>
                      <a:pt x="2358" y="1874"/>
                    </a:cubicBezTo>
                    <a:cubicBezTo>
                      <a:pt x="2388" y="1668"/>
                      <a:pt x="2228" y="1477"/>
                      <a:pt x="2014" y="1470"/>
                    </a:cubicBezTo>
                    <a:cubicBezTo>
                      <a:pt x="1717" y="1470"/>
                      <a:pt x="1404" y="1920"/>
                      <a:pt x="1320" y="2171"/>
                    </a:cubicBezTo>
                    <a:cubicBezTo>
                      <a:pt x="1320" y="2187"/>
                      <a:pt x="1282" y="2332"/>
                      <a:pt x="1267" y="2438"/>
                    </a:cubicBezTo>
                    <a:lnTo>
                      <a:pt x="1267" y="2248"/>
                    </a:lnTo>
                    <a:cubicBezTo>
                      <a:pt x="1267" y="2019"/>
                      <a:pt x="1282" y="1813"/>
                      <a:pt x="1297" y="1630"/>
                    </a:cubicBezTo>
                    <a:cubicBezTo>
                      <a:pt x="1305" y="1523"/>
                      <a:pt x="1313" y="1432"/>
                      <a:pt x="1320" y="1340"/>
                    </a:cubicBezTo>
                    <a:cubicBezTo>
                      <a:pt x="1412" y="1279"/>
                      <a:pt x="1763" y="1035"/>
                      <a:pt x="1869" y="859"/>
                    </a:cubicBezTo>
                    <a:cubicBezTo>
                      <a:pt x="1976" y="684"/>
                      <a:pt x="2060" y="440"/>
                      <a:pt x="1984" y="242"/>
                    </a:cubicBezTo>
                    <a:cubicBezTo>
                      <a:pt x="1928" y="90"/>
                      <a:pt x="1789" y="0"/>
                      <a:pt x="1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7"/>
              <p:cNvSpPr/>
              <p:nvPr/>
            </p:nvSpPr>
            <p:spPr>
              <a:xfrm>
                <a:off x="7861980" y="4142462"/>
                <a:ext cx="111674" cy="164098"/>
              </a:xfrm>
              <a:custGeom>
                <a:avLst/>
                <a:gdLst/>
                <a:ahLst/>
                <a:cxnLst/>
                <a:rect l="l" t="t" r="r" b="b"/>
                <a:pathLst>
                  <a:path w="916" h="1346" extrusionOk="0">
                    <a:moveTo>
                      <a:pt x="411" y="1"/>
                    </a:moveTo>
                    <a:cubicBezTo>
                      <a:pt x="263" y="1"/>
                      <a:pt x="120" y="98"/>
                      <a:pt x="69" y="247"/>
                    </a:cubicBezTo>
                    <a:cubicBezTo>
                      <a:pt x="0" y="446"/>
                      <a:pt x="92" y="697"/>
                      <a:pt x="198" y="865"/>
                    </a:cubicBezTo>
                    <a:cubicBezTo>
                      <a:pt x="336" y="1064"/>
                      <a:pt x="778" y="1346"/>
                      <a:pt x="778" y="1346"/>
                    </a:cubicBezTo>
                    <a:cubicBezTo>
                      <a:pt x="778" y="1346"/>
                      <a:pt x="877" y="995"/>
                      <a:pt x="877" y="972"/>
                    </a:cubicBezTo>
                    <a:cubicBezTo>
                      <a:pt x="915" y="705"/>
                      <a:pt x="831" y="164"/>
                      <a:pt x="557" y="34"/>
                    </a:cubicBezTo>
                    <a:cubicBezTo>
                      <a:pt x="510" y="11"/>
                      <a:pt x="460" y="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6" name="Google Shape;1416;p37"/>
            <p:cNvSpPr/>
            <p:nvPr/>
          </p:nvSpPr>
          <p:spPr>
            <a:xfrm rot="5400000">
              <a:off x="5042654" y="1319353"/>
              <a:ext cx="3807724" cy="2369418"/>
            </a:xfrm>
            <a:custGeom>
              <a:avLst/>
              <a:gdLst/>
              <a:ahLst/>
              <a:cxnLst/>
              <a:rect l="l" t="t" r="r" b="b"/>
              <a:pathLst>
                <a:path w="31448" h="19435" extrusionOk="0">
                  <a:moveTo>
                    <a:pt x="916" y="0"/>
                  </a:moveTo>
                  <a:cubicBezTo>
                    <a:pt x="413" y="0"/>
                    <a:pt x="1" y="412"/>
                    <a:pt x="1" y="916"/>
                  </a:cubicBezTo>
                  <a:lnTo>
                    <a:pt x="1" y="18527"/>
                  </a:lnTo>
                  <a:cubicBezTo>
                    <a:pt x="1" y="19030"/>
                    <a:pt x="413" y="19434"/>
                    <a:pt x="916" y="19434"/>
                  </a:cubicBezTo>
                  <a:lnTo>
                    <a:pt x="30532" y="19434"/>
                  </a:lnTo>
                  <a:cubicBezTo>
                    <a:pt x="31036" y="19434"/>
                    <a:pt x="31448" y="19030"/>
                    <a:pt x="31448" y="18527"/>
                  </a:cubicBezTo>
                  <a:lnTo>
                    <a:pt x="31448" y="916"/>
                  </a:lnTo>
                  <a:cubicBezTo>
                    <a:pt x="31448" y="412"/>
                    <a:pt x="31036" y="0"/>
                    <a:pt x="30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rot="5400000">
              <a:off x="5177165" y="1448978"/>
              <a:ext cx="3538713" cy="2109008"/>
            </a:xfrm>
            <a:custGeom>
              <a:avLst/>
              <a:gdLst/>
              <a:ahLst/>
              <a:cxnLst/>
              <a:rect l="l" t="t" r="r" b="b"/>
              <a:pathLst>
                <a:path w="29251" h="17299" extrusionOk="0">
                  <a:moveTo>
                    <a:pt x="916" y="0"/>
                  </a:moveTo>
                  <a:cubicBezTo>
                    <a:pt x="412" y="0"/>
                    <a:pt x="0" y="412"/>
                    <a:pt x="0" y="915"/>
                  </a:cubicBezTo>
                  <a:lnTo>
                    <a:pt x="0" y="16383"/>
                  </a:lnTo>
                  <a:cubicBezTo>
                    <a:pt x="0" y="16894"/>
                    <a:pt x="412" y="17298"/>
                    <a:pt x="916" y="17298"/>
                  </a:cubicBezTo>
                  <a:lnTo>
                    <a:pt x="28335" y="17298"/>
                  </a:lnTo>
                  <a:cubicBezTo>
                    <a:pt x="28838" y="17298"/>
                    <a:pt x="29250" y="16894"/>
                    <a:pt x="29250" y="16383"/>
                  </a:cubicBezTo>
                  <a:lnTo>
                    <a:pt x="29250" y="915"/>
                  </a:lnTo>
                  <a:cubicBezTo>
                    <a:pt x="29250" y="412"/>
                    <a:pt x="28838" y="0"/>
                    <a:pt x="28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6324796" y="2419430"/>
              <a:ext cx="1603194" cy="1854619"/>
            </a:xfrm>
            <a:custGeom>
              <a:avLst/>
              <a:gdLst/>
              <a:ahLst/>
              <a:cxnLst/>
              <a:rect l="l" t="t" r="r" b="b"/>
              <a:pathLst>
                <a:path w="9825" h="11366" extrusionOk="0">
                  <a:moveTo>
                    <a:pt x="4768" y="1"/>
                  </a:moveTo>
                  <a:cubicBezTo>
                    <a:pt x="4676" y="1"/>
                    <a:pt x="2891" y="176"/>
                    <a:pt x="2891" y="176"/>
                  </a:cubicBezTo>
                  <a:lnTo>
                    <a:pt x="1" y="1930"/>
                  </a:lnTo>
                  <a:lnTo>
                    <a:pt x="436" y="11365"/>
                  </a:lnTo>
                  <a:lnTo>
                    <a:pt x="7575" y="11357"/>
                  </a:lnTo>
                  <a:lnTo>
                    <a:pt x="7750" y="8642"/>
                  </a:lnTo>
                  <a:cubicBezTo>
                    <a:pt x="7803" y="8863"/>
                    <a:pt x="7872" y="9077"/>
                    <a:pt x="7956" y="9283"/>
                  </a:cubicBezTo>
                  <a:cubicBezTo>
                    <a:pt x="7964" y="9300"/>
                    <a:pt x="7988" y="9308"/>
                    <a:pt x="8025" y="9308"/>
                  </a:cubicBezTo>
                  <a:cubicBezTo>
                    <a:pt x="8369" y="9308"/>
                    <a:pt x="9825" y="8642"/>
                    <a:pt x="9825" y="8642"/>
                  </a:cubicBezTo>
                  <a:cubicBezTo>
                    <a:pt x="9825" y="8642"/>
                    <a:pt x="9352" y="5485"/>
                    <a:pt x="9062" y="4356"/>
                  </a:cubicBezTo>
                  <a:cubicBezTo>
                    <a:pt x="8764" y="3219"/>
                    <a:pt x="8680" y="1724"/>
                    <a:pt x="8414" y="1633"/>
                  </a:cubicBezTo>
                  <a:cubicBezTo>
                    <a:pt x="8154" y="1549"/>
                    <a:pt x="4852" y="1"/>
                    <a:pt x="4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7"/>
            <p:cNvSpPr/>
            <p:nvPr/>
          </p:nvSpPr>
          <p:spPr>
            <a:xfrm>
              <a:off x="6317453" y="2410782"/>
              <a:ext cx="1618043" cy="1870610"/>
            </a:xfrm>
            <a:custGeom>
              <a:avLst/>
              <a:gdLst/>
              <a:ahLst/>
              <a:cxnLst/>
              <a:rect l="l" t="t" r="r" b="b"/>
              <a:pathLst>
                <a:path w="9916" h="11464" extrusionOk="0">
                  <a:moveTo>
                    <a:pt x="4805" y="100"/>
                  </a:moveTo>
                  <a:cubicBezTo>
                    <a:pt x="4881" y="115"/>
                    <a:pt x="5842" y="557"/>
                    <a:pt x="6689" y="938"/>
                  </a:cubicBezTo>
                  <a:cubicBezTo>
                    <a:pt x="7528" y="1327"/>
                    <a:pt x="8321" y="1686"/>
                    <a:pt x="8451" y="1732"/>
                  </a:cubicBezTo>
                  <a:cubicBezTo>
                    <a:pt x="8581" y="1777"/>
                    <a:pt x="8687" y="2411"/>
                    <a:pt x="8786" y="3021"/>
                  </a:cubicBezTo>
                  <a:cubicBezTo>
                    <a:pt x="8863" y="3463"/>
                    <a:pt x="8947" y="3966"/>
                    <a:pt x="9061" y="4416"/>
                  </a:cubicBezTo>
                  <a:cubicBezTo>
                    <a:pt x="9336" y="5477"/>
                    <a:pt x="9763" y="8322"/>
                    <a:pt x="9816" y="8672"/>
                  </a:cubicBezTo>
                  <a:cubicBezTo>
                    <a:pt x="9071" y="9006"/>
                    <a:pt x="8260" y="9326"/>
                    <a:pt x="8071" y="9326"/>
                  </a:cubicBezTo>
                  <a:cubicBezTo>
                    <a:pt x="8057" y="9326"/>
                    <a:pt x="8046" y="9324"/>
                    <a:pt x="8039" y="9321"/>
                  </a:cubicBezTo>
                  <a:cubicBezTo>
                    <a:pt x="7955" y="9115"/>
                    <a:pt x="7894" y="8901"/>
                    <a:pt x="7841" y="8688"/>
                  </a:cubicBezTo>
                  <a:cubicBezTo>
                    <a:pt x="7833" y="8665"/>
                    <a:pt x="7810" y="8649"/>
                    <a:pt x="7787" y="8649"/>
                  </a:cubicBezTo>
                  <a:cubicBezTo>
                    <a:pt x="7764" y="8649"/>
                    <a:pt x="7749" y="8672"/>
                    <a:pt x="7749" y="8695"/>
                  </a:cubicBezTo>
                  <a:lnTo>
                    <a:pt x="7574" y="11365"/>
                  </a:lnTo>
                  <a:lnTo>
                    <a:pt x="526" y="11365"/>
                  </a:lnTo>
                  <a:lnTo>
                    <a:pt x="99" y="2006"/>
                  </a:lnTo>
                  <a:lnTo>
                    <a:pt x="2959" y="275"/>
                  </a:lnTo>
                  <a:cubicBezTo>
                    <a:pt x="3463" y="222"/>
                    <a:pt x="4744" y="100"/>
                    <a:pt x="4805" y="100"/>
                  </a:cubicBezTo>
                  <a:close/>
                  <a:moveTo>
                    <a:pt x="4813" y="0"/>
                  </a:moveTo>
                  <a:cubicBezTo>
                    <a:pt x="4721" y="0"/>
                    <a:pt x="3013" y="168"/>
                    <a:pt x="2936" y="176"/>
                  </a:cubicBezTo>
                  <a:cubicBezTo>
                    <a:pt x="2929" y="176"/>
                    <a:pt x="2921" y="176"/>
                    <a:pt x="2921" y="183"/>
                  </a:cubicBezTo>
                  <a:lnTo>
                    <a:pt x="23" y="1930"/>
                  </a:lnTo>
                  <a:cubicBezTo>
                    <a:pt x="8" y="1945"/>
                    <a:pt x="0" y="1961"/>
                    <a:pt x="0" y="1976"/>
                  </a:cubicBezTo>
                  <a:lnTo>
                    <a:pt x="435" y="11418"/>
                  </a:lnTo>
                  <a:cubicBezTo>
                    <a:pt x="435" y="11441"/>
                    <a:pt x="458" y="11464"/>
                    <a:pt x="481" y="11464"/>
                  </a:cubicBezTo>
                  <a:lnTo>
                    <a:pt x="7620" y="11464"/>
                  </a:lnTo>
                  <a:cubicBezTo>
                    <a:pt x="7642" y="11464"/>
                    <a:pt x="7665" y="11441"/>
                    <a:pt x="7665" y="11418"/>
                  </a:cubicBezTo>
                  <a:lnTo>
                    <a:pt x="7825" y="8985"/>
                  </a:lnTo>
                  <a:cubicBezTo>
                    <a:pt x="7856" y="9107"/>
                    <a:pt x="7902" y="9237"/>
                    <a:pt x="7955" y="9359"/>
                  </a:cubicBezTo>
                  <a:cubicBezTo>
                    <a:pt x="7970" y="9387"/>
                    <a:pt x="8008" y="9400"/>
                    <a:pt x="8066" y="9400"/>
                  </a:cubicBezTo>
                  <a:cubicBezTo>
                    <a:pt x="8367" y="9400"/>
                    <a:pt x="9189" y="9053"/>
                    <a:pt x="9892" y="8733"/>
                  </a:cubicBezTo>
                  <a:cubicBezTo>
                    <a:pt x="9908" y="8726"/>
                    <a:pt x="9915" y="8711"/>
                    <a:pt x="9915" y="8688"/>
                  </a:cubicBezTo>
                  <a:cubicBezTo>
                    <a:pt x="9908" y="8657"/>
                    <a:pt x="9442" y="5515"/>
                    <a:pt x="9153" y="4386"/>
                  </a:cubicBezTo>
                  <a:cubicBezTo>
                    <a:pt x="9038" y="3944"/>
                    <a:pt x="8954" y="3440"/>
                    <a:pt x="8886" y="2998"/>
                  </a:cubicBezTo>
                  <a:cubicBezTo>
                    <a:pt x="8748" y="2166"/>
                    <a:pt x="8657" y="1694"/>
                    <a:pt x="8481" y="1633"/>
                  </a:cubicBezTo>
                  <a:cubicBezTo>
                    <a:pt x="8359" y="1594"/>
                    <a:pt x="7528" y="1213"/>
                    <a:pt x="6727" y="847"/>
                  </a:cubicBezTo>
                  <a:cubicBezTo>
                    <a:pt x="5309" y="199"/>
                    <a:pt x="4859" y="0"/>
                    <a:pt x="48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7"/>
            <p:cNvSpPr/>
            <p:nvPr/>
          </p:nvSpPr>
          <p:spPr>
            <a:xfrm>
              <a:off x="7176080" y="3074080"/>
              <a:ext cx="18928" cy="61190"/>
            </a:xfrm>
            <a:custGeom>
              <a:avLst/>
              <a:gdLst/>
              <a:ahLst/>
              <a:cxnLst/>
              <a:rect l="l" t="t" r="r" b="b"/>
              <a:pathLst>
                <a:path w="116" h="375" extrusionOk="0">
                  <a:moveTo>
                    <a:pt x="69" y="1"/>
                  </a:moveTo>
                  <a:cubicBezTo>
                    <a:pt x="47" y="1"/>
                    <a:pt x="24" y="16"/>
                    <a:pt x="24" y="46"/>
                  </a:cubicBezTo>
                  <a:cubicBezTo>
                    <a:pt x="16" y="138"/>
                    <a:pt x="16" y="237"/>
                    <a:pt x="8" y="321"/>
                  </a:cubicBezTo>
                  <a:cubicBezTo>
                    <a:pt x="1" y="351"/>
                    <a:pt x="24" y="374"/>
                    <a:pt x="47" y="374"/>
                  </a:cubicBezTo>
                  <a:cubicBezTo>
                    <a:pt x="77" y="374"/>
                    <a:pt x="100" y="359"/>
                    <a:pt x="100" y="336"/>
                  </a:cubicBezTo>
                  <a:cubicBezTo>
                    <a:pt x="108" y="237"/>
                    <a:pt x="115" y="146"/>
                    <a:pt x="115" y="46"/>
                  </a:cubicBezTo>
                  <a:cubicBezTo>
                    <a:pt x="115" y="23"/>
                    <a:pt x="100" y="1"/>
                    <a:pt x="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7"/>
            <p:cNvSpPr/>
            <p:nvPr/>
          </p:nvSpPr>
          <p:spPr>
            <a:xfrm>
              <a:off x="7149972" y="2662231"/>
              <a:ext cx="45036" cy="359795"/>
            </a:xfrm>
            <a:custGeom>
              <a:avLst/>
              <a:gdLst/>
              <a:ahLst/>
              <a:cxnLst/>
              <a:rect l="l" t="t" r="r" b="b"/>
              <a:pathLst>
                <a:path w="276" h="2205" extrusionOk="0">
                  <a:moveTo>
                    <a:pt x="46" y="0"/>
                  </a:moveTo>
                  <a:cubicBezTo>
                    <a:pt x="16" y="8"/>
                    <a:pt x="1" y="31"/>
                    <a:pt x="1" y="61"/>
                  </a:cubicBezTo>
                  <a:cubicBezTo>
                    <a:pt x="107" y="755"/>
                    <a:pt x="161" y="1449"/>
                    <a:pt x="184" y="2159"/>
                  </a:cubicBezTo>
                  <a:cubicBezTo>
                    <a:pt x="184" y="2181"/>
                    <a:pt x="207" y="2204"/>
                    <a:pt x="229" y="2204"/>
                  </a:cubicBezTo>
                  <a:lnTo>
                    <a:pt x="229" y="2197"/>
                  </a:lnTo>
                  <a:cubicBezTo>
                    <a:pt x="260" y="2197"/>
                    <a:pt x="275" y="2174"/>
                    <a:pt x="275" y="2151"/>
                  </a:cubicBezTo>
                  <a:cubicBezTo>
                    <a:pt x="260" y="1442"/>
                    <a:pt x="199" y="740"/>
                    <a:pt x="100" y="46"/>
                  </a:cubicBezTo>
                  <a:cubicBezTo>
                    <a:pt x="92" y="15"/>
                    <a:pt x="69"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7"/>
            <p:cNvSpPr/>
            <p:nvPr/>
          </p:nvSpPr>
          <p:spPr>
            <a:xfrm>
              <a:off x="7527069" y="2958391"/>
              <a:ext cx="17623" cy="91050"/>
            </a:xfrm>
            <a:custGeom>
              <a:avLst/>
              <a:gdLst/>
              <a:ahLst/>
              <a:cxnLst/>
              <a:rect l="l" t="t" r="r" b="b"/>
              <a:pathLst>
                <a:path w="108" h="558" extrusionOk="0">
                  <a:moveTo>
                    <a:pt x="62" y="0"/>
                  </a:moveTo>
                  <a:cubicBezTo>
                    <a:pt x="39" y="0"/>
                    <a:pt x="16" y="16"/>
                    <a:pt x="16" y="46"/>
                  </a:cubicBezTo>
                  <a:lnTo>
                    <a:pt x="1" y="511"/>
                  </a:lnTo>
                  <a:cubicBezTo>
                    <a:pt x="1" y="534"/>
                    <a:pt x="23" y="557"/>
                    <a:pt x="54" y="557"/>
                  </a:cubicBezTo>
                  <a:cubicBezTo>
                    <a:pt x="77" y="557"/>
                    <a:pt x="100" y="542"/>
                    <a:pt x="100" y="511"/>
                  </a:cubicBezTo>
                  <a:lnTo>
                    <a:pt x="107" y="46"/>
                  </a:lnTo>
                  <a:cubicBezTo>
                    <a:pt x="107" y="16"/>
                    <a:pt x="85" y="0"/>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7"/>
            <p:cNvSpPr/>
            <p:nvPr/>
          </p:nvSpPr>
          <p:spPr>
            <a:xfrm>
              <a:off x="7513362" y="3090234"/>
              <a:ext cx="28882" cy="719591"/>
            </a:xfrm>
            <a:custGeom>
              <a:avLst/>
              <a:gdLst/>
              <a:ahLst/>
              <a:cxnLst/>
              <a:rect l="l" t="t" r="r" b="b"/>
              <a:pathLst>
                <a:path w="177" h="4410" extrusionOk="0">
                  <a:moveTo>
                    <a:pt x="130" y="1"/>
                  </a:moveTo>
                  <a:cubicBezTo>
                    <a:pt x="100" y="1"/>
                    <a:pt x="77" y="24"/>
                    <a:pt x="85" y="47"/>
                  </a:cubicBezTo>
                  <a:lnTo>
                    <a:pt x="1" y="4356"/>
                  </a:lnTo>
                  <a:cubicBezTo>
                    <a:pt x="1" y="4386"/>
                    <a:pt x="24" y="4409"/>
                    <a:pt x="46" y="4409"/>
                  </a:cubicBezTo>
                  <a:cubicBezTo>
                    <a:pt x="77" y="4409"/>
                    <a:pt x="92" y="4386"/>
                    <a:pt x="100" y="4356"/>
                  </a:cubicBezTo>
                  <a:lnTo>
                    <a:pt x="176" y="47"/>
                  </a:lnTo>
                  <a:cubicBezTo>
                    <a:pt x="176" y="24"/>
                    <a:pt x="153" y="1"/>
                    <a:pt x="1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7"/>
            <p:cNvSpPr/>
            <p:nvPr/>
          </p:nvSpPr>
          <p:spPr>
            <a:xfrm>
              <a:off x="7625464" y="3982628"/>
              <a:ext cx="361106" cy="290121"/>
            </a:xfrm>
            <a:custGeom>
              <a:avLst/>
              <a:gdLst/>
              <a:ahLst/>
              <a:cxnLst/>
              <a:rect l="l" t="t" r="r" b="b"/>
              <a:pathLst>
                <a:path w="2213" h="1778" extrusionOk="0">
                  <a:moveTo>
                    <a:pt x="1998" y="0"/>
                  </a:moveTo>
                  <a:lnTo>
                    <a:pt x="0" y="382"/>
                  </a:lnTo>
                  <a:lnTo>
                    <a:pt x="679" y="1777"/>
                  </a:lnTo>
                  <a:lnTo>
                    <a:pt x="2212" y="1777"/>
                  </a:lnTo>
                  <a:lnTo>
                    <a:pt x="19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7"/>
            <p:cNvSpPr/>
            <p:nvPr/>
          </p:nvSpPr>
          <p:spPr>
            <a:xfrm>
              <a:off x="7617958" y="3974633"/>
              <a:ext cx="377261" cy="306764"/>
            </a:xfrm>
            <a:custGeom>
              <a:avLst/>
              <a:gdLst/>
              <a:ahLst/>
              <a:cxnLst/>
              <a:rect l="l" t="t" r="r" b="b"/>
              <a:pathLst>
                <a:path w="2312" h="1880" extrusionOk="0">
                  <a:moveTo>
                    <a:pt x="2006" y="103"/>
                  </a:moveTo>
                  <a:lnTo>
                    <a:pt x="2205" y="1781"/>
                  </a:lnTo>
                  <a:lnTo>
                    <a:pt x="755" y="1781"/>
                  </a:lnTo>
                  <a:lnTo>
                    <a:pt x="115" y="469"/>
                  </a:lnTo>
                  <a:lnTo>
                    <a:pt x="2006" y="103"/>
                  </a:lnTo>
                  <a:close/>
                  <a:moveTo>
                    <a:pt x="2050" y="0"/>
                  </a:moveTo>
                  <a:cubicBezTo>
                    <a:pt x="2046" y="0"/>
                    <a:pt x="2041" y="1"/>
                    <a:pt x="2037" y="4"/>
                  </a:cubicBezTo>
                  <a:lnTo>
                    <a:pt x="39" y="385"/>
                  </a:lnTo>
                  <a:cubicBezTo>
                    <a:pt x="23" y="385"/>
                    <a:pt x="8" y="393"/>
                    <a:pt x="0" y="408"/>
                  </a:cubicBezTo>
                  <a:cubicBezTo>
                    <a:pt x="0" y="423"/>
                    <a:pt x="0" y="438"/>
                    <a:pt x="0" y="454"/>
                  </a:cubicBezTo>
                  <a:lnTo>
                    <a:pt x="687" y="1849"/>
                  </a:lnTo>
                  <a:cubicBezTo>
                    <a:pt x="694" y="1865"/>
                    <a:pt x="710" y="1872"/>
                    <a:pt x="733" y="1880"/>
                  </a:cubicBezTo>
                  <a:lnTo>
                    <a:pt x="2258" y="1880"/>
                  </a:lnTo>
                  <a:cubicBezTo>
                    <a:pt x="2273" y="1880"/>
                    <a:pt x="2289" y="1872"/>
                    <a:pt x="2296" y="1865"/>
                  </a:cubicBezTo>
                  <a:cubicBezTo>
                    <a:pt x="2304" y="1849"/>
                    <a:pt x="2311" y="1834"/>
                    <a:pt x="2311" y="1826"/>
                  </a:cubicBezTo>
                  <a:lnTo>
                    <a:pt x="2098" y="42"/>
                  </a:lnTo>
                  <a:cubicBezTo>
                    <a:pt x="2090" y="34"/>
                    <a:pt x="2090" y="19"/>
                    <a:pt x="2075" y="11"/>
                  </a:cubicBezTo>
                  <a:cubicBezTo>
                    <a:pt x="2070" y="6"/>
                    <a:pt x="2060" y="0"/>
                    <a:pt x="20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7"/>
            <p:cNvSpPr/>
            <p:nvPr/>
          </p:nvSpPr>
          <p:spPr>
            <a:xfrm>
              <a:off x="7556930" y="3768708"/>
              <a:ext cx="473044" cy="343478"/>
            </a:xfrm>
            <a:custGeom>
              <a:avLst/>
              <a:gdLst/>
              <a:ahLst/>
              <a:cxnLst/>
              <a:rect l="l" t="t" r="r" b="b"/>
              <a:pathLst>
                <a:path w="2899" h="2105" extrusionOk="0">
                  <a:moveTo>
                    <a:pt x="2032" y="1"/>
                  </a:moveTo>
                  <a:cubicBezTo>
                    <a:pt x="1787" y="1"/>
                    <a:pt x="1456" y="118"/>
                    <a:pt x="1114" y="327"/>
                  </a:cubicBezTo>
                  <a:cubicBezTo>
                    <a:pt x="786" y="526"/>
                    <a:pt x="451" y="709"/>
                    <a:pt x="100" y="869"/>
                  </a:cubicBezTo>
                  <a:cubicBezTo>
                    <a:pt x="24" y="1060"/>
                    <a:pt x="1" y="1266"/>
                    <a:pt x="39" y="1464"/>
                  </a:cubicBezTo>
                  <a:cubicBezTo>
                    <a:pt x="39" y="1464"/>
                    <a:pt x="382" y="2105"/>
                    <a:pt x="573" y="2105"/>
                  </a:cubicBezTo>
                  <a:cubicBezTo>
                    <a:pt x="763" y="2105"/>
                    <a:pt x="2640" y="1502"/>
                    <a:pt x="2769" y="1380"/>
                  </a:cubicBezTo>
                  <a:cubicBezTo>
                    <a:pt x="2899" y="1250"/>
                    <a:pt x="2548" y="457"/>
                    <a:pt x="2388" y="167"/>
                  </a:cubicBezTo>
                  <a:cubicBezTo>
                    <a:pt x="2324" y="54"/>
                    <a:pt x="2197" y="1"/>
                    <a:pt x="2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7"/>
            <p:cNvSpPr/>
            <p:nvPr/>
          </p:nvSpPr>
          <p:spPr>
            <a:xfrm>
              <a:off x="7549424" y="3760550"/>
              <a:ext cx="496868" cy="360285"/>
            </a:xfrm>
            <a:custGeom>
              <a:avLst/>
              <a:gdLst/>
              <a:ahLst/>
              <a:cxnLst/>
              <a:rect l="l" t="t" r="r" b="b"/>
              <a:pathLst>
                <a:path w="3045" h="2208" extrusionOk="0">
                  <a:moveTo>
                    <a:pt x="2077" y="94"/>
                  </a:moveTo>
                  <a:cubicBezTo>
                    <a:pt x="2127" y="94"/>
                    <a:pt x="2172" y="100"/>
                    <a:pt x="2213" y="111"/>
                  </a:cubicBezTo>
                  <a:cubicBezTo>
                    <a:pt x="2289" y="126"/>
                    <a:pt x="2350" y="179"/>
                    <a:pt x="2388" y="240"/>
                  </a:cubicBezTo>
                  <a:cubicBezTo>
                    <a:pt x="2602" y="614"/>
                    <a:pt x="2869" y="1308"/>
                    <a:pt x="2777" y="1392"/>
                  </a:cubicBezTo>
                  <a:cubicBezTo>
                    <a:pt x="2678" y="1491"/>
                    <a:pt x="825" y="2109"/>
                    <a:pt x="619" y="2109"/>
                  </a:cubicBezTo>
                  <a:cubicBezTo>
                    <a:pt x="512" y="2109"/>
                    <a:pt x="268" y="1758"/>
                    <a:pt x="131" y="1499"/>
                  </a:cubicBezTo>
                  <a:cubicBezTo>
                    <a:pt x="100" y="1316"/>
                    <a:pt x="115" y="1125"/>
                    <a:pt x="184" y="957"/>
                  </a:cubicBezTo>
                  <a:cubicBezTo>
                    <a:pt x="527" y="797"/>
                    <a:pt x="863" y="614"/>
                    <a:pt x="1183" y="416"/>
                  </a:cubicBezTo>
                  <a:cubicBezTo>
                    <a:pt x="1522" y="209"/>
                    <a:pt x="1845" y="94"/>
                    <a:pt x="2077" y="94"/>
                  </a:cubicBezTo>
                  <a:close/>
                  <a:moveTo>
                    <a:pt x="2085" y="0"/>
                  </a:moveTo>
                  <a:cubicBezTo>
                    <a:pt x="1831" y="0"/>
                    <a:pt x="1492" y="120"/>
                    <a:pt x="1137" y="332"/>
                  </a:cubicBezTo>
                  <a:cubicBezTo>
                    <a:pt x="817" y="530"/>
                    <a:pt x="481" y="713"/>
                    <a:pt x="131" y="873"/>
                  </a:cubicBezTo>
                  <a:cubicBezTo>
                    <a:pt x="115" y="873"/>
                    <a:pt x="108" y="889"/>
                    <a:pt x="108" y="896"/>
                  </a:cubicBezTo>
                  <a:cubicBezTo>
                    <a:pt x="24" y="1094"/>
                    <a:pt x="1" y="1316"/>
                    <a:pt x="39" y="1522"/>
                  </a:cubicBezTo>
                  <a:cubicBezTo>
                    <a:pt x="39" y="1529"/>
                    <a:pt x="39" y="1529"/>
                    <a:pt x="39" y="1537"/>
                  </a:cubicBezTo>
                  <a:cubicBezTo>
                    <a:pt x="100" y="1651"/>
                    <a:pt x="413" y="2208"/>
                    <a:pt x="619" y="2208"/>
                  </a:cubicBezTo>
                  <a:cubicBezTo>
                    <a:pt x="825" y="2208"/>
                    <a:pt x="2709" y="1598"/>
                    <a:pt x="2853" y="1461"/>
                  </a:cubicBezTo>
                  <a:cubicBezTo>
                    <a:pt x="3044" y="1270"/>
                    <a:pt x="2487" y="202"/>
                    <a:pt x="2480" y="194"/>
                  </a:cubicBezTo>
                  <a:cubicBezTo>
                    <a:pt x="2426" y="103"/>
                    <a:pt x="2342" y="42"/>
                    <a:pt x="2243" y="19"/>
                  </a:cubicBezTo>
                  <a:cubicBezTo>
                    <a:pt x="2195" y="6"/>
                    <a:pt x="2142" y="0"/>
                    <a:pt x="20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7"/>
            <p:cNvSpPr/>
            <p:nvPr/>
          </p:nvSpPr>
          <p:spPr>
            <a:xfrm>
              <a:off x="6745461" y="2295908"/>
              <a:ext cx="586451" cy="475974"/>
            </a:xfrm>
            <a:custGeom>
              <a:avLst/>
              <a:gdLst/>
              <a:ahLst/>
              <a:cxnLst/>
              <a:rect l="l" t="t" r="r" b="b"/>
              <a:pathLst>
                <a:path w="3594" h="2917" extrusionOk="0">
                  <a:moveTo>
                    <a:pt x="1322" y="0"/>
                  </a:moveTo>
                  <a:cubicBezTo>
                    <a:pt x="1023" y="0"/>
                    <a:pt x="772" y="35"/>
                    <a:pt x="672" y="79"/>
                  </a:cubicBezTo>
                  <a:cubicBezTo>
                    <a:pt x="504" y="209"/>
                    <a:pt x="359" y="354"/>
                    <a:pt x="230" y="514"/>
                  </a:cubicBezTo>
                  <a:cubicBezTo>
                    <a:pt x="123" y="720"/>
                    <a:pt x="47" y="933"/>
                    <a:pt x="1" y="1162"/>
                  </a:cubicBezTo>
                  <a:lnTo>
                    <a:pt x="1252" y="2916"/>
                  </a:lnTo>
                  <a:lnTo>
                    <a:pt x="2045" y="1688"/>
                  </a:lnTo>
                  <a:lnTo>
                    <a:pt x="2335" y="1513"/>
                  </a:lnTo>
                  <a:lnTo>
                    <a:pt x="3593" y="2359"/>
                  </a:lnTo>
                  <a:cubicBezTo>
                    <a:pt x="3593" y="2359"/>
                    <a:pt x="3151" y="842"/>
                    <a:pt x="2686" y="376"/>
                  </a:cubicBezTo>
                  <a:cubicBezTo>
                    <a:pt x="2399" y="90"/>
                    <a:pt x="1800" y="0"/>
                    <a:pt x="1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7"/>
            <p:cNvSpPr/>
            <p:nvPr/>
          </p:nvSpPr>
          <p:spPr>
            <a:xfrm>
              <a:off x="6736812" y="2287259"/>
              <a:ext cx="603748" cy="491965"/>
            </a:xfrm>
            <a:custGeom>
              <a:avLst/>
              <a:gdLst/>
              <a:ahLst/>
              <a:cxnLst/>
              <a:rect l="l" t="t" r="r" b="b"/>
              <a:pathLst>
                <a:path w="3700" h="3015" extrusionOk="0">
                  <a:moveTo>
                    <a:pt x="1376" y="96"/>
                  </a:moveTo>
                  <a:cubicBezTo>
                    <a:pt x="1842" y="96"/>
                    <a:pt x="2424" y="180"/>
                    <a:pt x="2700" y="452"/>
                  </a:cubicBezTo>
                  <a:cubicBezTo>
                    <a:pt x="3082" y="834"/>
                    <a:pt x="3440" y="1917"/>
                    <a:pt x="3562" y="2290"/>
                  </a:cubicBezTo>
                  <a:lnTo>
                    <a:pt x="2418" y="1520"/>
                  </a:lnTo>
                  <a:cubicBezTo>
                    <a:pt x="2411" y="1516"/>
                    <a:pt x="2401" y="1514"/>
                    <a:pt x="2391" y="1514"/>
                  </a:cubicBezTo>
                  <a:cubicBezTo>
                    <a:pt x="2382" y="1514"/>
                    <a:pt x="2372" y="1516"/>
                    <a:pt x="2365" y="1520"/>
                  </a:cubicBezTo>
                  <a:lnTo>
                    <a:pt x="2075" y="1695"/>
                  </a:lnTo>
                  <a:cubicBezTo>
                    <a:pt x="2067" y="1703"/>
                    <a:pt x="2060" y="1703"/>
                    <a:pt x="2060" y="1711"/>
                  </a:cubicBezTo>
                  <a:lnTo>
                    <a:pt x="1305" y="2878"/>
                  </a:lnTo>
                  <a:lnTo>
                    <a:pt x="100" y="1200"/>
                  </a:lnTo>
                  <a:cubicBezTo>
                    <a:pt x="145" y="986"/>
                    <a:pt x="222" y="780"/>
                    <a:pt x="321" y="590"/>
                  </a:cubicBezTo>
                  <a:cubicBezTo>
                    <a:pt x="443" y="437"/>
                    <a:pt x="588" y="292"/>
                    <a:pt x="740" y="170"/>
                  </a:cubicBezTo>
                  <a:cubicBezTo>
                    <a:pt x="837" y="129"/>
                    <a:pt x="1084" y="96"/>
                    <a:pt x="1376" y="96"/>
                  </a:cubicBezTo>
                  <a:close/>
                  <a:moveTo>
                    <a:pt x="1394" y="0"/>
                  </a:moveTo>
                  <a:cubicBezTo>
                    <a:pt x="1082" y="0"/>
                    <a:pt x="815" y="39"/>
                    <a:pt x="702" y="86"/>
                  </a:cubicBezTo>
                  <a:lnTo>
                    <a:pt x="694" y="94"/>
                  </a:lnTo>
                  <a:cubicBezTo>
                    <a:pt x="527" y="223"/>
                    <a:pt x="374" y="376"/>
                    <a:pt x="244" y="544"/>
                  </a:cubicBezTo>
                  <a:cubicBezTo>
                    <a:pt x="138" y="750"/>
                    <a:pt x="54" y="971"/>
                    <a:pt x="8" y="1200"/>
                  </a:cubicBezTo>
                  <a:cubicBezTo>
                    <a:pt x="0" y="1215"/>
                    <a:pt x="8" y="1230"/>
                    <a:pt x="16" y="1238"/>
                  </a:cubicBezTo>
                  <a:lnTo>
                    <a:pt x="1266" y="2992"/>
                  </a:lnTo>
                  <a:cubicBezTo>
                    <a:pt x="1282" y="3007"/>
                    <a:pt x="1289" y="3015"/>
                    <a:pt x="1305" y="3015"/>
                  </a:cubicBezTo>
                  <a:lnTo>
                    <a:pt x="1312" y="3007"/>
                  </a:lnTo>
                  <a:cubicBezTo>
                    <a:pt x="1328" y="3007"/>
                    <a:pt x="1343" y="3000"/>
                    <a:pt x="1350" y="2984"/>
                  </a:cubicBezTo>
                  <a:lnTo>
                    <a:pt x="2128" y="1764"/>
                  </a:lnTo>
                  <a:lnTo>
                    <a:pt x="2388" y="1612"/>
                  </a:lnTo>
                  <a:lnTo>
                    <a:pt x="3616" y="2443"/>
                  </a:lnTo>
                  <a:cubicBezTo>
                    <a:pt x="3623" y="2451"/>
                    <a:pt x="3633" y="2454"/>
                    <a:pt x="3643" y="2454"/>
                  </a:cubicBezTo>
                  <a:cubicBezTo>
                    <a:pt x="3654" y="2454"/>
                    <a:pt x="3665" y="2451"/>
                    <a:pt x="3677" y="2443"/>
                  </a:cubicBezTo>
                  <a:cubicBezTo>
                    <a:pt x="3692" y="2435"/>
                    <a:pt x="3700" y="2412"/>
                    <a:pt x="3692" y="2390"/>
                  </a:cubicBezTo>
                  <a:cubicBezTo>
                    <a:pt x="3677" y="2336"/>
                    <a:pt x="3242" y="857"/>
                    <a:pt x="2777" y="391"/>
                  </a:cubicBezTo>
                  <a:cubicBezTo>
                    <a:pt x="2479" y="94"/>
                    <a:pt x="1881" y="0"/>
                    <a:pt x="13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7"/>
            <p:cNvSpPr/>
            <p:nvPr/>
          </p:nvSpPr>
          <p:spPr>
            <a:xfrm>
              <a:off x="7064142" y="1316869"/>
              <a:ext cx="173129" cy="290121"/>
            </a:xfrm>
            <a:custGeom>
              <a:avLst/>
              <a:gdLst/>
              <a:ahLst/>
              <a:cxnLst/>
              <a:rect l="l" t="t" r="r" b="b"/>
              <a:pathLst>
                <a:path w="1061" h="1778" extrusionOk="0">
                  <a:moveTo>
                    <a:pt x="267" y="0"/>
                  </a:moveTo>
                  <a:lnTo>
                    <a:pt x="0" y="69"/>
                  </a:lnTo>
                  <a:lnTo>
                    <a:pt x="877" y="1777"/>
                  </a:lnTo>
                  <a:cubicBezTo>
                    <a:pt x="877" y="1777"/>
                    <a:pt x="1060" y="1121"/>
                    <a:pt x="992" y="824"/>
                  </a:cubicBezTo>
                  <a:cubicBezTo>
                    <a:pt x="931" y="526"/>
                    <a:pt x="267" y="0"/>
                    <a:pt x="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7"/>
            <p:cNvSpPr/>
            <p:nvPr/>
          </p:nvSpPr>
          <p:spPr>
            <a:xfrm>
              <a:off x="7056636" y="1307568"/>
              <a:ext cx="188141" cy="306927"/>
            </a:xfrm>
            <a:custGeom>
              <a:avLst/>
              <a:gdLst/>
              <a:ahLst/>
              <a:cxnLst/>
              <a:rect l="l" t="t" r="r" b="b"/>
              <a:pathLst>
                <a:path w="1153" h="1881" extrusionOk="0">
                  <a:moveTo>
                    <a:pt x="298" y="111"/>
                  </a:moveTo>
                  <a:cubicBezTo>
                    <a:pt x="489" y="263"/>
                    <a:pt x="939" y="667"/>
                    <a:pt x="992" y="896"/>
                  </a:cubicBezTo>
                  <a:cubicBezTo>
                    <a:pt x="1038" y="1102"/>
                    <a:pt x="954" y="1499"/>
                    <a:pt x="908" y="1697"/>
                  </a:cubicBezTo>
                  <a:lnTo>
                    <a:pt x="115" y="156"/>
                  </a:lnTo>
                  <a:lnTo>
                    <a:pt x="298" y="111"/>
                  </a:lnTo>
                  <a:close/>
                  <a:moveTo>
                    <a:pt x="311" y="1"/>
                  </a:moveTo>
                  <a:cubicBezTo>
                    <a:pt x="307" y="1"/>
                    <a:pt x="302" y="2"/>
                    <a:pt x="298" y="4"/>
                  </a:cubicBezTo>
                  <a:lnTo>
                    <a:pt x="39" y="72"/>
                  </a:lnTo>
                  <a:cubicBezTo>
                    <a:pt x="23" y="72"/>
                    <a:pt x="8" y="80"/>
                    <a:pt x="1" y="95"/>
                  </a:cubicBezTo>
                  <a:cubicBezTo>
                    <a:pt x="1" y="111"/>
                    <a:pt x="1" y="126"/>
                    <a:pt x="1" y="141"/>
                  </a:cubicBezTo>
                  <a:lnTo>
                    <a:pt x="878" y="1857"/>
                  </a:lnTo>
                  <a:cubicBezTo>
                    <a:pt x="885" y="1872"/>
                    <a:pt x="908" y="1880"/>
                    <a:pt x="923" y="1880"/>
                  </a:cubicBezTo>
                  <a:lnTo>
                    <a:pt x="931" y="1880"/>
                  </a:lnTo>
                  <a:cubicBezTo>
                    <a:pt x="946" y="1880"/>
                    <a:pt x="962" y="1865"/>
                    <a:pt x="969" y="1842"/>
                  </a:cubicBezTo>
                  <a:cubicBezTo>
                    <a:pt x="977" y="1819"/>
                    <a:pt x="1152" y="1186"/>
                    <a:pt x="1084" y="873"/>
                  </a:cubicBezTo>
                  <a:cubicBezTo>
                    <a:pt x="1015" y="553"/>
                    <a:pt x="367" y="34"/>
                    <a:pt x="344" y="11"/>
                  </a:cubicBezTo>
                  <a:cubicBezTo>
                    <a:pt x="333" y="6"/>
                    <a:pt x="322" y="1"/>
                    <a:pt x="3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7"/>
            <p:cNvSpPr/>
            <p:nvPr/>
          </p:nvSpPr>
          <p:spPr>
            <a:xfrm>
              <a:off x="6550140" y="1274444"/>
              <a:ext cx="776713" cy="1354332"/>
            </a:xfrm>
            <a:custGeom>
              <a:avLst/>
              <a:gdLst/>
              <a:ahLst/>
              <a:cxnLst/>
              <a:rect l="l" t="t" r="r" b="b"/>
              <a:pathLst>
                <a:path w="4760" h="8300" extrusionOk="0">
                  <a:moveTo>
                    <a:pt x="3211" y="1"/>
                  </a:moveTo>
                  <a:cubicBezTo>
                    <a:pt x="2708" y="47"/>
                    <a:pt x="2220" y="207"/>
                    <a:pt x="1785" y="466"/>
                  </a:cubicBezTo>
                  <a:cubicBezTo>
                    <a:pt x="1144" y="878"/>
                    <a:pt x="61" y="1084"/>
                    <a:pt x="153" y="1725"/>
                  </a:cubicBezTo>
                  <a:cubicBezTo>
                    <a:pt x="237" y="2365"/>
                    <a:pt x="618" y="3326"/>
                    <a:pt x="618" y="3326"/>
                  </a:cubicBezTo>
                  <a:cubicBezTo>
                    <a:pt x="153" y="3387"/>
                    <a:pt x="0" y="3624"/>
                    <a:pt x="176" y="4295"/>
                  </a:cubicBezTo>
                  <a:cubicBezTo>
                    <a:pt x="307" y="4795"/>
                    <a:pt x="747" y="4859"/>
                    <a:pt x="963" y="4859"/>
                  </a:cubicBezTo>
                  <a:cubicBezTo>
                    <a:pt x="1036" y="4859"/>
                    <a:pt x="1083" y="4852"/>
                    <a:pt x="1083" y="4852"/>
                  </a:cubicBezTo>
                  <a:cubicBezTo>
                    <a:pt x="1640" y="5225"/>
                    <a:pt x="1816" y="6514"/>
                    <a:pt x="1816" y="6514"/>
                  </a:cubicBezTo>
                  <a:cubicBezTo>
                    <a:pt x="1816" y="6514"/>
                    <a:pt x="1960" y="6774"/>
                    <a:pt x="2044" y="6926"/>
                  </a:cubicBezTo>
                  <a:cubicBezTo>
                    <a:pt x="2136" y="7071"/>
                    <a:pt x="3684" y="8299"/>
                    <a:pt x="3684" y="8299"/>
                  </a:cubicBezTo>
                  <a:lnTo>
                    <a:pt x="3684" y="6308"/>
                  </a:lnTo>
                  <a:cubicBezTo>
                    <a:pt x="3684" y="6308"/>
                    <a:pt x="3702" y="6313"/>
                    <a:pt x="3734" y="6313"/>
                  </a:cubicBezTo>
                  <a:cubicBezTo>
                    <a:pt x="3840" y="6313"/>
                    <a:pt x="4101" y="6259"/>
                    <a:pt x="4348" y="5782"/>
                  </a:cubicBezTo>
                  <a:cubicBezTo>
                    <a:pt x="4676" y="5172"/>
                    <a:pt x="4760" y="4356"/>
                    <a:pt x="4584" y="3479"/>
                  </a:cubicBezTo>
                  <a:cubicBezTo>
                    <a:pt x="4409" y="2602"/>
                    <a:pt x="3211" y="1"/>
                    <a:pt x="3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7"/>
            <p:cNvSpPr/>
            <p:nvPr/>
          </p:nvSpPr>
          <p:spPr>
            <a:xfrm>
              <a:off x="6553893" y="1265796"/>
              <a:ext cx="780466" cy="1370323"/>
            </a:xfrm>
            <a:custGeom>
              <a:avLst/>
              <a:gdLst/>
              <a:ahLst/>
              <a:cxnLst/>
              <a:rect l="l" t="t" r="r" b="b"/>
              <a:pathLst>
                <a:path w="4783" h="8398" extrusionOk="0">
                  <a:moveTo>
                    <a:pt x="3158" y="107"/>
                  </a:moveTo>
                  <a:cubicBezTo>
                    <a:pt x="3295" y="397"/>
                    <a:pt x="4355" y="2731"/>
                    <a:pt x="4515" y="3539"/>
                  </a:cubicBezTo>
                  <a:cubicBezTo>
                    <a:pt x="4683" y="4394"/>
                    <a:pt x="4607" y="5202"/>
                    <a:pt x="4287" y="5812"/>
                  </a:cubicBezTo>
                  <a:cubicBezTo>
                    <a:pt x="4047" y="6274"/>
                    <a:pt x="3802" y="6318"/>
                    <a:pt x="3708" y="6318"/>
                  </a:cubicBezTo>
                  <a:cubicBezTo>
                    <a:pt x="3686" y="6318"/>
                    <a:pt x="3672" y="6316"/>
                    <a:pt x="3669" y="6316"/>
                  </a:cubicBezTo>
                  <a:cubicBezTo>
                    <a:pt x="3654" y="6316"/>
                    <a:pt x="3638" y="6316"/>
                    <a:pt x="3631" y="6323"/>
                  </a:cubicBezTo>
                  <a:cubicBezTo>
                    <a:pt x="3615" y="6331"/>
                    <a:pt x="3608" y="6346"/>
                    <a:pt x="3608" y="6361"/>
                  </a:cubicBezTo>
                  <a:lnTo>
                    <a:pt x="3608" y="8253"/>
                  </a:lnTo>
                  <a:cubicBezTo>
                    <a:pt x="2990" y="7757"/>
                    <a:pt x="2121" y="7048"/>
                    <a:pt x="2060" y="6949"/>
                  </a:cubicBezTo>
                  <a:cubicBezTo>
                    <a:pt x="1983" y="6819"/>
                    <a:pt x="1854" y="6598"/>
                    <a:pt x="1831" y="6552"/>
                  </a:cubicBezTo>
                  <a:cubicBezTo>
                    <a:pt x="1815" y="6430"/>
                    <a:pt x="1632" y="5240"/>
                    <a:pt x="1083" y="4867"/>
                  </a:cubicBezTo>
                  <a:cubicBezTo>
                    <a:pt x="1078" y="4861"/>
                    <a:pt x="1069" y="4856"/>
                    <a:pt x="1058" y="4856"/>
                  </a:cubicBezTo>
                  <a:cubicBezTo>
                    <a:pt x="1054" y="4856"/>
                    <a:pt x="1050" y="4857"/>
                    <a:pt x="1045" y="4859"/>
                  </a:cubicBezTo>
                  <a:cubicBezTo>
                    <a:pt x="1040" y="4859"/>
                    <a:pt x="996" y="4865"/>
                    <a:pt x="931" y="4865"/>
                  </a:cubicBezTo>
                  <a:cubicBezTo>
                    <a:pt x="729" y="4865"/>
                    <a:pt x="320" y="4808"/>
                    <a:pt x="199" y="4340"/>
                  </a:cubicBezTo>
                  <a:cubicBezTo>
                    <a:pt x="99" y="3982"/>
                    <a:pt x="99" y="3753"/>
                    <a:pt x="199" y="3616"/>
                  </a:cubicBezTo>
                  <a:cubicBezTo>
                    <a:pt x="267" y="3517"/>
                    <a:pt x="397" y="3456"/>
                    <a:pt x="595" y="3433"/>
                  </a:cubicBezTo>
                  <a:cubicBezTo>
                    <a:pt x="610" y="3433"/>
                    <a:pt x="626" y="3425"/>
                    <a:pt x="633" y="3410"/>
                  </a:cubicBezTo>
                  <a:cubicBezTo>
                    <a:pt x="641" y="3394"/>
                    <a:pt x="641" y="3379"/>
                    <a:pt x="633" y="3372"/>
                  </a:cubicBezTo>
                  <a:cubicBezTo>
                    <a:pt x="626" y="3356"/>
                    <a:pt x="252" y="2403"/>
                    <a:pt x="168" y="1770"/>
                  </a:cubicBezTo>
                  <a:cubicBezTo>
                    <a:pt x="115" y="1350"/>
                    <a:pt x="610" y="1129"/>
                    <a:pt x="1137" y="893"/>
                  </a:cubicBezTo>
                  <a:cubicBezTo>
                    <a:pt x="1358" y="794"/>
                    <a:pt x="1571" y="687"/>
                    <a:pt x="1785" y="565"/>
                  </a:cubicBezTo>
                  <a:cubicBezTo>
                    <a:pt x="2204" y="313"/>
                    <a:pt x="2670" y="161"/>
                    <a:pt x="3158" y="107"/>
                  </a:cubicBezTo>
                  <a:close/>
                  <a:moveTo>
                    <a:pt x="3188" y="0"/>
                  </a:moveTo>
                  <a:cubicBezTo>
                    <a:pt x="2670" y="54"/>
                    <a:pt x="2174" y="214"/>
                    <a:pt x="1732" y="481"/>
                  </a:cubicBezTo>
                  <a:cubicBezTo>
                    <a:pt x="1526" y="603"/>
                    <a:pt x="1312" y="710"/>
                    <a:pt x="1099" y="801"/>
                  </a:cubicBezTo>
                  <a:cubicBezTo>
                    <a:pt x="565" y="1045"/>
                    <a:pt x="8" y="1297"/>
                    <a:pt x="76" y="1785"/>
                  </a:cubicBezTo>
                  <a:cubicBezTo>
                    <a:pt x="153" y="2334"/>
                    <a:pt x="443" y="3128"/>
                    <a:pt x="526" y="3349"/>
                  </a:cubicBezTo>
                  <a:cubicBezTo>
                    <a:pt x="321" y="3379"/>
                    <a:pt x="191" y="3448"/>
                    <a:pt x="115" y="3562"/>
                  </a:cubicBezTo>
                  <a:cubicBezTo>
                    <a:pt x="8" y="3722"/>
                    <a:pt x="0" y="3967"/>
                    <a:pt x="107" y="4363"/>
                  </a:cubicBezTo>
                  <a:cubicBezTo>
                    <a:pt x="244" y="4886"/>
                    <a:pt x="701" y="4957"/>
                    <a:pt x="931" y="4957"/>
                  </a:cubicBezTo>
                  <a:cubicBezTo>
                    <a:pt x="983" y="4957"/>
                    <a:pt x="1023" y="4953"/>
                    <a:pt x="1045" y="4950"/>
                  </a:cubicBezTo>
                  <a:cubicBezTo>
                    <a:pt x="1564" y="5324"/>
                    <a:pt x="1739" y="6560"/>
                    <a:pt x="1739" y="6575"/>
                  </a:cubicBezTo>
                  <a:cubicBezTo>
                    <a:pt x="1739" y="6583"/>
                    <a:pt x="1739" y="6583"/>
                    <a:pt x="1747" y="6590"/>
                  </a:cubicBezTo>
                  <a:cubicBezTo>
                    <a:pt x="1747" y="6590"/>
                    <a:pt x="1892" y="6857"/>
                    <a:pt x="1976" y="7002"/>
                  </a:cubicBezTo>
                  <a:cubicBezTo>
                    <a:pt x="2067" y="7147"/>
                    <a:pt x="3471" y="8261"/>
                    <a:pt x="3623" y="8390"/>
                  </a:cubicBezTo>
                  <a:cubicBezTo>
                    <a:pt x="3631" y="8390"/>
                    <a:pt x="3646" y="8398"/>
                    <a:pt x="3654" y="8398"/>
                  </a:cubicBezTo>
                  <a:cubicBezTo>
                    <a:pt x="3661" y="8398"/>
                    <a:pt x="3669" y="8398"/>
                    <a:pt x="3676" y="8390"/>
                  </a:cubicBezTo>
                  <a:cubicBezTo>
                    <a:pt x="3692" y="8383"/>
                    <a:pt x="3699" y="8367"/>
                    <a:pt x="3699" y="8352"/>
                  </a:cubicBezTo>
                  <a:lnTo>
                    <a:pt x="3699" y="6415"/>
                  </a:lnTo>
                  <a:cubicBezTo>
                    <a:pt x="3829" y="6415"/>
                    <a:pt x="4111" y="6354"/>
                    <a:pt x="4371" y="5858"/>
                  </a:cubicBezTo>
                  <a:cubicBezTo>
                    <a:pt x="4706" y="5233"/>
                    <a:pt x="4782" y="4394"/>
                    <a:pt x="4607" y="3517"/>
                  </a:cubicBezTo>
                  <a:cubicBezTo>
                    <a:pt x="4432" y="2647"/>
                    <a:pt x="3280" y="138"/>
                    <a:pt x="3234" y="31"/>
                  </a:cubicBezTo>
                  <a:cubicBezTo>
                    <a:pt x="3226" y="16"/>
                    <a:pt x="3204" y="0"/>
                    <a:pt x="31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7"/>
            <p:cNvSpPr/>
            <p:nvPr/>
          </p:nvSpPr>
          <p:spPr>
            <a:xfrm>
              <a:off x="7057941" y="2267679"/>
              <a:ext cx="92194" cy="160725"/>
            </a:xfrm>
            <a:custGeom>
              <a:avLst/>
              <a:gdLst/>
              <a:ahLst/>
              <a:cxnLst/>
              <a:rect l="l" t="t" r="r" b="b"/>
              <a:pathLst>
                <a:path w="565" h="985" extrusionOk="0">
                  <a:moveTo>
                    <a:pt x="0" y="0"/>
                  </a:moveTo>
                  <a:lnTo>
                    <a:pt x="534" y="984"/>
                  </a:lnTo>
                  <a:lnTo>
                    <a:pt x="565" y="221"/>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7"/>
            <p:cNvSpPr/>
            <p:nvPr/>
          </p:nvSpPr>
          <p:spPr>
            <a:xfrm>
              <a:off x="7050435" y="2260662"/>
              <a:ext cx="108348" cy="175084"/>
            </a:xfrm>
            <a:custGeom>
              <a:avLst/>
              <a:gdLst/>
              <a:ahLst/>
              <a:cxnLst/>
              <a:rect l="l" t="t" r="r" b="b"/>
              <a:pathLst>
                <a:path w="664" h="1073" extrusionOk="0">
                  <a:moveTo>
                    <a:pt x="153" y="135"/>
                  </a:moveTo>
                  <a:lnTo>
                    <a:pt x="565" y="295"/>
                  </a:lnTo>
                  <a:lnTo>
                    <a:pt x="542" y="852"/>
                  </a:lnTo>
                  <a:lnTo>
                    <a:pt x="153" y="135"/>
                  </a:lnTo>
                  <a:close/>
                  <a:moveTo>
                    <a:pt x="42" y="0"/>
                  </a:moveTo>
                  <a:cubicBezTo>
                    <a:pt x="30" y="0"/>
                    <a:pt x="20" y="4"/>
                    <a:pt x="16" y="13"/>
                  </a:cubicBezTo>
                  <a:cubicBezTo>
                    <a:pt x="0" y="28"/>
                    <a:pt x="0" y="51"/>
                    <a:pt x="8" y="66"/>
                  </a:cubicBezTo>
                  <a:lnTo>
                    <a:pt x="534" y="1050"/>
                  </a:lnTo>
                  <a:cubicBezTo>
                    <a:pt x="550" y="1065"/>
                    <a:pt x="565" y="1073"/>
                    <a:pt x="580" y="1073"/>
                  </a:cubicBezTo>
                  <a:lnTo>
                    <a:pt x="588" y="1073"/>
                  </a:lnTo>
                  <a:cubicBezTo>
                    <a:pt x="611" y="1073"/>
                    <a:pt x="626" y="1050"/>
                    <a:pt x="626" y="1027"/>
                  </a:cubicBezTo>
                  <a:lnTo>
                    <a:pt x="656" y="264"/>
                  </a:lnTo>
                  <a:cubicBezTo>
                    <a:pt x="664" y="249"/>
                    <a:pt x="649" y="226"/>
                    <a:pt x="633" y="219"/>
                  </a:cubicBezTo>
                  <a:lnTo>
                    <a:pt x="69" y="5"/>
                  </a:lnTo>
                  <a:cubicBezTo>
                    <a:pt x="60" y="2"/>
                    <a:pt x="50" y="0"/>
                    <a:pt x="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7"/>
            <p:cNvSpPr/>
            <p:nvPr/>
          </p:nvSpPr>
          <p:spPr>
            <a:xfrm>
              <a:off x="6426943" y="1182741"/>
              <a:ext cx="743099" cy="708985"/>
            </a:xfrm>
            <a:custGeom>
              <a:avLst/>
              <a:gdLst/>
              <a:ahLst/>
              <a:cxnLst/>
              <a:rect l="l" t="t" r="r" b="b"/>
              <a:pathLst>
                <a:path w="4554" h="4345" extrusionOk="0">
                  <a:moveTo>
                    <a:pt x="3558" y="0"/>
                  </a:moveTo>
                  <a:cubicBezTo>
                    <a:pt x="2910" y="0"/>
                    <a:pt x="1080" y="780"/>
                    <a:pt x="549" y="1615"/>
                  </a:cubicBezTo>
                  <a:cubicBezTo>
                    <a:pt x="0" y="2492"/>
                    <a:pt x="115" y="2897"/>
                    <a:pt x="527" y="3423"/>
                  </a:cubicBezTo>
                  <a:cubicBezTo>
                    <a:pt x="931" y="3949"/>
                    <a:pt x="1312" y="4094"/>
                    <a:pt x="1312" y="4094"/>
                  </a:cubicBezTo>
                  <a:cubicBezTo>
                    <a:pt x="1312" y="4094"/>
                    <a:pt x="1425" y="4345"/>
                    <a:pt x="1652" y="4345"/>
                  </a:cubicBezTo>
                  <a:cubicBezTo>
                    <a:pt x="1682" y="4345"/>
                    <a:pt x="1713" y="4340"/>
                    <a:pt x="1747" y="4331"/>
                  </a:cubicBezTo>
                  <a:cubicBezTo>
                    <a:pt x="2044" y="4239"/>
                    <a:pt x="1693" y="4102"/>
                    <a:pt x="1549" y="3919"/>
                  </a:cubicBezTo>
                  <a:cubicBezTo>
                    <a:pt x="1396" y="3743"/>
                    <a:pt x="1808" y="3240"/>
                    <a:pt x="1838" y="2775"/>
                  </a:cubicBezTo>
                  <a:cubicBezTo>
                    <a:pt x="1869" y="2317"/>
                    <a:pt x="1427" y="2401"/>
                    <a:pt x="1373" y="2111"/>
                  </a:cubicBezTo>
                  <a:cubicBezTo>
                    <a:pt x="1316" y="1841"/>
                    <a:pt x="1921" y="1518"/>
                    <a:pt x="2288" y="1518"/>
                  </a:cubicBezTo>
                  <a:cubicBezTo>
                    <a:pt x="2315" y="1518"/>
                    <a:pt x="2341" y="1520"/>
                    <a:pt x="2365" y="1524"/>
                  </a:cubicBezTo>
                  <a:cubicBezTo>
                    <a:pt x="2715" y="1585"/>
                    <a:pt x="2395" y="1844"/>
                    <a:pt x="2395" y="1844"/>
                  </a:cubicBezTo>
                  <a:cubicBezTo>
                    <a:pt x="2921" y="1722"/>
                    <a:pt x="3425" y="1516"/>
                    <a:pt x="3882" y="1234"/>
                  </a:cubicBezTo>
                  <a:cubicBezTo>
                    <a:pt x="4554" y="792"/>
                    <a:pt x="4203" y="98"/>
                    <a:pt x="3646" y="6"/>
                  </a:cubicBezTo>
                  <a:cubicBezTo>
                    <a:pt x="3620" y="2"/>
                    <a:pt x="3590" y="0"/>
                    <a:pt x="35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7"/>
            <p:cNvSpPr/>
            <p:nvPr/>
          </p:nvSpPr>
          <p:spPr>
            <a:xfrm>
              <a:off x="6418132" y="1175071"/>
              <a:ext cx="717154" cy="724323"/>
            </a:xfrm>
            <a:custGeom>
              <a:avLst/>
              <a:gdLst/>
              <a:ahLst/>
              <a:cxnLst/>
              <a:rect l="l" t="t" r="r" b="b"/>
              <a:pathLst>
                <a:path w="4395" h="4439" extrusionOk="0">
                  <a:moveTo>
                    <a:pt x="3608" y="91"/>
                  </a:moveTo>
                  <a:cubicBezTo>
                    <a:pt x="3639" y="91"/>
                    <a:pt x="3662" y="91"/>
                    <a:pt x="3692" y="99"/>
                  </a:cubicBezTo>
                  <a:cubicBezTo>
                    <a:pt x="3959" y="137"/>
                    <a:pt x="4181" y="328"/>
                    <a:pt x="4242" y="587"/>
                  </a:cubicBezTo>
                  <a:cubicBezTo>
                    <a:pt x="4295" y="831"/>
                    <a:pt x="4181" y="1060"/>
                    <a:pt x="3914" y="1235"/>
                  </a:cubicBezTo>
                  <a:cubicBezTo>
                    <a:pt x="3502" y="1495"/>
                    <a:pt x="3052" y="1685"/>
                    <a:pt x="2586" y="1807"/>
                  </a:cubicBezTo>
                  <a:cubicBezTo>
                    <a:pt x="2617" y="1762"/>
                    <a:pt x="2632" y="1708"/>
                    <a:pt x="2625" y="1655"/>
                  </a:cubicBezTo>
                  <a:cubicBezTo>
                    <a:pt x="2609" y="1586"/>
                    <a:pt x="2541" y="1548"/>
                    <a:pt x="2426" y="1525"/>
                  </a:cubicBezTo>
                  <a:cubicBezTo>
                    <a:pt x="2397" y="1520"/>
                    <a:pt x="2366" y="1518"/>
                    <a:pt x="2334" y="1518"/>
                  </a:cubicBezTo>
                  <a:cubicBezTo>
                    <a:pt x="2065" y="1518"/>
                    <a:pt x="1686" y="1679"/>
                    <a:pt x="1496" y="1876"/>
                  </a:cubicBezTo>
                  <a:cubicBezTo>
                    <a:pt x="1412" y="1945"/>
                    <a:pt x="1366" y="2059"/>
                    <a:pt x="1374" y="2166"/>
                  </a:cubicBezTo>
                  <a:cubicBezTo>
                    <a:pt x="1412" y="2288"/>
                    <a:pt x="1496" y="2387"/>
                    <a:pt x="1610" y="2433"/>
                  </a:cubicBezTo>
                  <a:cubicBezTo>
                    <a:pt x="1740" y="2509"/>
                    <a:pt x="1862" y="2585"/>
                    <a:pt x="1847" y="2829"/>
                  </a:cubicBezTo>
                  <a:cubicBezTo>
                    <a:pt x="1816" y="3043"/>
                    <a:pt x="1747" y="3256"/>
                    <a:pt x="1656" y="3447"/>
                  </a:cubicBezTo>
                  <a:cubicBezTo>
                    <a:pt x="1542" y="3691"/>
                    <a:pt x="1465" y="3882"/>
                    <a:pt x="1557" y="3996"/>
                  </a:cubicBezTo>
                  <a:cubicBezTo>
                    <a:pt x="1610" y="4057"/>
                    <a:pt x="1664" y="4103"/>
                    <a:pt x="1732" y="4149"/>
                  </a:cubicBezTo>
                  <a:cubicBezTo>
                    <a:pt x="1770" y="4187"/>
                    <a:pt x="1869" y="4263"/>
                    <a:pt x="1869" y="4294"/>
                  </a:cubicBezTo>
                  <a:cubicBezTo>
                    <a:pt x="1869" y="4294"/>
                    <a:pt x="1862" y="4309"/>
                    <a:pt x="1786" y="4332"/>
                  </a:cubicBezTo>
                  <a:cubicBezTo>
                    <a:pt x="1756" y="4341"/>
                    <a:pt x="1728" y="4345"/>
                    <a:pt x="1702" y="4345"/>
                  </a:cubicBezTo>
                  <a:cubicBezTo>
                    <a:pt x="1512" y="4345"/>
                    <a:pt x="1411" y="4133"/>
                    <a:pt x="1404" y="4126"/>
                  </a:cubicBezTo>
                  <a:cubicBezTo>
                    <a:pt x="1404" y="4111"/>
                    <a:pt x="1397" y="4103"/>
                    <a:pt x="1381" y="4095"/>
                  </a:cubicBezTo>
                  <a:cubicBezTo>
                    <a:pt x="1374" y="4095"/>
                    <a:pt x="1015" y="3958"/>
                    <a:pt x="611" y="3439"/>
                  </a:cubicBezTo>
                  <a:cubicBezTo>
                    <a:pt x="207" y="2928"/>
                    <a:pt x="108" y="2524"/>
                    <a:pt x="642" y="1685"/>
                  </a:cubicBezTo>
                  <a:cubicBezTo>
                    <a:pt x="1160" y="869"/>
                    <a:pt x="2983" y="91"/>
                    <a:pt x="3608" y="91"/>
                  </a:cubicBezTo>
                  <a:close/>
                  <a:moveTo>
                    <a:pt x="3610" y="0"/>
                  </a:moveTo>
                  <a:cubicBezTo>
                    <a:pt x="2947" y="0"/>
                    <a:pt x="1108" y="778"/>
                    <a:pt x="565" y="1632"/>
                  </a:cubicBezTo>
                  <a:cubicBezTo>
                    <a:pt x="1" y="2517"/>
                    <a:pt x="115" y="2959"/>
                    <a:pt x="535" y="3501"/>
                  </a:cubicBezTo>
                  <a:cubicBezTo>
                    <a:pt x="901" y="3973"/>
                    <a:pt x="1244" y="4141"/>
                    <a:pt x="1328" y="4179"/>
                  </a:cubicBezTo>
                  <a:cubicBezTo>
                    <a:pt x="1397" y="4332"/>
                    <a:pt x="1542" y="4431"/>
                    <a:pt x="1702" y="4439"/>
                  </a:cubicBezTo>
                  <a:cubicBezTo>
                    <a:pt x="1740" y="4439"/>
                    <a:pt x="1778" y="4439"/>
                    <a:pt x="1816" y="4423"/>
                  </a:cubicBezTo>
                  <a:cubicBezTo>
                    <a:pt x="1869" y="4408"/>
                    <a:pt x="1938" y="4393"/>
                    <a:pt x="1961" y="4309"/>
                  </a:cubicBezTo>
                  <a:cubicBezTo>
                    <a:pt x="1976" y="4233"/>
                    <a:pt x="1885" y="4164"/>
                    <a:pt x="1786" y="4080"/>
                  </a:cubicBezTo>
                  <a:cubicBezTo>
                    <a:pt x="1732" y="4042"/>
                    <a:pt x="1679" y="3989"/>
                    <a:pt x="1633" y="3943"/>
                  </a:cubicBezTo>
                  <a:cubicBezTo>
                    <a:pt x="1572" y="3874"/>
                    <a:pt x="1648" y="3684"/>
                    <a:pt x="1732" y="3493"/>
                  </a:cubicBezTo>
                  <a:cubicBezTo>
                    <a:pt x="1839" y="3287"/>
                    <a:pt x="1908" y="3066"/>
                    <a:pt x="1931" y="2837"/>
                  </a:cubicBezTo>
                  <a:cubicBezTo>
                    <a:pt x="1953" y="2539"/>
                    <a:pt x="1786" y="2433"/>
                    <a:pt x="1656" y="2356"/>
                  </a:cubicBezTo>
                  <a:cubicBezTo>
                    <a:pt x="1564" y="2303"/>
                    <a:pt x="1488" y="2257"/>
                    <a:pt x="1465" y="2151"/>
                  </a:cubicBezTo>
                  <a:cubicBezTo>
                    <a:pt x="1465" y="2074"/>
                    <a:pt x="1496" y="1998"/>
                    <a:pt x="1564" y="1945"/>
                  </a:cubicBezTo>
                  <a:cubicBezTo>
                    <a:pt x="1736" y="1766"/>
                    <a:pt x="2093" y="1619"/>
                    <a:pt x="2335" y="1619"/>
                  </a:cubicBezTo>
                  <a:cubicBezTo>
                    <a:pt x="2362" y="1619"/>
                    <a:pt x="2387" y="1620"/>
                    <a:pt x="2411" y="1624"/>
                  </a:cubicBezTo>
                  <a:cubicBezTo>
                    <a:pt x="2480" y="1632"/>
                    <a:pt x="2525" y="1655"/>
                    <a:pt x="2533" y="1685"/>
                  </a:cubicBezTo>
                  <a:cubicBezTo>
                    <a:pt x="2541" y="1731"/>
                    <a:pt x="2472" y="1815"/>
                    <a:pt x="2419" y="1861"/>
                  </a:cubicBezTo>
                  <a:cubicBezTo>
                    <a:pt x="2396" y="1876"/>
                    <a:pt x="2396" y="1899"/>
                    <a:pt x="2403" y="1922"/>
                  </a:cubicBezTo>
                  <a:cubicBezTo>
                    <a:pt x="2410" y="1934"/>
                    <a:pt x="2426" y="1947"/>
                    <a:pt x="2444" y="1947"/>
                  </a:cubicBezTo>
                  <a:cubicBezTo>
                    <a:pt x="2448" y="1947"/>
                    <a:pt x="2453" y="1946"/>
                    <a:pt x="2457" y="1945"/>
                  </a:cubicBezTo>
                  <a:cubicBezTo>
                    <a:pt x="2983" y="1823"/>
                    <a:pt x="3494" y="1609"/>
                    <a:pt x="3959" y="1327"/>
                  </a:cubicBezTo>
                  <a:cubicBezTo>
                    <a:pt x="4257" y="1128"/>
                    <a:pt x="4394" y="854"/>
                    <a:pt x="4341" y="579"/>
                  </a:cubicBezTo>
                  <a:cubicBezTo>
                    <a:pt x="4264" y="274"/>
                    <a:pt x="4013" y="53"/>
                    <a:pt x="3708" y="7"/>
                  </a:cubicBezTo>
                  <a:cubicBezTo>
                    <a:pt x="3679" y="3"/>
                    <a:pt x="3646" y="0"/>
                    <a:pt x="36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7"/>
            <p:cNvSpPr/>
            <p:nvPr/>
          </p:nvSpPr>
          <p:spPr>
            <a:xfrm>
              <a:off x="6893624" y="1919304"/>
              <a:ext cx="91868" cy="73428"/>
            </a:xfrm>
            <a:custGeom>
              <a:avLst/>
              <a:gdLst/>
              <a:ahLst/>
              <a:cxnLst/>
              <a:rect l="l" t="t" r="r" b="b"/>
              <a:pathLst>
                <a:path w="563" h="450" extrusionOk="0">
                  <a:moveTo>
                    <a:pt x="497" y="1"/>
                  </a:moveTo>
                  <a:cubicBezTo>
                    <a:pt x="486" y="1"/>
                    <a:pt x="476" y="5"/>
                    <a:pt x="466" y="15"/>
                  </a:cubicBezTo>
                  <a:lnTo>
                    <a:pt x="23" y="366"/>
                  </a:lnTo>
                  <a:cubicBezTo>
                    <a:pt x="8" y="381"/>
                    <a:pt x="0" y="412"/>
                    <a:pt x="16" y="427"/>
                  </a:cubicBezTo>
                  <a:cubicBezTo>
                    <a:pt x="23" y="442"/>
                    <a:pt x="39" y="450"/>
                    <a:pt x="54" y="450"/>
                  </a:cubicBezTo>
                  <a:cubicBezTo>
                    <a:pt x="69" y="450"/>
                    <a:pt x="77" y="442"/>
                    <a:pt x="84" y="434"/>
                  </a:cubicBezTo>
                  <a:lnTo>
                    <a:pt x="527" y="84"/>
                  </a:lnTo>
                  <a:cubicBezTo>
                    <a:pt x="562" y="54"/>
                    <a:pt x="533" y="1"/>
                    <a:pt x="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7"/>
            <p:cNvSpPr/>
            <p:nvPr/>
          </p:nvSpPr>
          <p:spPr>
            <a:xfrm>
              <a:off x="6930991" y="1958302"/>
              <a:ext cx="266465" cy="58089"/>
            </a:xfrm>
            <a:custGeom>
              <a:avLst/>
              <a:gdLst/>
              <a:ahLst/>
              <a:cxnLst/>
              <a:rect l="l" t="t" r="r" b="b"/>
              <a:pathLst>
                <a:path w="1633" h="356" extrusionOk="0">
                  <a:moveTo>
                    <a:pt x="61" y="0"/>
                  </a:moveTo>
                  <a:cubicBezTo>
                    <a:pt x="27" y="0"/>
                    <a:pt x="1" y="45"/>
                    <a:pt x="31" y="81"/>
                  </a:cubicBezTo>
                  <a:cubicBezTo>
                    <a:pt x="251" y="257"/>
                    <a:pt x="529" y="356"/>
                    <a:pt x="808" y="356"/>
                  </a:cubicBezTo>
                  <a:cubicBezTo>
                    <a:pt x="818" y="356"/>
                    <a:pt x="829" y="356"/>
                    <a:pt x="839" y="356"/>
                  </a:cubicBezTo>
                  <a:cubicBezTo>
                    <a:pt x="1106" y="348"/>
                    <a:pt x="1365" y="287"/>
                    <a:pt x="1602" y="173"/>
                  </a:cubicBezTo>
                  <a:cubicBezTo>
                    <a:pt x="1625" y="165"/>
                    <a:pt x="1632" y="134"/>
                    <a:pt x="1625" y="112"/>
                  </a:cubicBezTo>
                  <a:cubicBezTo>
                    <a:pt x="1614" y="95"/>
                    <a:pt x="1595" y="82"/>
                    <a:pt x="1577" y="82"/>
                  </a:cubicBezTo>
                  <a:cubicBezTo>
                    <a:pt x="1570" y="82"/>
                    <a:pt x="1563" y="84"/>
                    <a:pt x="1556" y="89"/>
                  </a:cubicBezTo>
                  <a:cubicBezTo>
                    <a:pt x="1279" y="215"/>
                    <a:pt x="1038" y="260"/>
                    <a:pt x="836" y="260"/>
                  </a:cubicBezTo>
                  <a:cubicBezTo>
                    <a:pt x="369" y="260"/>
                    <a:pt x="108" y="23"/>
                    <a:pt x="92" y="12"/>
                  </a:cubicBezTo>
                  <a:cubicBezTo>
                    <a:pt x="82" y="4"/>
                    <a:pt x="71"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7"/>
            <p:cNvSpPr/>
            <p:nvPr/>
          </p:nvSpPr>
          <p:spPr>
            <a:xfrm>
              <a:off x="6974558" y="1993874"/>
              <a:ext cx="173292" cy="84034"/>
            </a:xfrm>
            <a:custGeom>
              <a:avLst/>
              <a:gdLst/>
              <a:ahLst/>
              <a:cxnLst/>
              <a:rect l="l" t="t" r="r" b="b"/>
              <a:pathLst>
                <a:path w="1062" h="515" extrusionOk="0">
                  <a:moveTo>
                    <a:pt x="0" y="0"/>
                  </a:moveTo>
                  <a:lnTo>
                    <a:pt x="0" y="0"/>
                  </a:lnTo>
                  <a:cubicBezTo>
                    <a:pt x="130" y="252"/>
                    <a:pt x="366" y="427"/>
                    <a:pt x="641" y="496"/>
                  </a:cubicBezTo>
                  <a:cubicBezTo>
                    <a:pt x="689" y="509"/>
                    <a:pt x="730" y="514"/>
                    <a:pt x="764" y="514"/>
                  </a:cubicBezTo>
                  <a:cubicBezTo>
                    <a:pt x="1061" y="514"/>
                    <a:pt x="877" y="92"/>
                    <a:pt x="877" y="92"/>
                  </a:cubicBezTo>
                  <a:cubicBezTo>
                    <a:pt x="877" y="92"/>
                    <a:pt x="229" y="9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7"/>
            <p:cNvSpPr/>
            <p:nvPr/>
          </p:nvSpPr>
          <p:spPr>
            <a:xfrm>
              <a:off x="6965747" y="1985879"/>
              <a:ext cx="178187" cy="100188"/>
            </a:xfrm>
            <a:custGeom>
              <a:avLst/>
              <a:gdLst/>
              <a:ahLst/>
              <a:cxnLst/>
              <a:rect l="l" t="t" r="r" b="b"/>
              <a:pathLst>
                <a:path w="1092" h="614" extrusionOk="0">
                  <a:moveTo>
                    <a:pt x="153" y="126"/>
                  </a:moveTo>
                  <a:lnTo>
                    <a:pt x="153" y="126"/>
                  </a:lnTo>
                  <a:cubicBezTo>
                    <a:pt x="397" y="164"/>
                    <a:pt x="649" y="187"/>
                    <a:pt x="893" y="187"/>
                  </a:cubicBezTo>
                  <a:cubicBezTo>
                    <a:pt x="924" y="263"/>
                    <a:pt x="962" y="415"/>
                    <a:pt x="916" y="484"/>
                  </a:cubicBezTo>
                  <a:cubicBezTo>
                    <a:pt x="893" y="507"/>
                    <a:pt x="859" y="515"/>
                    <a:pt x="821" y="515"/>
                  </a:cubicBezTo>
                  <a:cubicBezTo>
                    <a:pt x="783" y="515"/>
                    <a:pt x="741" y="507"/>
                    <a:pt x="702" y="499"/>
                  </a:cubicBezTo>
                  <a:cubicBezTo>
                    <a:pt x="481" y="446"/>
                    <a:pt x="291" y="316"/>
                    <a:pt x="153" y="126"/>
                  </a:cubicBezTo>
                  <a:close/>
                  <a:moveTo>
                    <a:pt x="53" y="1"/>
                  </a:moveTo>
                  <a:cubicBezTo>
                    <a:pt x="38" y="1"/>
                    <a:pt x="27" y="8"/>
                    <a:pt x="16" y="19"/>
                  </a:cubicBezTo>
                  <a:cubicBezTo>
                    <a:pt x="1" y="34"/>
                    <a:pt x="1" y="49"/>
                    <a:pt x="8" y="72"/>
                  </a:cubicBezTo>
                  <a:cubicBezTo>
                    <a:pt x="146" y="331"/>
                    <a:pt x="390" y="522"/>
                    <a:pt x="680" y="591"/>
                  </a:cubicBezTo>
                  <a:cubicBezTo>
                    <a:pt x="725" y="606"/>
                    <a:pt x="771" y="614"/>
                    <a:pt x="817" y="614"/>
                  </a:cubicBezTo>
                  <a:cubicBezTo>
                    <a:pt x="878" y="614"/>
                    <a:pt x="939" y="591"/>
                    <a:pt x="985" y="545"/>
                  </a:cubicBezTo>
                  <a:cubicBezTo>
                    <a:pt x="1091" y="408"/>
                    <a:pt x="985" y="148"/>
                    <a:pt x="969" y="118"/>
                  </a:cubicBezTo>
                  <a:cubicBezTo>
                    <a:pt x="962" y="103"/>
                    <a:pt x="947" y="87"/>
                    <a:pt x="924" y="87"/>
                  </a:cubicBezTo>
                  <a:cubicBezTo>
                    <a:pt x="924" y="87"/>
                    <a:pt x="291" y="87"/>
                    <a:pt x="69" y="4"/>
                  </a:cubicBezTo>
                  <a:cubicBezTo>
                    <a:pt x="63" y="1"/>
                    <a:pt x="58" y="1"/>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7"/>
            <p:cNvSpPr/>
            <p:nvPr/>
          </p:nvSpPr>
          <p:spPr>
            <a:xfrm>
              <a:off x="6848751" y="1671281"/>
              <a:ext cx="51237" cy="83055"/>
            </a:xfrm>
            <a:custGeom>
              <a:avLst/>
              <a:gdLst/>
              <a:ahLst/>
              <a:cxnLst/>
              <a:rect l="l" t="t" r="r" b="b"/>
              <a:pathLst>
                <a:path w="314" h="509" extrusionOk="0">
                  <a:moveTo>
                    <a:pt x="91" y="0"/>
                  </a:moveTo>
                  <a:cubicBezTo>
                    <a:pt x="86" y="0"/>
                    <a:pt x="82" y="1"/>
                    <a:pt x="77" y="2"/>
                  </a:cubicBezTo>
                  <a:cubicBezTo>
                    <a:pt x="16" y="25"/>
                    <a:pt x="1" y="154"/>
                    <a:pt x="47" y="292"/>
                  </a:cubicBezTo>
                  <a:cubicBezTo>
                    <a:pt x="88" y="416"/>
                    <a:pt x="160" y="509"/>
                    <a:pt x="219" y="509"/>
                  </a:cubicBezTo>
                  <a:cubicBezTo>
                    <a:pt x="225" y="509"/>
                    <a:pt x="231" y="507"/>
                    <a:pt x="237" y="505"/>
                  </a:cubicBezTo>
                  <a:cubicBezTo>
                    <a:pt x="298" y="482"/>
                    <a:pt x="314" y="353"/>
                    <a:pt x="268" y="215"/>
                  </a:cubicBezTo>
                  <a:cubicBezTo>
                    <a:pt x="225" y="88"/>
                    <a:pt x="150" y="0"/>
                    <a:pt x="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7"/>
            <p:cNvSpPr/>
            <p:nvPr/>
          </p:nvSpPr>
          <p:spPr>
            <a:xfrm>
              <a:off x="7097756" y="1601280"/>
              <a:ext cx="49932" cy="82076"/>
            </a:xfrm>
            <a:custGeom>
              <a:avLst/>
              <a:gdLst/>
              <a:ahLst/>
              <a:cxnLst/>
              <a:rect l="l" t="t" r="r" b="b"/>
              <a:pathLst>
                <a:path w="306" h="503" extrusionOk="0">
                  <a:moveTo>
                    <a:pt x="88" y="0"/>
                  </a:moveTo>
                  <a:cubicBezTo>
                    <a:pt x="82" y="0"/>
                    <a:pt x="75" y="1"/>
                    <a:pt x="69" y="4"/>
                  </a:cubicBezTo>
                  <a:cubicBezTo>
                    <a:pt x="8" y="19"/>
                    <a:pt x="0" y="149"/>
                    <a:pt x="38" y="286"/>
                  </a:cubicBezTo>
                  <a:cubicBezTo>
                    <a:pt x="80" y="410"/>
                    <a:pt x="152" y="503"/>
                    <a:pt x="211" y="503"/>
                  </a:cubicBezTo>
                  <a:cubicBezTo>
                    <a:pt x="217" y="503"/>
                    <a:pt x="223" y="502"/>
                    <a:pt x="229" y="500"/>
                  </a:cubicBezTo>
                  <a:cubicBezTo>
                    <a:pt x="290" y="477"/>
                    <a:pt x="305" y="355"/>
                    <a:pt x="260" y="217"/>
                  </a:cubicBezTo>
                  <a:cubicBezTo>
                    <a:pt x="219" y="87"/>
                    <a:pt x="147" y="0"/>
                    <a:pt x="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7"/>
            <p:cNvSpPr/>
            <p:nvPr/>
          </p:nvSpPr>
          <p:spPr>
            <a:xfrm>
              <a:off x="6736812" y="1587247"/>
              <a:ext cx="311338" cy="228768"/>
            </a:xfrm>
            <a:custGeom>
              <a:avLst/>
              <a:gdLst/>
              <a:ahLst/>
              <a:cxnLst/>
              <a:rect l="l" t="t" r="r" b="b"/>
              <a:pathLst>
                <a:path w="1908" h="1402" extrusionOk="0">
                  <a:moveTo>
                    <a:pt x="1465" y="97"/>
                  </a:moveTo>
                  <a:cubicBezTo>
                    <a:pt x="1526" y="97"/>
                    <a:pt x="1587" y="136"/>
                    <a:pt x="1610" y="197"/>
                  </a:cubicBezTo>
                  <a:lnTo>
                    <a:pt x="1778" y="715"/>
                  </a:lnTo>
                  <a:cubicBezTo>
                    <a:pt x="1808" y="799"/>
                    <a:pt x="1762" y="883"/>
                    <a:pt x="1686" y="906"/>
                  </a:cubicBezTo>
                  <a:lnTo>
                    <a:pt x="489" y="1302"/>
                  </a:lnTo>
                  <a:cubicBezTo>
                    <a:pt x="474" y="1307"/>
                    <a:pt x="459" y="1309"/>
                    <a:pt x="444" y="1309"/>
                  </a:cubicBezTo>
                  <a:cubicBezTo>
                    <a:pt x="382" y="1309"/>
                    <a:pt x="324" y="1271"/>
                    <a:pt x="305" y="1203"/>
                  </a:cubicBezTo>
                  <a:lnTo>
                    <a:pt x="130" y="685"/>
                  </a:lnTo>
                  <a:cubicBezTo>
                    <a:pt x="122" y="647"/>
                    <a:pt x="122" y="608"/>
                    <a:pt x="138" y="570"/>
                  </a:cubicBezTo>
                  <a:cubicBezTo>
                    <a:pt x="161" y="540"/>
                    <a:pt x="191" y="509"/>
                    <a:pt x="229" y="502"/>
                  </a:cubicBezTo>
                  <a:lnTo>
                    <a:pt x="1419" y="105"/>
                  </a:lnTo>
                  <a:cubicBezTo>
                    <a:pt x="1434" y="97"/>
                    <a:pt x="1450" y="97"/>
                    <a:pt x="1465" y="97"/>
                  </a:cubicBezTo>
                  <a:close/>
                  <a:moveTo>
                    <a:pt x="1466" y="0"/>
                  </a:moveTo>
                  <a:cubicBezTo>
                    <a:pt x="1441" y="0"/>
                    <a:pt x="1414" y="4"/>
                    <a:pt x="1389" y="13"/>
                  </a:cubicBezTo>
                  <a:lnTo>
                    <a:pt x="199" y="410"/>
                  </a:lnTo>
                  <a:cubicBezTo>
                    <a:pt x="69" y="448"/>
                    <a:pt x="0" y="586"/>
                    <a:pt x="46" y="715"/>
                  </a:cubicBezTo>
                  <a:lnTo>
                    <a:pt x="214" y="1234"/>
                  </a:lnTo>
                  <a:cubicBezTo>
                    <a:pt x="244" y="1333"/>
                    <a:pt x="344" y="1402"/>
                    <a:pt x="443" y="1402"/>
                  </a:cubicBezTo>
                  <a:cubicBezTo>
                    <a:pt x="473" y="1402"/>
                    <a:pt x="496" y="1402"/>
                    <a:pt x="519" y="1394"/>
                  </a:cubicBezTo>
                  <a:lnTo>
                    <a:pt x="1716" y="997"/>
                  </a:lnTo>
                  <a:cubicBezTo>
                    <a:pt x="1839" y="952"/>
                    <a:pt x="1907" y="814"/>
                    <a:pt x="1869" y="692"/>
                  </a:cubicBezTo>
                  <a:lnTo>
                    <a:pt x="1694" y="166"/>
                  </a:lnTo>
                  <a:cubicBezTo>
                    <a:pt x="1663" y="68"/>
                    <a:pt x="1569"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7"/>
            <p:cNvSpPr/>
            <p:nvPr/>
          </p:nvSpPr>
          <p:spPr>
            <a:xfrm>
              <a:off x="6993160" y="1570440"/>
              <a:ext cx="85993" cy="38998"/>
            </a:xfrm>
            <a:custGeom>
              <a:avLst/>
              <a:gdLst/>
              <a:ahLst/>
              <a:cxnLst/>
              <a:rect l="l" t="t" r="r" b="b"/>
              <a:pathLst>
                <a:path w="527" h="239" extrusionOk="0">
                  <a:moveTo>
                    <a:pt x="474" y="0"/>
                  </a:moveTo>
                  <a:cubicBezTo>
                    <a:pt x="469" y="0"/>
                    <a:pt x="464" y="1"/>
                    <a:pt x="458" y="2"/>
                  </a:cubicBezTo>
                  <a:lnTo>
                    <a:pt x="39" y="147"/>
                  </a:lnTo>
                  <a:cubicBezTo>
                    <a:pt x="16" y="155"/>
                    <a:pt x="1" y="177"/>
                    <a:pt x="8" y="200"/>
                  </a:cubicBezTo>
                  <a:cubicBezTo>
                    <a:pt x="16" y="223"/>
                    <a:pt x="31" y="239"/>
                    <a:pt x="54" y="239"/>
                  </a:cubicBezTo>
                  <a:lnTo>
                    <a:pt x="69" y="231"/>
                  </a:lnTo>
                  <a:lnTo>
                    <a:pt x="489" y="94"/>
                  </a:lnTo>
                  <a:cubicBezTo>
                    <a:pt x="519" y="86"/>
                    <a:pt x="527" y="55"/>
                    <a:pt x="519" y="33"/>
                  </a:cubicBezTo>
                  <a:cubicBezTo>
                    <a:pt x="513" y="14"/>
                    <a:pt x="496" y="0"/>
                    <a:pt x="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7"/>
            <p:cNvSpPr/>
            <p:nvPr/>
          </p:nvSpPr>
          <p:spPr>
            <a:xfrm>
              <a:off x="6616063" y="1693636"/>
              <a:ext cx="143268" cy="138533"/>
            </a:xfrm>
            <a:custGeom>
              <a:avLst/>
              <a:gdLst/>
              <a:ahLst/>
              <a:cxnLst/>
              <a:rect l="l" t="t" r="r" b="b"/>
              <a:pathLst>
                <a:path w="878" h="849" extrusionOk="0">
                  <a:moveTo>
                    <a:pt x="831" y="0"/>
                  </a:moveTo>
                  <a:cubicBezTo>
                    <a:pt x="819" y="0"/>
                    <a:pt x="805" y="6"/>
                    <a:pt x="794" y="17"/>
                  </a:cubicBezTo>
                  <a:lnTo>
                    <a:pt x="31" y="765"/>
                  </a:lnTo>
                  <a:cubicBezTo>
                    <a:pt x="1" y="795"/>
                    <a:pt x="23" y="849"/>
                    <a:pt x="69" y="849"/>
                  </a:cubicBezTo>
                  <a:cubicBezTo>
                    <a:pt x="77" y="849"/>
                    <a:pt x="92" y="841"/>
                    <a:pt x="100" y="834"/>
                  </a:cubicBezTo>
                  <a:lnTo>
                    <a:pt x="862" y="78"/>
                  </a:lnTo>
                  <a:cubicBezTo>
                    <a:pt x="878" y="63"/>
                    <a:pt x="878" y="33"/>
                    <a:pt x="862" y="17"/>
                  </a:cubicBezTo>
                  <a:cubicBezTo>
                    <a:pt x="855" y="6"/>
                    <a:pt x="843" y="0"/>
                    <a:pt x="8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7"/>
            <p:cNvSpPr/>
            <p:nvPr/>
          </p:nvSpPr>
          <p:spPr>
            <a:xfrm>
              <a:off x="7205941" y="1497991"/>
              <a:ext cx="110959" cy="93987"/>
            </a:xfrm>
            <a:custGeom>
              <a:avLst/>
              <a:gdLst/>
              <a:ahLst/>
              <a:cxnLst/>
              <a:rect l="l" t="t" r="r" b="b"/>
              <a:pathLst>
                <a:path w="680" h="576" extrusionOk="0">
                  <a:moveTo>
                    <a:pt x="623" y="1"/>
                  </a:moveTo>
                  <a:cubicBezTo>
                    <a:pt x="613" y="1"/>
                    <a:pt x="603" y="4"/>
                    <a:pt x="596" y="11"/>
                  </a:cubicBezTo>
                  <a:lnTo>
                    <a:pt x="24" y="492"/>
                  </a:lnTo>
                  <a:cubicBezTo>
                    <a:pt x="8" y="507"/>
                    <a:pt x="1" y="538"/>
                    <a:pt x="24" y="560"/>
                  </a:cubicBezTo>
                  <a:cubicBezTo>
                    <a:pt x="31" y="568"/>
                    <a:pt x="47" y="576"/>
                    <a:pt x="54" y="576"/>
                  </a:cubicBezTo>
                  <a:cubicBezTo>
                    <a:pt x="69" y="576"/>
                    <a:pt x="77" y="568"/>
                    <a:pt x="85" y="560"/>
                  </a:cubicBezTo>
                  <a:lnTo>
                    <a:pt x="657" y="88"/>
                  </a:lnTo>
                  <a:cubicBezTo>
                    <a:pt x="672" y="72"/>
                    <a:pt x="680" y="42"/>
                    <a:pt x="657" y="19"/>
                  </a:cubicBezTo>
                  <a:cubicBezTo>
                    <a:pt x="648" y="6"/>
                    <a:pt x="635"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7"/>
            <p:cNvSpPr/>
            <p:nvPr/>
          </p:nvSpPr>
          <p:spPr>
            <a:xfrm>
              <a:off x="7051740" y="1491790"/>
              <a:ext cx="308727" cy="229584"/>
            </a:xfrm>
            <a:custGeom>
              <a:avLst/>
              <a:gdLst/>
              <a:ahLst/>
              <a:cxnLst/>
              <a:rect l="l" t="t" r="r" b="b"/>
              <a:pathLst>
                <a:path w="1892" h="1407" extrusionOk="0">
                  <a:moveTo>
                    <a:pt x="1464" y="95"/>
                  </a:moveTo>
                  <a:cubicBezTo>
                    <a:pt x="1487" y="95"/>
                    <a:pt x="1503" y="103"/>
                    <a:pt x="1525" y="110"/>
                  </a:cubicBezTo>
                  <a:cubicBezTo>
                    <a:pt x="1564" y="126"/>
                    <a:pt x="1586" y="156"/>
                    <a:pt x="1602" y="194"/>
                  </a:cubicBezTo>
                  <a:lnTo>
                    <a:pt x="1777" y="713"/>
                  </a:lnTo>
                  <a:cubicBezTo>
                    <a:pt x="1800" y="797"/>
                    <a:pt x="1762" y="881"/>
                    <a:pt x="1678" y="904"/>
                  </a:cubicBezTo>
                  <a:lnTo>
                    <a:pt x="488" y="1308"/>
                  </a:lnTo>
                  <a:cubicBezTo>
                    <a:pt x="475" y="1312"/>
                    <a:pt x="461" y="1314"/>
                    <a:pt x="448" y="1314"/>
                  </a:cubicBezTo>
                  <a:cubicBezTo>
                    <a:pt x="384" y="1314"/>
                    <a:pt x="324" y="1272"/>
                    <a:pt x="305" y="1209"/>
                  </a:cubicBezTo>
                  <a:lnTo>
                    <a:pt x="130" y="690"/>
                  </a:lnTo>
                  <a:cubicBezTo>
                    <a:pt x="114" y="652"/>
                    <a:pt x="122" y="614"/>
                    <a:pt x="137" y="576"/>
                  </a:cubicBezTo>
                  <a:cubicBezTo>
                    <a:pt x="153" y="545"/>
                    <a:pt x="183" y="515"/>
                    <a:pt x="221" y="507"/>
                  </a:cubicBezTo>
                  <a:lnTo>
                    <a:pt x="1419" y="103"/>
                  </a:lnTo>
                  <a:cubicBezTo>
                    <a:pt x="1434" y="103"/>
                    <a:pt x="1449" y="95"/>
                    <a:pt x="1464" y="95"/>
                  </a:cubicBezTo>
                  <a:close/>
                  <a:moveTo>
                    <a:pt x="1457" y="1"/>
                  </a:moveTo>
                  <a:cubicBezTo>
                    <a:pt x="1434" y="1"/>
                    <a:pt x="1411" y="4"/>
                    <a:pt x="1388" y="11"/>
                  </a:cubicBezTo>
                  <a:lnTo>
                    <a:pt x="198" y="408"/>
                  </a:lnTo>
                  <a:cubicBezTo>
                    <a:pt x="69" y="454"/>
                    <a:pt x="0" y="591"/>
                    <a:pt x="38" y="713"/>
                  </a:cubicBezTo>
                  <a:lnTo>
                    <a:pt x="214" y="1239"/>
                  </a:lnTo>
                  <a:cubicBezTo>
                    <a:pt x="244" y="1338"/>
                    <a:pt x="336" y="1407"/>
                    <a:pt x="442" y="1407"/>
                  </a:cubicBezTo>
                  <a:cubicBezTo>
                    <a:pt x="473" y="1407"/>
                    <a:pt x="496" y="1399"/>
                    <a:pt x="526" y="1392"/>
                  </a:cubicBezTo>
                  <a:lnTo>
                    <a:pt x="1716" y="1003"/>
                  </a:lnTo>
                  <a:cubicBezTo>
                    <a:pt x="1777" y="980"/>
                    <a:pt x="1823" y="934"/>
                    <a:pt x="1853" y="881"/>
                  </a:cubicBezTo>
                  <a:cubicBezTo>
                    <a:pt x="1884" y="820"/>
                    <a:pt x="1892" y="759"/>
                    <a:pt x="1869" y="698"/>
                  </a:cubicBezTo>
                  <a:lnTo>
                    <a:pt x="1693" y="171"/>
                  </a:lnTo>
                  <a:cubicBezTo>
                    <a:pt x="1656" y="66"/>
                    <a:pt x="1558" y="1"/>
                    <a:pt x="1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7"/>
            <p:cNvSpPr/>
            <p:nvPr/>
          </p:nvSpPr>
          <p:spPr>
            <a:xfrm>
              <a:off x="6770427" y="1548575"/>
              <a:ext cx="182266" cy="94477"/>
            </a:xfrm>
            <a:custGeom>
              <a:avLst/>
              <a:gdLst/>
              <a:ahLst/>
              <a:cxnLst/>
              <a:rect l="l" t="t" r="r" b="b"/>
              <a:pathLst>
                <a:path w="1117" h="579" extrusionOk="0">
                  <a:moveTo>
                    <a:pt x="895" y="1"/>
                  </a:moveTo>
                  <a:cubicBezTo>
                    <a:pt x="382" y="1"/>
                    <a:pt x="52" y="404"/>
                    <a:pt x="31" y="418"/>
                  </a:cubicBezTo>
                  <a:cubicBezTo>
                    <a:pt x="0" y="464"/>
                    <a:pt x="8" y="525"/>
                    <a:pt x="46" y="556"/>
                  </a:cubicBezTo>
                  <a:cubicBezTo>
                    <a:pt x="69" y="571"/>
                    <a:pt x="84" y="578"/>
                    <a:pt x="107" y="578"/>
                  </a:cubicBezTo>
                  <a:cubicBezTo>
                    <a:pt x="138" y="578"/>
                    <a:pt x="160" y="563"/>
                    <a:pt x="183" y="540"/>
                  </a:cubicBezTo>
                  <a:cubicBezTo>
                    <a:pt x="183" y="540"/>
                    <a:pt x="471" y="192"/>
                    <a:pt x="890" y="192"/>
                  </a:cubicBezTo>
                  <a:cubicBezTo>
                    <a:pt x="918" y="192"/>
                    <a:pt x="947" y="194"/>
                    <a:pt x="977" y="197"/>
                  </a:cubicBezTo>
                  <a:cubicBezTo>
                    <a:pt x="981" y="198"/>
                    <a:pt x="986" y="198"/>
                    <a:pt x="990" y="198"/>
                  </a:cubicBezTo>
                  <a:cubicBezTo>
                    <a:pt x="1100" y="198"/>
                    <a:pt x="1117" y="21"/>
                    <a:pt x="999" y="6"/>
                  </a:cubicBezTo>
                  <a:cubicBezTo>
                    <a:pt x="964" y="3"/>
                    <a:pt x="929"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7"/>
            <p:cNvSpPr/>
            <p:nvPr/>
          </p:nvSpPr>
          <p:spPr>
            <a:xfrm>
              <a:off x="7032975" y="1487548"/>
              <a:ext cx="144573" cy="55968"/>
            </a:xfrm>
            <a:custGeom>
              <a:avLst/>
              <a:gdLst/>
              <a:ahLst/>
              <a:cxnLst/>
              <a:rect l="l" t="t" r="r" b="b"/>
              <a:pathLst>
                <a:path w="886" h="343" extrusionOk="0">
                  <a:moveTo>
                    <a:pt x="536" y="1"/>
                  </a:moveTo>
                  <a:cubicBezTo>
                    <a:pt x="217" y="1"/>
                    <a:pt x="45" y="168"/>
                    <a:pt x="39" y="174"/>
                  </a:cubicBezTo>
                  <a:cubicBezTo>
                    <a:pt x="1" y="213"/>
                    <a:pt x="1" y="274"/>
                    <a:pt x="39" y="312"/>
                  </a:cubicBezTo>
                  <a:cubicBezTo>
                    <a:pt x="54" y="327"/>
                    <a:pt x="85" y="342"/>
                    <a:pt x="107" y="342"/>
                  </a:cubicBezTo>
                  <a:cubicBezTo>
                    <a:pt x="130" y="342"/>
                    <a:pt x="153" y="327"/>
                    <a:pt x="176" y="312"/>
                  </a:cubicBezTo>
                  <a:cubicBezTo>
                    <a:pt x="176" y="312"/>
                    <a:pt x="301" y="192"/>
                    <a:pt x="543" y="192"/>
                  </a:cubicBezTo>
                  <a:cubicBezTo>
                    <a:pt x="606" y="192"/>
                    <a:pt x="677" y="200"/>
                    <a:pt x="756" y="220"/>
                  </a:cubicBezTo>
                  <a:cubicBezTo>
                    <a:pt x="761" y="221"/>
                    <a:pt x="767" y="222"/>
                    <a:pt x="773" y="222"/>
                  </a:cubicBezTo>
                  <a:cubicBezTo>
                    <a:pt x="814" y="222"/>
                    <a:pt x="857" y="198"/>
                    <a:pt x="870" y="152"/>
                  </a:cubicBezTo>
                  <a:cubicBezTo>
                    <a:pt x="885" y="98"/>
                    <a:pt x="855" y="45"/>
                    <a:pt x="801" y="37"/>
                  </a:cubicBezTo>
                  <a:cubicBezTo>
                    <a:pt x="704" y="11"/>
                    <a:pt x="616" y="1"/>
                    <a:pt x="5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7"/>
            <p:cNvSpPr/>
            <p:nvPr/>
          </p:nvSpPr>
          <p:spPr>
            <a:xfrm>
              <a:off x="7064142" y="1617923"/>
              <a:ext cx="143268" cy="303501"/>
            </a:xfrm>
            <a:custGeom>
              <a:avLst/>
              <a:gdLst/>
              <a:ahLst/>
              <a:cxnLst/>
              <a:rect l="l" t="t" r="r" b="b"/>
              <a:pathLst>
                <a:path w="878" h="1860" extrusionOk="0">
                  <a:moveTo>
                    <a:pt x="0" y="1"/>
                  </a:moveTo>
                  <a:lnTo>
                    <a:pt x="122" y="1809"/>
                  </a:lnTo>
                  <a:cubicBezTo>
                    <a:pt x="122" y="1809"/>
                    <a:pt x="380" y="1859"/>
                    <a:pt x="579" y="1859"/>
                  </a:cubicBezTo>
                  <a:cubicBezTo>
                    <a:pt x="678" y="1859"/>
                    <a:pt x="763" y="1847"/>
                    <a:pt x="794" y="1809"/>
                  </a:cubicBezTo>
                  <a:cubicBezTo>
                    <a:pt x="877" y="1694"/>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7"/>
            <p:cNvSpPr/>
            <p:nvPr/>
          </p:nvSpPr>
          <p:spPr>
            <a:xfrm>
              <a:off x="7054514" y="1609112"/>
              <a:ext cx="159096" cy="320144"/>
            </a:xfrm>
            <a:custGeom>
              <a:avLst/>
              <a:gdLst/>
              <a:ahLst/>
              <a:cxnLst/>
              <a:rect l="l" t="t" r="r" b="b"/>
              <a:pathLst>
                <a:path w="975" h="1962" extrusionOk="0">
                  <a:moveTo>
                    <a:pt x="66" y="1"/>
                  </a:moveTo>
                  <a:cubicBezTo>
                    <a:pt x="33" y="1"/>
                    <a:pt x="0" y="34"/>
                    <a:pt x="21" y="70"/>
                  </a:cubicBezTo>
                  <a:cubicBezTo>
                    <a:pt x="425" y="856"/>
                    <a:pt x="830" y="1740"/>
                    <a:pt x="814" y="1832"/>
                  </a:cubicBezTo>
                  <a:cubicBezTo>
                    <a:pt x="795" y="1855"/>
                    <a:pt x="726" y="1865"/>
                    <a:pt x="632" y="1865"/>
                  </a:cubicBezTo>
                  <a:cubicBezTo>
                    <a:pt x="508" y="1865"/>
                    <a:pt x="341" y="1847"/>
                    <a:pt x="189" y="1817"/>
                  </a:cubicBezTo>
                  <a:cubicBezTo>
                    <a:pt x="185" y="1816"/>
                    <a:pt x="180" y="1815"/>
                    <a:pt x="177" y="1815"/>
                  </a:cubicBezTo>
                  <a:cubicBezTo>
                    <a:pt x="125" y="1815"/>
                    <a:pt x="110" y="1901"/>
                    <a:pt x="174" y="1908"/>
                  </a:cubicBezTo>
                  <a:cubicBezTo>
                    <a:pt x="319" y="1939"/>
                    <a:pt x="471" y="1962"/>
                    <a:pt x="624" y="1962"/>
                  </a:cubicBezTo>
                  <a:cubicBezTo>
                    <a:pt x="746" y="1962"/>
                    <a:pt x="853" y="1946"/>
                    <a:pt x="891" y="1893"/>
                  </a:cubicBezTo>
                  <a:cubicBezTo>
                    <a:pt x="975" y="1771"/>
                    <a:pt x="509" y="810"/>
                    <a:pt x="105" y="24"/>
                  </a:cubicBezTo>
                  <a:cubicBezTo>
                    <a:pt x="95" y="8"/>
                    <a:pt x="81" y="1"/>
                    <a:pt x="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7"/>
            <p:cNvSpPr/>
            <p:nvPr/>
          </p:nvSpPr>
          <p:spPr>
            <a:xfrm>
              <a:off x="6029938" y="2704493"/>
              <a:ext cx="557732" cy="1017870"/>
            </a:xfrm>
            <a:custGeom>
              <a:avLst/>
              <a:gdLst/>
              <a:ahLst/>
              <a:cxnLst/>
              <a:rect l="l" t="t" r="r" b="b"/>
              <a:pathLst>
                <a:path w="3418" h="6238" extrusionOk="0">
                  <a:moveTo>
                    <a:pt x="2166" y="0"/>
                  </a:moveTo>
                  <a:cubicBezTo>
                    <a:pt x="2166" y="0"/>
                    <a:pt x="1671" y="0"/>
                    <a:pt x="1518" y="435"/>
                  </a:cubicBezTo>
                  <a:cubicBezTo>
                    <a:pt x="1373" y="877"/>
                    <a:pt x="0" y="5873"/>
                    <a:pt x="145" y="6018"/>
                  </a:cubicBezTo>
                  <a:cubicBezTo>
                    <a:pt x="265" y="6138"/>
                    <a:pt x="1554" y="6237"/>
                    <a:pt x="2109" y="6237"/>
                  </a:cubicBezTo>
                  <a:cubicBezTo>
                    <a:pt x="2223" y="6237"/>
                    <a:pt x="2306" y="6233"/>
                    <a:pt x="2342" y="6224"/>
                  </a:cubicBezTo>
                  <a:cubicBezTo>
                    <a:pt x="2548" y="6163"/>
                    <a:pt x="3417" y="2807"/>
                    <a:pt x="3417" y="2807"/>
                  </a:cubicBezTo>
                  <a:lnTo>
                    <a:pt x="2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7"/>
            <p:cNvSpPr/>
            <p:nvPr/>
          </p:nvSpPr>
          <p:spPr>
            <a:xfrm>
              <a:off x="6017374" y="2696987"/>
              <a:ext cx="578945" cy="1033698"/>
            </a:xfrm>
            <a:custGeom>
              <a:avLst/>
              <a:gdLst/>
              <a:ahLst/>
              <a:cxnLst/>
              <a:rect l="l" t="t" r="r" b="b"/>
              <a:pathLst>
                <a:path w="3548" h="6335" extrusionOk="0">
                  <a:moveTo>
                    <a:pt x="2243" y="1"/>
                  </a:moveTo>
                  <a:cubicBezTo>
                    <a:pt x="2236" y="1"/>
                    <a:pt x="1709" y="8"/>
                    <a:pt x="1549" y="473"/>
                  </a:cubicBezTo>
                  <a:cubicBezTo>
                    <a:pt x="1534" y="519"/>
                    <a:pt x="1" y="5904"/>
                    <a:pt x="192" y="6095"/>
                  </a:cubicBezTo>
                  <a:cubicBezTo>
                    <a:pt x="321" y="6232"/>
                    <a:pt x="1572" y="6331"/>
                    <a:pt x="2152" y="6331"/>
                  </a:cubicBezTo>
                  <a:cubicBezTo>
                    <a:pt x="2179" y="6333"/>
                    <a:pt x="2205" y="6334"/>
                    <a:pt x="2232" y="6334"/>
                  </a:cubicBezTo>
                  <a:cubicBezTo>
                    <a:pt x="2297" y="6334"/>
                    <a:pt x="2362" y="6329"/>
                    <a:pt x="2426" y="6323"/>
                  </a:cubicBezTo>
                  <a:cubicBezTo>
                    <a:pt x="2640" y="6262"/>
                    <a:pt x="3281" y="3883"/>
                    <a:pt x="3548" y="2868"/>
                  </a:cubicBezTo>
                  <a:cubicBezTo>
                    <a:pt x="3548" y="2846"/>
                    <a:pt x="3532" y="2815"/>
                    <a:pt x="3509" y="2807"/>
                  </a:cubicBezTo>
                  <a:cubicBezTo>
                    <a:pt x="3505" y="2806"/>
                    <a:pt x="3501" y="2805"/>
                    <a:pt x="3497" y="2805"/>
                  </a:cubicBezTo>
                  <a:cubicBezTo>
                    <a:pt x="3477" y="2805"/>
                    <a:pt x="3455" y="2820"/>
                    <a:pt x="3448" y="2846"/>
                  </a:cubicBezTo>
                  <a:cubicBezTo>
                    <a:pt x="3120" y="4096"/>
                    <a:pt x="2548" y="6133"/>
                    <a:pt x="2403" y="6232"/>
                  </a:cubicBezTo>
                  <a:cubicBezTo>
                    <a:pt x="2371" y="6240"/>
                    <a:pt x="2298" y="6244"/>
                    <a:pt x="2198" y="6244"/>
                  </a:cubicBezTo>
                  <a:cubicBezTo>
                    <a:pt x="1671" y="6244"/>
                    <a:pt x="395" y="6137"/>
                    <a:pt x="260" y="6041"/>
                  </a:cubicBezTo>
                  <a:cubicBezTo>
                    <a:pt x="192" y="5736"/>
                    <a:pt x="1442" y="1099"/>
                    <a:pt x="1641" y="504"/>
                  </a:cubicBezTo>
                  <a:cubicBezTo>
                    <a:pt x="1778" y="100"/>
                    <a:pt x="2220" y="100"/>
                    <a:pt x="2243" y="100"/>
                  </a:cubicBezTo>
                  <a:cubicBezTo>
                    <a:pt x="2266" y="100"/>
                    <a:pt x="2289" y="77"/>
                    <a:pt x="2289" y="46"/>
                  </a:cubicBezTo>
                  <a:cubicBezTo>
                    <a:pt x="2289" y="23"/>
                    <a:pt x="2266" y="1"/>
                    <a:pt x="22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7"/>
            <p:cNvSpPr/>
            <p:nvPr/>
          </p:nvSpPr>
          <p:spPr>
            <a:xfrm>
              <a:off x="6010031" y="3542387"/>
              <a:ext cx="511554" cy="441218"/>
            </a:xfrm>
            <a:custGeom>
              <a:avLst/>
              <a:gdLst/>
              <a:ahLst/>
              <a:cxnLst/>
              <a:rect l="l" t="t" r="r" b="b"/>
              <a:pathLst>
                <a:path w="3135" h="2704" extrusionOk="0">
                  <a:moveTo>
                    <a:pt x="1893" y="0"/>
                  </a:moveTo>
                  <a:cubicBezTo>
                    <a:pt x="1513" y="0"/>
                    <a:pt x="1114" y="104"/>
                    <a:pt x="824" y="326"/>
                  </a:cubicBezTo>
                  <a:cubicBezTo>
                    <a:pt x="328" y="708"/>
                    <a:pt x="244" y="616"/>
                    <a:pt x="122" y="1348"/>
                  </a:cubicBezTo>
                  <a:cubicBezTo>
                    <a:pt x="0" y="2088"/>
                    <a:pt x="504" y="2546"/>
                    <a:pt x="915" y="2637"/>
                  </a:cubicBezTo>
                  <a:cubicBezTo>
                    <a:pt x="1072" y="2670"/>
                    <a:pt x="1223" y="2704"/>
                    <a:pt x="1376" y="2704"/>
                  </a:cubicBezTo>
                  <a:cubicBezTo>
                    <a:pt x="1618" y="2704"/>
                    <a:pt x="1868" y="2620"/>
                    <a:pt x="2166" y="2317"/>
                  </a:cubicBezTo>
                  <a:cubicBezTo>
                    <a:pt x="2662" y="1821"/>
                    <a:pt x="3013" y="967"/>
                    <a:pt x="3013" y="967"/>
                  </a:cubicBezTo>
                  <a:cubicBezTo>
                    <a:pt x="3013" y="967"/>
                    <a:pt x="3135" y="387"/>
                    <a:pt x="2632" y="151"/>
                  </a:cubicBezTo>
                  <a:cubicBezTo>
                    <a:pt x="2425" y="53"/>
                    <a:pt x="2164" y="0"/>
                    <a:pt x="1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7"/>
            <p:cNvSpPr/>
            <p:nvPr/>
          </p:nvSpPr>
          <p:spPr>
            <a:xfrm>
              <a:off x="6001220" y="3536023"/>
              <a:ext cx="527871" cy="455414"/>
            </a:xfrm>
            <a:custGeom>
              <a:avLst/>
              <a:gdLst/>
              <a:ahLst/>
              <a:cxnLst/>
              <a:rect l="l" t="t" r="r" b="b"/>
              <a:pathLst>
                <a:path w="3235" h="2791" extrusionOk="0">
                  <a:moveTo>
                    <a:pt x="1993" y="90"/>
                  </a:moveTo>
                  <a:cubicBezTo>
                    <a:pt x="2228" y="90"/>
                    <a:pt x="2456" y="143"/>
                    <a:pt x="2670" y="236"/>
                  </a:cubicBezTo>
                  <a:cubicBezTo>
                    <a:pt x="3113" y="442"/>
                    <a:pt x="3036" y="937"/>
                    <a:pt x="3021" y="998"/>
                  </a:cubicBezTo>
                  <a:cubicBezTo>
                    <a:pt x="2998" y="1059"/>
                    <a:pt x="2655" y="1853"/>
                    <a:pt x="2190" y="2318"/>
                  </a:cubicBezTo>
                  <a:cubicBezTo>
                    <a:pt x="1900" y="2612"/>
                    <a:pt x="1667" y="2697"/>
                    <a:pt x="1435" y="2697"/>
                  </a:cubicBezTo>
                  <a:cubicBezTo>
                    <a:pt x="1294" y="2697"/>
                    <a:pt x="1153" y="2665"/>
                    <a:pt x="1000" y="2631"/>
                  </a:cubicBezTo>
                  <a:lnTo>
                    <a:pt x="977" y="2631"/>
                  </a:lnTo>
                  <a:cubicBezTo>
                    <a:pt x="596" y="2547"/>
                    <a:pt x="108" y="2112"/>
                    <a:pt x="222" y="1395"/>
                  </a:cubicBezTo>
                  <a:cubicBezTo>
                    <a:pt x="313" y="823"/>
                    <a:pt x="382" y="777"/>
                    <a:pt x="672" y="579"/>
                  </a:cubicBezTo>
                  <a:cubicBezTo>
                    <a:pt x="741" y="533"/>
                    <a:pt x="809" y="480"/>
                    <a:pt x="908" y="403"/>
                  </a:cubicBezTo>
                  <a:cubicBezTo>
                    <a:pt x="1203" y="197"/>
                    <a:pt x="1548" y="90"/>
                    <a:pt x="1908" y="90"/>
                  </a:cubicBezTo>
                  <a:cubicBezTo>
                    <a:pt x="1921" y="90"/>
                    <a:pt x="1933" y="91"/>
                    <a:pt x="1946" y="91"/>
                  </a:cubicBezTo>
                  <a:cubicBezTo>
                    <a:pt x="1962" y="90"/>
                    <a:pt x="1977" y="90"/>
                    <a:pt x="1993" y="90"/>
                  </a:cubicBezTo>
                  <a:close/>
                  <a:moveTo>
                    <a:pt x="1953" y="0"/>
                  </a:moveTo>
                  <a:cubicBezTo>
                    <a:pt x="1567" y="0"/>
                    <a:pt x="1155" y="102"/>
                    <a:pt x="847" y="335"/>
                  </a:cubicBezTo>
                  <a:cubicBezTo>
                    <a:pt x="756" y="403"/>
                    <a:pt x="680" y="457"/>
                    <a:pt x="611" y="503"/>
                  </a:cubicBezTo>
                  <a:cubicBezTo>
                    <a:pt x="321" y="709"/>
                    <a:pt x="230" y="770"/>
                    <a:pt x="130" y="1387"/>
                  </a:cubicBezTo>
                  <a:cubicBezTo>
                    <a:pt x="1" y="2158"/>
                    <a:pt x="542" y="2631"/>
                    <a:pt x="954" y="2722"/>
                  </a:cubicBezTo>
                  <a:lnTo>
                    <a:pt x="985" y="2730"/>
                  </a:lnTo>
                  <a:cubicBezTo>
                    <a:pt x="1130" y="2760"/>
                    <a:pt x="1274" y="2783"/>
                    <a:pt x="1427" y="2791"/>
                  </a:cubicBezTo>
                  <a:cubicBezTo>
                    <a:pt x="1679" y="2791"/>
                    <a:pt x="1938" y="2707"/>
                    <a:pt x="2258" y="2394"/>
                  </a:cubicBezTo>
                  <a:cubicBezTo>
                    <a:pt x="2754" y="1891"/>
                    <a:pt x="3105" y="1067"/>
                    <a:pt x="3120" y="1037"/>
                  </a:cubicBezTo>
                  <a:lnTo>
                    <a:pt x="3120" y="1021"/>
                  </a:lnTo>
                  <a:cubicBezTo>
                    <a:pt x="3120" y="1021"/>
                    <a:pt x="3235" y="403"/>
                    <a:pt x="2708" y="152"/>
                  </a:cubicBezTo>
                  <a:cubicBezTo>
                    <a:pt x="2505" y="55"/>
                    <a:pt x="2236" y="0"/>
                    <a:pt x="19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7"/>
            <p:cNvSpPr/>
            <p:nvPr/>
          </p:nvSpPr>
          <p:spPr>
            <a:xfrm>
              <a:off x="6847608" y="3193523"/>
              <a:ext cx="843941" cy="1030924"/>
            </a:xfrm>
            <a:custGeom>
              <a:avLst/>
              <a:gdLst/>
              <a:ahLst/>
              <a:cxnLst/>
              <a:rect l="l" t="t" r="r" b="b"/>
              <a:pathLst>
                <a:path w="5172" h="6318" extrusionOk="0">
                  <a:moveTo>
                    <a:pt x="5171" y="1"/>
                  </a:moveTo>
                  <a:cubicBezTo>
                    <a:pt x="5171" y="1"/>
                    <a:pt x="4904" y="207"/>
                    <a:pt x="3417" y="291"/>
                  </a:cubicBezTo>
                  <a:cubicBezTo>
                    <a:pt x="3245" y="301"/>
                    <a:pt x="3079" y="306"/>
                    <a:pt x="2922" y="306"/>
                  </a:cubicBezTo>
                  <a:cubicBezTo>
                    <a:pt x="1713" y="306"/>
                    <a:pt x="961" y="31"/>
                    <a:pt x="961" y="31"/>
                  </a:cubicBezTo>
                  <a:cubicBezTo>
                    <a:pt x="961" y="31"/>
                    <a:pt x="755" y="4501"/>
                    <a:pt x="0" y="6171"/>
                  </a:cubicBezTo>
                  <a:cubicBezTo>
                    <a:pt x="0" y="6171"/>
                    <a:pt x="464" y="6318"/>
                    <a:pt x="1263" y="6318"/>
                  </a:cubicBezTo>
                  <a:cubicBezTo>
                    <a:pt x="1462" y="6318"/>
                    <a:pt x="1683" y="6308"/>
                    <a:pt x="1922" y="6286"/>
                  </a:cubicBezTo>
                  <a:cubicBezTo>
                    <a:pt x="3120" y="6163"/>
                    <a:pt x="4233" y="5523"/>
                    <a:pt x="4233" y="5523"/>
                  </a:cubicBezTo>
                  <a:cubicBezTo>
                    <a:pt x="4233" y="5523"/>
                    <a:pt x="4645" y="3067"/>
                    <a:pt x="4843" y="1869"/>
                  </a:cubicBezTo>
                  <a:cubicBezTo>
                    <a:pt x="5049" y="672"/>
                    <a:pt x="5171" y="1"/>
                    <a:pt x="51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7"/>
            <p:cNvSpPr/>
            <p:nvPr/>
          </p:nvSpPr>
          <p:spPr>
            <a:xfrm>
              <a:off x="6838797" y="3186670"/>
              <a:ext cx="860259" cy="1044957"/>
            </a:xfrm>
            <a:custGeom>
              <a:avLst/>
              <a:gdLst/>
              <a:ahLst/>
              <a:cxnLst/>
              <a:rect l="l" t="t" r="r" b="b"/>
              <a:pathLst>
                <a:path w="5272" h="6404" extrusionOk="0">
                  <a:moveTo>
                    <a:pt x="5157" y="127"/>
                  </a:moveTo>
                  <a:lnTo>
                    <a:pt x="5157" y="127"/>
                  </a:lnTo>
                  <a:cubicBezTo>
                    <a:pt x="5119" y="348"/>
                    <a:pt x="5012" y="966"/>
                    <a:pt x="4852" y="1904"/>
                  </a:cubicBezTo>
                  <a:cubicBezTo>
                    <a:pt x="4661" y="3033"/>
                    <a:pt x="4287" y="5290"/>
                    <a:pt x="4241" y="5534"/>
                  </a:cubicBezTo>
                  <a:cubicBezTo>
                    <a:pt x="4089" y="5618"/>
                    <a:pt x="3059" y="6175"/>
                    <a:pt x="1976" y="6282"/>
                  </a:cubicBezTo>
                  <a:cubicBezTo>
                    <a:pt x="1746" y="6303"/>
                    <a:pt x="1533" y="6311"/>
                    <a:pt x="1339" y="6311"/>
                  </a:cubicBezTo>
                  <a:cubicBezTo>
                    <a:pt x="691" y="6311"/>
                    <a:pt x="256" y="6216"/>
                    <a:pt x="115" y="6175"/>
                  </a:cubicBezTo>
                  <a:cubicBezTo>
                    <a:pt x="802" y="4596"/>
                    <a:pt x="1030" y="683"/>
                    <a:pt x="1061" y="142"/>
                  </a:cubicBezTo>
                  <a:cubicBezTo>
                    <a:pt x="1681" y="318"/>
                    <a:pt x="2325" y="402"/>
                    <a:pt x="2973" y="402"/>
                  </a:cubicBezTo>
                  <a:cubicBezTo>
                    <a:pt x="3139" y="402"/>
                    <a:pt x="3305" y="397"/>
                    <a:pt x="3471" y="386"/>
                  </a:cubicBezTo>
                  <a:cubicBezTo>
                    <a:pt x="4547" y="317"/>
                    <a:pt x="4989" y="195"/>
                    <a:pt x="5157" y="127"/>
                  </a:cubicBezTo>
                  <a:close/>
                  <a:moveTo>
                    <a:pt x="5222" y="1"/>
                  </a:moveTo>
                  <a:cubicBezTo>
                    <a:pt x="5212" y="1"/>
                    <a:pt x="5203" y="5"/>
                    <a:pt x="5195" y="12"/>
                  </a:cubicBezTo>
                  <a:cubicBezTo>
                    <a:pt x="5187" y="12"/>
                    <a:pt x="4905" y="211"/>
                    <a:pt x="3464" y="295"/>
                  </a:cubicBezTo>
                  <a:cubicBezTo>
                    <a:pt x="3305" y="304"/>
                    <a:pt x="3152" y="308"/>
                    <a:pt x="3006" y="308"/>
                  </a:cubicBezTo>
                  <a:cubicBezTo>
                    <a:pt x="1807" y="308"/>
                    <a:pt x="1037" y="35"/>
                    <a:pt x="1030" y="35"/>
                  </a:cubicBezTo>
                  <a:cubicBezTo>
                    <a:pt x="1023" y="31"/>
                    <a:pt x="1015" y="29"/>
                    <a:pt x="1008" y="29"/>
                  </a:cubicBezTo>
                  <a:cubicBezTo>
                    <a:pt x="1000" y="29"/>
                    <a:pt x="992" y="31"/>
                    <a:pt x="985" y="35"/>
                  </a:cubicBezTo>
                  <a:cubicBezTo>
                    <a:pt x="977" y="43"/>
                    <a:pt x="969" y="58"/>
                    <a:pt x="969" y="73"/>
                  </a:cubicBezTo>
                  <a:cubicBezTo>
                    <a:pt x="962" y="119"/>
                    <a:pt x="756" y="4550"/>
                    <a:pt x="8" y="6190"/>
                  </a:cubicBezTo>
                  <a:cubicBezTo>
                    <a:pt x="1" y="6205"/>
                    <a:pt x="1" y="6213"/>
                    <a:pt x="8" y="6228"/>
                  </a:cubicBezTo>
                  <a:cubicBezTo>
                    <a:pt x="8" y="6244"/>
                    <a:pt x="24" y="6251"/>
                    <a:pt x="39" y="6251"/>
                  </a:cubicBezTo>
                  <a:cubicBezTo>
                    <a:pt x="62" y="6267"/>
                    <a:pt x="519" y="6404"/>
                    <a:pt x="1313" y="6404"/>
                  </a:cubicBezTo>
                  <a:cubicBezTo>
                    <a:pt x="1519" y="6404"/>
                    <a:pt x="1747" y="6396"/>
                    <a:pt x="1984" y="6373"/>
                  </a:cubicBezTo>
                  <a:cubicBezTo>
                    <a:pt x="3181" y="6259"/>
                    <a:pt x="4303" y="5618"/>
                    <a:pt x="4310" y="5611"/>
                  </a:cubicBezTo>
                  <a:cubicBezTo>
                    <a:pt x="4325" y="5603"/>
                    <a:pt x="4333" y="5595"/>
                    <a:pt x="4333" y="5580"/>
                  </a:cubicBezTo>
                  <a:cubicBezTo>
                    <a:pt x="4341" y="5550"/>
                    <a:pt x="4745" y="3109"/>
                    <a:pt x="4951" y="1927"/>
                  </a:cubicBezTo>
                  <a:cubicBezTo>
                    <a:pt x="5149" y="722"/>
                    <a:pt x="5271" y="58"/>
                    <a:pt x="5271" y="58"/>
                  </a:cubicBezTo>
                  <a:cubicBezTo>
                    <a:pt x="5271" y="35"/>
                    <a:pt x="5264" y="20"/>
                    <a:pt x="5248" y="12"/>
                  </a:cubicBezTo>
                  <a:cubicBezTo>
                    <a:pt x="5241" y="5"/>
                    <a:pt x="5231" y="1"/>
                    <a:pt x="52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7"/>
            <p:cNvSpPr/>
            <p:nvPr/>
          </p:nvSpPr>
          <p:spPr>
            <a:xfrm>
              <a:off x="6130617" y="3624137"/>
              <a:ext cx="1191341" cy="415927"/>
            </a:xfrm>
            <a:custGeom>
              <a:avLst/>
              <a:gdLst/>
              <a:ahLst/>
              <a:cxnLst/>
              <a:rect l="l" t="t" r="r" b="b"/>
              <a:pathLst>
                <a:path w="7301" h="2549" extrusionOk="0">
                  <a:moveTo>
                    <a:pt x="5729" y="1"/>
                  </a:moveTo>
                  <a:cubicBezTo>
                    <a:pt x="5431" y="1"/>
                    <a:pt x="3883" y="1053"/>
                    <a:pt x="3883" y="1053"/>
                  </a:cubicBezTo>
                  <a:lnTo>
                    <a:pt x="3448" y="1053"/>
                  </a:lnTo>
                  <a:cubicBezTo>
                    <a:pt x="3448" y="1053"/>
                    <a:pt x="1748" y="8"/>
                    <a:pt x="1519" y="8"/>
                  </a:cubicBezTo>
                  <a:cubicBezTo>
                    <a:pt x="1282" y="8"/>
                    <a:pt x="581" y="237"/>
                    <a:pt x="291" y="908"/>
                  </a:cubicBezTo>
                  <a:cubicBezTo>
                    <a:pt x="1" y="1580"/>
                    <a:pt x="24" y="1930"/>
                    <a:pt x="405" y="2052"/>
                  </a:cubicBezTo>
                  <a:cubicBezTo>
                    <a:pt x="787" y="2175"/>
                    <a:pt x="3243" y="2403"/>
                    <a:pt x="3532" y="2403"/>
                  </a:cubicBezTo>
                  <a:cubicBezTo>
                    <a:pt x="3830" y="2403"/>
                    <a:pt x="4524" y="2548"/>
                    <a:pt x="4936" y="2548"/>
                  </a:cubicBezTo>
                  <a:cubicBezTo>
                    <a:pt x="5348" y="2548"/>
                    <a:pt x="6423" y="2434"/>
                    <a:pt x="6568" y="2197"/>
                  </a:cubicBezTo>
                  <a:cubicBezTo>
                    <a:pt x="6666" y="2050"/>
                    <a:pt x="6204" y="2032"/>
                    <a:pt x="5837" y="2032"/>
                  </a:cubicBezTo>
                  <a:cubicBezTo>
                    <a:pt x="5721" y="2032"/>
                    <a:pt x="5615" y="2034"/>
                    <a:pt x="5538" y="2034"/>
                  </a:cubicBezTo>
                  <a:cubicBezTo>
                    <a:pt x="5480" y="2034"/>
                    <a:pt x="5439" y="2033"/>
                    <a:pt x="5424" y="2030"/>
                  </a:cubicBezTo>
                  <a:cubicBezTo>
                    <a:pt x="5332" y="1999"/>
                    <a:pt x="6522" y="1770"/>
                    <a:pt x="6682" y="1732"/>
                  </a:cubicBezTo>
                  <a:cubicBezTo>
                    <a:pt x="6843" y="1694"/>
                    <a:pt x="7064" y="1473"/>
                    <a:pt x="6743" y="1381"/>
                  </a:cubicBezTo>
                  <a:cubicBezTo>
                    <a:pt x="6743" y="1381"/>
                    <a:pt x="7300" y="1122"/>
                    <a:pt x="6949" y="886"/>
                  </a:cubicBezTo>
                  <a:lnTo>
                    <a:pt x="5325" y="596"/>
                  </a:lnTo>
                  <a:lnTo>
                    <a:pt x="5828" y="489"/>
                  </a:lnTo>
                  <a:cubicBezTo>
                    <a:pt x="5828" y="489"/>
                    <a:pt x="6289" y="612"/>
                    <a:pt x="6620" y="612"/>
                  </a:cubicBezTo>
                  <a:cubicBezTo>
                    <a:pt x="6810" y="612"/>
                    <a:pt x="6958" y="571"/>
                    <a:pt x="6949" y="443"/>
                  </a:cubicBezTo>
                  <a:cubicBezTo>
                    <a:pt x="6949" y="298"/>
                    <a:pt x="6019" y="1"/>
                    <a:pt x="5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7"/>
            <p:cNvSpPr/>
            <p:nvPr/>
          </p:nvSpPr>
          <p:spPr>
            <a:xfrm>
              <a:off x="6130617" y="3616794"/>
              <a:ext cx="1161480" cy="430612"/>
            </a:xfrm>
            <a:custGeom>
              <a:avLst/>
              <a:gdLst/>
              <a:ahLst/>
              <a:cxnLst/>
              <a:rect l="l" t="t" r="r" b="b"/>
              <a:pathLst>
                <a:path w="7118" h="2639" extrusionOk="0">
                  <a:moveTo>
                    <a:pt x="1519" y="92"/>
                  </a:moveTo>
                  <a:cubicBezTo>
                    <a:pt x="1679" y="92"/>
                    <a:pt x="2770" y="732"/>
                    <a:pt x="3433" y="1144"/>
                  </a:cubicBezTo>
                  <a:cubicBezTo>
                    <a:pt x="3441" y="1152"/>
                    <a:pt x="3448" y="1152"/>
                    <a:pt x="3456" y="1152"/>
                  </a:cubicBezTo>
                  <a:lnTo>
                    <a:pt x="3898" y="1152"/>
                  </a:lnTo>
                  <a:cubicBezTo>
                    <a:pt x="3906" y="1152"/>
                    <a:pt x="3914" y="1152"/>
                    <a:pt x="3921" y="1144"/>
                  </a:cubicBezTo>
                  <a:cubicBezTo>
                    <a:pt x="4539" y="717"/>
                    <a:pt x="5531" y="99"/>
                    <a:pt x="5737" y="99"/>
                  </a:cubicBezTo>
                  <a:cubicBezTo>
                    <a:pt x="6057" y="99"/>
                    <a:pt x="6881" y="397"/>
                    <a:pt x="6911" y="488"/>
                  </a:cubicBezTo>
                  <a:cubicBezTo>
                    <a:pt x="6911" y="511"/>
                    <a:pt x="6904" y="542"/>
                    <a:pt x="6881" y="557"/>
                  </a:cubicBezTo>
                  <a:cubicBezTo>
                    <a:pt x="6833" y="593"/>
                    <a:pt x="6742" y="607"/>
                    <a:pt x="6631" y="607"/>
                  </a:cubicBezTo>
                  <a:cubicBezTo>
                    <a:pt x="6373" y="607"/>
                    <a:pt x="6009" y="531"/>
                    <a:pt x="5843" y="488"/>
                  </a:cubicBezTo>
                  <a:lnTo>
                    <a:pt x="5820" y="488"/>
                  </a:lnTo>
                  <a:lnTo>
                    <a:pt x="5317" y="595"/>
                  </a:lnTo>
                  <a:cubicBezTo>
                    <a:pt x="5294" y="595"/>
                    <a:pt x="5279" y="618"/>
                    <a:pt x="5279" y="641"/>
                  </a:cubicBezTo>
                  <a:cubicBezTo>
                    <a:pt x="5279" y="664"/>
                    <a:pt x="5294" y="679"/>
                    <a:pt x="5317" y="686"/>
                  </a:cubicBezTo>
                  <a:lnTo>
                    <a:pt x="6942" y="969"/>
                  </a:lnTo>
                  <a:cubicBezTo>
                    <a:pt x="7003" y="1014"/>
                    <a:pt x="7026" y="1060"/>
                    <a:pt x="7026" y="1106"/>
                  </a:cubicBezTo>
                  <a:cubicBezTo>
                    <a:pt x="7018" y="1220"/>
                    <a:pt x="6812" y="1342"/>
                    <a:pt x="6736" y="1381"/>
                  </a:cubicBezTo>
                  <a:cubicBezTo>
                    <a:pt x="6713" y="1388"/>
                    <a:pt x="6705" y="1411"/>
                    <a:pt x="6705" y="1426"/>
                  </a:cubicBezTo>
                  <a:cubicBezTo>
                    <a:pt x="6705" y="1449"/>
                    <a:pt x="6720" y="1464"/>
                    <a:pt x="6743" y="1472"/>
                  </a:cubicBezTo>
                  <a:cubicBezTo>
                    <a:pt x="6789" y="1480"/>
                    <a:pt x="6881" y="1503"/>
                    <a:pt x="6873" y="1564"/>
                  </a:cubicBezTo>
                  <a:cubicBezTo>
                    <a:pt x="6865" y="1625"/>
                    <a:pt x="6774" y="1708"/>
                    <a:pt x="6682" y="1724"/>
                  </a:cubicBezTo>
                  <a:cubicBezTo>
                    <a:pt x="6644" y="1731"/>
                    <a:pt x="6583" y="1747"/>
                    <a:pt x="6492" y="1762"/>
                  </a:cubicBezTo>
                  <a:cubicBezTo>
                    <a:pt x="5378" y="1991"/>
                    <a:pt x="5378" y="2006"/>
                    <a:pt x="5378" y="2059"/>
                  </a:cubicBezTo>
                  <a:cubicBezTo>
                    <a:pt x="5378" y="2082"/>
                    <a:pt x="5393" y="2105"/>
                    <a:pt x="5416" y="2113"/>
                  </a:cubicBezTo>
                  <a:cubicBezTo>
                    <a:pt x="5481" y="2118"/>
                    <a:pt x="5546" y="2124"/>
                    <a:pt x="5608" y="2124"/>
                  </a:cubicBezTo>
                  <a:cubicBezTo>
                    <a:pt x="5633" y="2124"/>
                    <a:pt x="5659" y="2123"/>
                    <a:pt x="5683" y="2120"/>
                  </a:cubicBezTo>
                  <a:cubicBezTo>
                    <a:pt x="6232" y="2120"/>
                    <a:pt x="6515" y="2143"/>
                    <a:pt x="6537" y="2204"/>
                  </a:cubicBezTo>
                  <a:cubicBezTo>
                    <a:pt x="6537" y="2204"/>
                    <a:pt x="6537" y="2212"/>
                    <a:pt x="6537" y="2220"/>
                  </a:cubicBezTo>
                  <a:cubicBezTo>
                    <a:pt x="6415" y="2410"/>
                    <a:pt x="5431" y="2547"/>
                    <a:pt x="4943" y="2547"/>
                  </a:cubicBezTo>
                  <a:cubicBezTo>
                    <a:pt x="4669" y="2532"/>
                    <a:pt x="4402" y="2502"/>
                    <a:pt x="4135" y="2456"/>
                  </a:cubicBezTo>
                  <a:cubicBezTo>
                    <a:pt x="3937" y="2425"/>
                    <a:pt x="3731" y="2403"/>
                    <a:pt x="3532" y="2395"/>
                  </a:cubicBezTo>
                  <a:cubicBezTo>
                    <a:pt x="3273" y="2395"/>
                    <a:pt x="802" y="2166"/>
                    <a:pt x="420" y="2044"/>
                  </a:cubicBezTo>
                  <a:cubicBezTo>
                    <a:pt x="314" y="2021"/>
                    <a:pt x="222" y="1953"/>
                    <a:pt x="176" y="1853"/>
                  </a:cubicBezTo>
                  <a:cubicBezTo>
                    <a:pt x="100" y="1686"/>
                    <a:pt x="154" y="1396"/>
                    <a:pt x="337" y="969"/>
                  </a:cubicBezTo>
                  <a:cubicBezTo>
                    <a:pt x="619" y="313"/>
                    <a:pt x="1313" y="92"/>
                    <a:pt x="1519" y="92"/>
                  </a:cubicBezTo>
                  <a:close/>
                  <a:moveTo>
                    <a:pt x="1519" y="0"/>
                  </a:moveTo>
                  <a:cubicBezTo>
                    <a:pt x="1290" y="0"/>
                    <a:pt x="558" y="221"/>
                    <a:pt x="253" y="938"/>
                  </a:cubicBezTo>
                  <a:cubicBezTo>
                    <a:pt x="54" y="1396"/>
                    <a:pt x="1" y="1701"/>
                    <a:pt x="93" y="1899"/>
                  </a:cubicBezTo>
                  <a:cubicBezTo>
                    <a:pt x="154" y="2021"/>
                    <a:pt x="268" y="2105"/>
                    <a:pt x="398" y="2143"/>
                  </a:cubicBezTo>
                  <a:cubicBezTo>
                    <a:pt x="802" y="2265"/>
                    <a:pt x="3273" y="2494"/>
                    <a:pt x="3540" y="2494"/>
                  </a:cubicBezTo>
                  <a:cubicBezTo>
                    <a:pt x="3731" y="2502"/>
                    <a:pt x="3929" y="2525"/>
                    <a:pt x="4120" y="2555"/>
                  </a:cubicBezTo>
                  <a:cubicBezTo>
                    <a:pt x="4394" y="2601"/>
                    <a:pt x="4669" y="2631"/>
                    <a:pt x="4943" y="2639"/>
                  </a:cubicBezTo>
                  <a:cubicBezTo>
                    <a:pt x="5241" y="2639"/>
                    <a:pt x="6438" y="2547"/>
                    <a:pt x="6614" y="2265"/>
                  </a:cubicBezTo>
                  <a:cubicBezTo>
                    <a:pt x="6637" y="2235"/>
                    <a:pt x="6637" y="2189"/>
                    <a:pt x="6621" y="2158"/>
                  </a:cubicBezTo>
                  <a:cubicBezTo>
                    <a:pt x="6560" y="2044"/>
                    <a:pt x="6255" y="2029"/>
                    <a:pt x="5721" y="2029"/>
                  </a:cubicBezTo>
                  <a:cubicBezTo>
                    <a:pt x="5973" y="1968"/>
                    <a:pt x="6339" y="1892"/>
                    <a:pt x="6515" y="1861"/>
                  </a:cubicBezTo>
                  <a:lnTo>
                    <a:pt x="6705" y="1823"/>
                  </a:lnTo>
                  <a:cubicBezTo>
                    <a:pt x="6827" y="1792"/>
                    <a:pt x="6965" y="1686"/>
                    <a:pt x="6965" y="1571"/>
                  </a:cubicBezTo>
                  <a:cubicBezTo>
                    <a:pt x="6965" y="1503"/>
                    <a:pt x="6926" y="1442"/>
                    <a:pt x="6865" y="1419"/>
                  </a:cubicBezTo>
                  <a:cubicBezTo>
                    <a:pt x="6965" y="1358"/>
                    <a:pt x="7109" y="1243"/>
                    <a:pt x="7117" y="1114"/>
                  </a:cubicBezTo>
                  <a:cubicBezTo>
                    <a:pt x="7117" y="1014"/>
                    <a:pt x="7064" y="931"/>
                    <a:pt x="6980" y="885"/>
                  </a:cubicBezTo>
                  <a:cubicBezTo>
                    <a:pt x="6980" y="885"/>
                    <a:pt x="6972" y="877"/>
                    <a:pt x="6965" y="877"/>
                  </a:cubicBezTo>
                  <a:lnTo>
                    <a:pt x="5576" y="633"/>
                  </a:lnTo>
                  <a:lnTo>
                    <a:pt x="5828" y="580"/>
                  </a:lnTo>
                  <a:cubicBezTo>
                    <a:pt x="5918" y="606"/>
                    <a:pt x="6313" y="706"/>
                    <a:pt x="6620" y="706"/>
                  </a:cubicBezTo>
                  <a:cubicBezTo>
                    <a:pt x="6756" y="706"/>
                    <a:pt x="6874" y="687"/>
                    <a:pt x="6942" y="633"/>
                  </a:cubicBezTo>
                  <a:cubicBezTo>
                    <a:pt x="6980" y="595"/>
                    <a:pt x="7010" y="542"/>
                    <a:pt x="7003" y="488"/>
                  </a:cubicBezTo>
                  <a:cubicBezTo>
                    <a:pt x="6995" y="282"/>
                    <a:pt x="5988" y="0"/>
                    <a:pt x="5729" y="0"/>
                  </a:cubicBezTo>
                  <a:cubicBezTo>
                    <a:pt x="5439" y="0"/>
                    <a:pt x="4081" y="908"/>
                    <a:pt x="3876" y="1053"/>
                  </a:cubicBezTo>
                  <a:lnTo>
                    <a:pt x="3464" y="1053"/>
                  </a:lnTo>
                  <a:cubicBezTo>
                    <a:pt x="3235" y="915"/>
                    <a:pt x="1755" y="0"/>
                    <a:pt x="1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7"/>
            <p:cNvSpPr/>
            <p:nvPr/>
          </p:nvSpPr>
          <p:spPr>
            <a:xfrm>
              <a:off x="6978638" y="3822066"/>
              <a:ext cx="263528" cy="35082"/>
            </a:xfrm>
            <a:custGeom>
              <a:avLst/>
              <a:gdLst/>
              <a:ahLst/>
              <a:cxnLst/>
              <a:rect l="l" t="t" r="r" b="b"/>
              <a:pathLst>
                <a:path w="1615" h="215" extrusionOk="0">
                  <a:moveTo>
                    <a:pt x="67" y="0"/>
                  </a:moveTo>
                  <a:cubicBezTo>
                    <a:pt x="5" y="0"/>
                    <a:pt x="1" y="92"/>
                    <a:pt x="67" y="92"/>
                  </a:cubicBezTo>
                  <a:lnTo>
                    <a:pt x="1554" y="206"/>
                  </a:lnTo>
                  <a:lnTo>
                    <a:pt x="1554" y="214"/>
                  </a:lnTo>
                  <a:cubicBezTo>
                    <a:pt x="1615" y="214"/>
                    <a:pt x="1615" y="115"/>
                    <a:pt x="1554" y="115"/>
                  </a:cubicBezTo>
                  <a:lnTo>
                    <a:pt x="74" y="0"/>
                  </a:lnTo>
                  <a:cubicBezTo>
                    <a:pt x="72" y="0"/>
                    <a:pt x="69" y="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7"/>
            <p:cNvSpPr/>
            <p:nvPr/>
          </p:nvSpPr>
          <p:spPr>
            <a:xfrm>
              <a:off x="7441239" y="612450"/>
              <a:ext cx="972197" cy="1127685"/>
            </a:xfrm>
            <a:custGeom>
              <a:avLst/>
              <a:gdLst/>
              <a:ahLst/>
              <a:cxnLst/>
              <a:rect l="l" t="t" r="r" b="b"/>
              <a:pathLst>
                <a:path w="5958" h="6911" extrusionOk="0">
                  <a:moveTo>
                    <a:pt x="2975" y="0"/>
                  </a:moveTo>
                  <a:cubicBezTo>
                    <a:pt x="1327" y="0"/>
                    <a:pt x="0" y="1129"/>
                    <a:pt x="0" y="2525"/>
                  </a:cubicBezTo>
                  <a:cubicBezTo>
                    <a:pt x="0" y="3608"/>
                    <a:pt x="801" y="4531"/>
                    <a:pt x="1930" y="4889"/>
                  </a:cubicBezTo>
                  <a:lnTo>
                    <a:pt x="778" y="6910"/>
                  </a:lnTo>
                  <a:lnTo>
                    <a:pt x="778" y="6910"/>
                  </a:lnTo>
                  <a:lnTo>
                    <a:pt x="2914" y="5049"/>
                  </a:lnTo>
                  <a:lnTo>
                    <a:pt x="2975" y="5049"/>
                  </a:lnTo>
                  <a:cubicBezTo>
                    <a:pt x="4622" y="5049"/>
                    <a:pt x="5957" y="3921"/>
                    <a:pt x="5957" y="2525"/>
                  </a:cubicBezTo>
                  <a:cubicBezTo>
                    <a:pt x="5957" y="1129"/>
                    <a:pt x="4622" y="0"/>
                    <a:pt x="2975" y="0"/>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7"/>
            <p:cNvSpPr/>
            <p:nvPr/>
          </p:nvSpPr>
          <p:spPr>
            <a:xfrm>
              <a:off x="7629217" y="978774"/>
              <a:ext cx="125808" cy="108020"/>
            </a:xfrm>
            <a:custGeom>
              <a:avLst/>
              <a:gdLst/>
              <a:ahLst/>
              <a:cxnLst/>
              <a:rect l="l" t="t" r="r" b="b"/>
              <a:pathLst>
                <a:path w="771" h="662" extrusionOk="0">
                  <a:moveTo>
                    <a:pt x="436" y="0"/>
                  </a:moveTo>
                  <a:cubicBezTo>
                    <a:pt x="355" y="0"/>
                    <a:pt x="272" y="30"/>
                    <a:pt x="206" y="97"/>
                  </a:cubicBezTo>
                  <a:cubicBezTo>
                    <a:pt x="0" y="310"/>
                    <a:pt x="145" y="661"/>
                    <a:pt x="442" y="661"/>
                  </a:cubicBezTo>
                  <a:cubicBezTo>
                    <a:pt x="625" y="661"/>
                    <a:pt x="770" y="516"/>
                    <a:pt x="770" y="333"/>
                  </a:cubicBezTo>
                  <a:cubicBezTo>
                    <a:pt x="770" y="132"/>
                    <a:pt x="606"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7"/>
            <p:cNvSpPr/>
            <p:nvPr/>
          </p:nvSpPr>
          <p:spPr>
            <a:xfrm>
              <a:off x="7869410" y="978774"/>
              <a:ext cx="125808" cy="108020"/>
            </a:xfrm>
            <a:custGeom>
              <a:avLst/>
              <a:gdLst/>
              <a:ahLst/>
              <a:cxnLst/>
              <a:rect l="l" t="t" r="r" b="b"/>
              <a:pathLst>
                <a:path w="771" h="662" extrusionOk="0">
                  <a:moveTo>
                    <a:pt x="439" y="0"/>
                  </a:moveTo>
                  <a:cubicBezTo>
                    <a:pt x="358" y="0"/>
                    <a:pt x="275" y="30"/>
                    <a:pt x="206" y="97"/>
                  </a:cubicBezTo>
                  <a:cubicBezTo>
                    <a:pt x="0" y="310"/>
                    <a:pt x="145" y="661"/>
                    <a:pt x="442" y="661"/>
                  </a:cubicBezTo>
                  <a:cubicBezTo>
                    <a:pt x="625" y="661"/>
                    <a:pt x="770" y="516"/>
                    <a:pt x="770" y="333"/>
                  </a:cubicBezTo>
                  <a:cubicBezTo>
                    <a:pt x="770" y="132"/>
                    <a:pt x="610" y="0"/>
                    <a:pt x="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7"/>
            <p:cNvSpPr/>
            <p:nvPr/>
          </p:nvSpPr>
          <p:spPr>
            <a:xfrm>
              <a:off x="8128206" y="978285"/>
              <a:ext cx="107206" cy="108510"/>
            </a:xfrm>
            <a:custGeom>
              <a:avLst/>
              <a:gdLst/>
              <a:ahLst/>
              <a:cxnLst/>
              <a:rect l="l" t="t" r="r" b="b"/>
              <a:pathLst>
                <a:path w="657" h="665" extrusionOk="0">
                  <a:moveTo>
                    <a:pt x="328" y="1"/>
                  </a:moveTo>
                  <a:cubicBezTo>
                    <a:pt x="145" y="1"/>
                    <a:pt x="1" y="153"/>
                    <a:pt x="1" y="336"/>
                  </a:cubicBezTo>
                  <a:cubicBezTo>
                    <a:pt x="1" y="519"/>
                    <a:pt x="145" y="664"/>
                    <a:pt x="328" y="664"/>
                  </a:cubicBezTo>
                  <a:cubicBezTo>
                    <a:pt x="512" y="664"/>
                    <a:pt x="656" y="519"/>
                    <a:pt x="656" y="336"/>
                  </a:cubicBezTo>
                  <a:cubicBezTo>
                    <a:pt x="656" y="153"/>
                    <a:pt x="512"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6" name="Google Shape;1466;p37"/>
          <p:cNvSpPr txBox="1">
            <a:spLocks noGrp="1"/>
          </p:cNvSpPr>
          <p:nvPr>
            <p:ph type="title"/>
          </p:nvPr>
        </p:nvSpPr>
        <p:spPr>
          <a:xfrm flipH="1">
            <a:off x="4274730" y="2632521"/>
            <a:ext cx="3358883" cy="53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Classification and Relevance of remaining classes</a:t>
            </a:r>
            <a:endParaRPr sz="1800" dirty="0"/>
          </a:p>
        </p:txBody>
      </p:sp>
      <p:sp>
        <p:nvSpPr>
          <p:cNvPr id="1467" name="Google Shape;1467;p37"/>
          <p:cNvSpPr/>
          <p:nvPr/>
        </p:nvSpPr>
        <p:spPr>
          <a:xfrm flipH="1">
            <a:off x="4995650" y="1398713"/>
            <a:ext cx="1921800" cy="1010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7"/>
          <p:cNvSpPr txBox="1">
            <a:spLocks noGrp="1"/>
          </p:cNvSpPr>
          <p:nvPr>
            <p:ph type="title" idx="2"/>
          </p:nvPr>
        </p:nvSpPr>
        <p:spPr>
          <a:xfrm flipH="1">
            <a:off x="5197325" y="1479925"/>
            <a:ext cx="1518300" cy="8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62956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1865085" y="3351796"/>
            <a:ext cx="5413829" cy="355500"/>
          </a:xfrm>
          <a:prstGeom prst="rect">
            <a:avLst/>
          </a:prstGeom>
          <a:noFill/>
          <a:ln>
            <a:noFill/>
          </a:ln>
        </p:spPr>
        <p:txBody>
          <a:bodyPr spcFirstLastPara="1" wrap="square" lIns="91425" tIns="91425" rIns="91425" bIns="91425" anchor="ctr" anchorCtr="0">
            <a:noAutofit/>
          </a:bodyPr>
          <a:lstStyle/>
          <a:p>
            <a:pPr algn="ctr"/>
            <a:endParaRPr sz="1000" dirty="0">
              <a:solidFill>
                <a:srgbClr val="263238"/>
              </a:solidFill>
              <a:latin typeface="Nunito"/>
              <a:ea typeface="Nunito"/>
              <a:cs typeface="Nunito"/>
              <a:sym typeface="Nunito"/>
            </a:endParaRPr>
          </a:p>
        </p:txBody>
      </p:sp>
      <p:sp>
        <p:nvSpPr>
          <p:cNvPr id="2" name="Google Shape;1135;p34">
            <a:extLst>
              <a:ext uri="{FF2B5EF4-FFF2-40B4-BE49-F238E27FC236}">
                <a16:creationId xmlns:a16="http://schemas.microsoft.com/office/drawing/2014/main" id="{FC05DC45-3833-BF0B-9394-96306B4D0687}"/>
              </a:ext>
            </a:extLst>
          </p:cNvPr>
          <p:cNvSpPr txBox="1">
            <a:spLocks/>
          </p:cNvSpPr>
          <p:nvPr/>
        </p:nvSpPr>
        <p:spPr>
          <a:xfrm>
            <a:off x="-453573" y="0"/>
            <a:ext cx="10051144" cy="119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Nunito"/>
              <a:buNone/>
              <a:defRPr sz="3300" b="1" i="0" u="none" strike="noStrike" cap="none">
                <a:solidFill>
                  <a:schemeClr val="lt2"/>
                </a:solidFill>
                <a:latin typeface="Nunito"/>
                <a:ea typeface="Nunito"/>
                <a:cs typeface="Nunito"/>
                <a:sym typeface="Nunito"/>
              </a:defRPr>
            </a:lvl1pPr>
            <a:lvl2pPr marR="0" lvl="1"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9pPr>
          </a:lstStyle>
          <a:p>
            <a:r>
              <a:rPr lang="en-US" sz="1800" dirty="0">
                <a:solidFill>
                  <a:schemeClr val="bg2"/>
                </a:solidFill>
              </a:rPr>
              <a:t>“</a:t>
            </a:r>
            <a:r>
              <a:rPr lang="en-US" sz="1800" dirty="0" err="1">
                <a:solidFill>
                  <a:schemeClr val="bg2"/>
                </a:solidFill>
              </a:rPr>
              <a:t>InstructionsForUser</a:t>
            </a:r>
            <a:r>
              <a:rPr lang="en-US" sz="1800" dirty="0">
                <a:solidFill>
                  <a:schemeClr val="bg2"/>
                </a:solidFill>
              </a:rPr>
              <a:t>” class</a:t>
            </a:r>
          </a:p>
        </p:txBody>
      </p:sp>
      <p:pic>
        <p:nvPicPr>
          <p:cNvPr id="6" name="Picture 5">
            <a:extLst>
              <a:ext uri="{FF2B5EF4-FFF2-40B4-BE49-F238E27FC236}">
                <a16:creationId xmlns:a16="http://schemas.microsoft.com/office/drawing/2014/main" id="{315725BB-2B09-1D1A-9B91-45FC562C79A5}"/>
              </a:ext>
            </a:extLst>
          </p:cNvPr>
          <p:cNvPicPr>
            <a:picLocks noChangeAspect="1"/>
          </p:cNvPicPr>
          <p:nvPr/>
        </p:nvPicPr>
        <p:blipFill>
          <a:blip r:embed="rId3"/>
          <a:stretch>
            <a:fillRect/>
          </a:stretch>
        </p:blipFill>
        <p:spPr>
          <a:xfrm>
            <a:off x="1839684" y="716682"/>
            <a:ext cx="5464629" cy="3710136"/>
          </a:xfrm>
          <a:prstGeom prst="rect">
            <a:avLst/>
          </a:prstGeom>
        </p:spPr>
      </p:pic>
    </p:spTree>
    <p:extLst>
      <p:ext uri="{BB962C8B-B14F-4D97-AF65-F5344CB8AC3E}">
        <p14:creationId xmlns:p14="http://schemas.microsoft.com/office/powerpoint/2010/main" val="171767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1865085" y="3351796"/>
            <a:ext cx="5413829" cy="355500"/>
          </a:xfrm>
          <a:prstGeom prst="rect">
            <a:avLst/>
          </a:prstGeom>
          <a:noFill/>
          <a:ln>
            <a:noFill/>
          </a:ln>
        </p:spPr>
        <p:txBody>
          <a:bodyPr spcFirstLastPara="1" wrap="square" lIns="91425" tIns="91425" rIns="91425" bIns="91425" anchor="ctr" anchorCtr="0">
            <a:noAutofit/>
          </a:bodyPr>
          <a:lstStyle/>
          <a:p>
            <a:pPr algn="ctr"/>
            <a:endParaRPr sz="1000" dirty="0">
              <a:solidFill>
                <a:srgbClr val="263238"/>
              </a:solidFill>
              <a:latin typeface="Nunito"/>
              <a:ea typeface="Nunito"/>
              <a:cs typeface="Nunito"/>
              <a:sym typeface="Nunito"/>
            </a:endParaRPr>
          </a:p>
        </p:txBody>
      </p:sp>
      <p:sp>
        <p:nvSpPr>
          <p:cNvPr id="2" name="Google Shape;1135;p34">
            <a:extLst>
              <a:ext uri="{FF2B5EF4-FFF2-40B4-BE49-F238E27FC236}">
                <a16:creationId xmlns:a16="http://schemas.microsoft.com/office/drawing/2014/main" id="{FC05DC45-3833-BF0B-9394-96306B4D0687}"/>
              </a:ext>
            </a:extLst>
          </p:cNvPr>
          <p:cNvSpPr txBox="1">
            <a:spLocks/>
          </p:cNvSpPr>
          <p:nvPr/>
        </p:nvSpPr>
        <p:spPr>
          <a:xfrm>
            <a:off x="-453573" y="188685"/>
            <a:ext cx="10051144" cy="119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Nunito"/>
              <a:buNone/>
              <a:defRPr sz="3300" b="1" i="0" u="none" strike="noStrike" cap="none">
                <a:solidFill>
                  <a:schemeClr val="lt2"/>
                </a:solidFill>
                <a:latin typeface="Nunito"/>
                <a:ea typeface="Nunito"/>
                <a:cs typeface="Nunito"/>
                <a:sym typeface="Nunito"/>
              </a:defRPr>
            </a:lvl1pPr>
            <a:lvl2pPr marR="0" lvl="1"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9pPr>
          </a:lstStyle>
          <a:p>
            <a:r>
              <a:rPr lang="en-US" sz="1800" dirty="0">
                <a:solidFill>
                  <a:schemeClr val="bg2"/>
                </a:solidFill>
              </a:rPr>
              <a:t>“</a:t>
            </a:r>
            <a:r>
              <a:rPr lang="en-US" sz="1800" dirty="0" err="1">
                <a:solidFill>
                  <a:schemeClr val="bg2"/>
                </a:solidFill>
              </a:rPr>
              <a:t>GetLandMarkName</a:t>
            </a:r>
            <a:r>
              <a:rPr lang="en-US" sz="1800" dirty="0">
                <a:solidFill>
                  <a:schemeClr val="bg2"/>
                </a:solidFill>
              </a:rPr>
              <a:t>” class</a:t>
            </a:r>
          </a:p>
        </p:txBody>
      </p:sp>
      <p:pic>
        <p:nvPicPr>
          <p:cNvPr id="4" name="Picture 3">
            <a:extLst>
              <a:ext uri="{FF2B5EF4-FFF2-40B4-BE49-F238E27FC236}">
                <a16:creationId xmlns:a16="http://schemas.microsoft.com/office/drawing/2014/main" id="{A223EDFE-C231-6C8C-1ACA-301C9FBF7B79}"/>
              </a:ext>
            </a:extLst>
          </p:cNvPr>
          <p:cNvPicPr>
            <a:picLocks noChangeAspect="1"/>
          </p:cNvPicPr>
          <p:nvPr/>
        </p:nvPicPr>
        <p:blipFill>
          <a:blip r:embed="rId3"/>
          <a:stretch>
            <a:fillRect/>
          </a:stretch>
        </p:blipFill>
        <p:spPr>
          <a:xfrm>
            <a:off x="1487713" y="1069102"/>
            <a:ext cx="2467066" cy="2984355"/>
          </a:xfrm>
          <a:prstGeom prst="rect">
            <a:avLst/>
          </a:prstGeom>
        </p:spPr>
      </p:pic>
      <p:pic>
        <p:nvPicPr>
          <p:cNvPr id="7" name="Picture 6">
            <a:extLst>
              <a:ext uri="{FF2B5EF4-FFF2-40B4-BE49-F238E27FC236}">
                <a16:creationId xmlns:a16="http://schemas.microsoft.com/office/drawing/2014/main" id="{63B8E95A-05DA-C37A-4AD5-26EAB71D0313}"/>
              </a:ext>
            </a:extLst>
          </p:cNvPr>
          <p:cNvPicPr>
            <a:picLocks noChangeAspect="1"/>
          </p:cNvPicPr>
          <p:nvPr/>
        </p:nvPicPr>
        <p:blipFill>
          <a:blip r:embed="rId4"/>
          <a:stretch>
            <a:fillRect/>
          </a:stretch>
        </p:blipFill>
        <p:spPr>
          <a:xfrm>
            <a:off x="4149442" y="1074337"/>
            <a:ext cx="3493246" cy="2994825"/>
          </a:xfrm>
          <a:prstGeom prst="rect">
            <a:avLst/>
          </a:prstGeom>
        </p:spPr>
      </p:pic>
    </p:spTree>
    <p:extLst>
      <p:ext uri="{BB962C8B-B14F-4D97-AF65-F5344CB8AC3E}">
        <p14:creationId xmlns:p14="http://schemas.microsoft.com/office/powerpoint/2010/main" val="3485090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grpSp>
        <p:nvGrpSpPr>
          <p:cNvPr id="1411" name="Google Shape;1411;p37"/>
          <p:cNvGrpSpPr/>
          <p:nvPr/>
        </p:nvGrpSpPr>
        <p:grpSpPr>
          <a:xfrm>
            <a:off x="1204448" y="1398736"/>
            <a:ext cx="2628058" cy="2998583"/>
            <a:chOff x="5076219" y="600200"/>
            <a:chExt cx="3337217" cy="3807724"/>
          </a:xfrm>
        </p:grpSpPr>
        <p:grpSp>
          <p:nvGrpSpPr>
            <p:cNvPr id="1412" name="Google Shape;1412;p37"/>
            <p:cNvGrpSpPr/>
            <p:nvPr/>
          </p:nvGrpSpPr>
          <p:grpSpPr>
            <a:xfrm rot="-615709" flipH="1">
              <a:off x="5208565" y="2456902"/>
              <a:ext cx="1338507" cy="1606115"/>
              <a:chOff x="7241678" y="3995311"/>
              <a:chExt cx="952278" cy="1142587"/>
            </a:xfrm>
          </p:grpSpPr>
          <p:sp>
            <p:nvSpPr>
              <p:cNvPr id="1413" name="Google Shape;1413;p37"/>
              <p:cNvSpPr/>
              <p:nvPr/>
            </p:nvSpPr>
            <p:spPr>
              <a:xfrm>
                <a:off x="7241678" y="4183425"/>
                <a:ext cx="152638" cy="119477"/>
              </a:xfrm>
              <a:custGeom>
                <a:avLst/>
                <a:gdLst/>
                <a:ahLst/>
                <a:cxnLst/>
                <a:rect l="l" t="t" r="r" b="b"/>
                <a:pathLst>
                  <a:path w="1252" h="980" extrusionOk="0">
                    <a:moveTo>
                      <a:pt x="385" y="0"/>
                    </a:moveTo>
                    <a:cubicBezTo>
                      <a:pt x="371" y="0"/>
                      <a:pt x="357" y="1"/>
                      <a:pt x="344" y="3"/>
                    </a:cubicBezTo>
                    <a:cubicBezTo>
                      <a:pt x="138" y="33"/>
                      <a:pt x="1" y="247"/>
                      <a:pt x="62" y="453"/>
                    </a:cubicBezTo>
                    <a:cubicBezTo>
                      <a:pt x="108" y="659"/>
                      <a:pt x="321" y="811"/>
                      <a:pt x="504" y="895"/>
                    </a:cubicBezTo>
                    <a:cubicBezTo>
                      <a:pt x="694" y="974"/>
                      <a:pt x="1107" y="979"/>
                      <a:pt x="1222" y="979"/>
                    </a:cubicBezTo>
                    <a:cubicBezTo>
                      <a:pt x="1241" y="979"/>
                      <a:pt x="1252" y="979"/>
                      <a:pt x="1252" y="979"/>
                    </a:cubicBezTo>
                    <a:cubicBezTo>
                      <a:pt x="1252" y="979"/>
                      <a:pt x="1137" y="628"/>
                      <a:pt x="1130" y="605"/>
                    </a:cubicBezTo>
                    <a:cubicBezTo>
                      <a:pt x="1020" y="372"/>
                      <a:pt x="675" y="0"/>
                      <a:pt x="3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7249115" y="3995311"/>
                <a:ext cx="944841" cy="1142587"/>
              </a:xfrm>
              <a:custGeom>
                <a:avLst/>
                <a:gdLst/>
                <a:ahLst/>
                <a:cxnLst/>
                <a:rect l="l" t="t" r="r" b="b"/>
                <a:pathLst>
                  <a:path w="7750" h="9372" extrusionOk="0">
                    <a:moveTo>
                      <a:pt x="1643" y="0"/>
                    </a:moveTo>
                    <a:cubicBezTo>
                      <a:pt x="1591" y="0"/>
                      <a:pt x="1538" y="12"/>
                      <a:pt x="1488" y="36"/>
                    </a:cubicBezTo>
                    <a:cubicBezTo>
                      <a:pt x="1221" y="173"/>
                      <a:pt x="1152" y="715"/>
                      <a:pt x="1191" y="982"/>
                    </a:cubicBezTo>
                    <a:cubicBezTo>
                      <a:pt x="1191" y="1004"/>
                      <a:pt x="1297" y="1355"/>
                      <a:pt x="1305" y="1355"/>
                    </a:cubicBezTo>
                    <a:cubicBezTo>
                      <a:pt x="1290" y="1439"/>
                      <a:pt x="1282" y="1531"/>
                      <a:pt x="1267" y="1630"/>
                    </a:cubicBezTo>
                    <a:cubicBezTo>
                      <a:pt x="1252" y="1821"/>
                      <a:pt x="1229" y="2026"/>
                      <a:pt x="1229" y="2255"/>
                    </a:cubicBezTo>
                    <a:cubicBezTo>
                      <a:pt x="1221" y="2507"/>
                      <a:pt x="1221" y="2751"/>
                      <a:pt x="1244" y="2995"/>
                    </a:cubicBezTo>
                    <a:cubicBezTo>
                      <a:pt x="1267" y="3270"/>
                      <a:pt x="1313" y="3544"/>
                      <a:pt x="1381" y="3811"/>
                    </a:cubicBezTo>
                    <a:lnTo>
                      <a:pt x="1381" y="3826"/>
                    </a:lnTo>
                    <a:cubicBezTo>
                      <a:pt x="1336" y="3750"/>
                      <a:pt x="1191" y="3544"/>
                      <a:pt x="1183" y="3529"/>
                    </a:cubicBezTo>
                    <a:cubicBezTo>
                      <a:pt x="1035" y="3355"/>
                      <a:pt x="681" y="3122"/>
                      <a:pt x="409" y="3122"/>
                    </a:cubicBezTo>
                    <a:cubicBezTo>
                      <a:pt x="358" y="3122"/>
                      <a:pt x="311" y="3130"/>
                      <a:pt x="268" y="3148"/>
                    </a:cubicBezTo>
                    <a:cubicBezTo>
                      <a:pt x="77" y="3239"/>
                      <a:pt x="1" y="3476"/>
                      <a:pt x="108" y="3659"/>
                    </a:cubicBezTo>
                    <a:cubicBezTo>
                      <a:pt x="184" y="3849"/>
                      <a:pt x="428" y="3941"/>
                      <a:pt x="626" y="3971"/>
                    </a:cubicBezTo>
                    <a:cubicBezTo>
                      <a:pt x="649" y="3974"/>
                      <a:pt x="674" y="3976"/>
                      <a:pt x="701" y="3976"/>
                    </a:cubicBezTo>
                    <a:cubicBezTo>
                      <a:pt x="945" y="3976"/>
                      <a:pt x="1332" y="3864"/>
                      <a:pt x="1366" y="3857"/>
                    </a:cubicBezTo>
                    <a:cubicBezTo>
                      <a:pt x="1442" y="4124"/>
                      <a:pt x="1534" y="4391"/>
                      <a:pt x="1648" y="4650"/>
                    </a:cubicBezTo>
                    <a:cubicBezTo>
                      <a:pt x="1709" y="4803"/>
                      <a:pt x="1778" y="4948"/>
                      <a:pt x="1854" y="5100"/>
                    </a:cubicBezTo>
                    <a:cubicBezTo>
                      <a:pt x="1816" y="5039"/>
                      <a:pt x="1778" y="4978"/>
                      <a:pt x="1770" y="4970"/>
                    </a:cubicBezTo>
                    <a:cubicBezTo>
                      <a:pt x="1621" y="4802"/>
                      <a:pt x="1261" y="4566"/>
                      <a:pt x="988" y="4566"/>
                    </a:cubicBezTo>
                    <a:cubicBezTo>
                      <a:pt x="941" y="4566"/>
                      <a:pt x="896" y="4573"/>
                      <a:pt x="855" y="4589"/>
                    </a:cubicBezTo>
                    <a:cubicBezTo>
                      <a:pt x="657" y="4681"/>
                      <a:pt x="588" y="4917"/>
                      <a:pt x="695" y="5100"/>
                    </a:cubicBezTo>
                    <a:cubicBezTo>
                      <a:pt x="794" y="5291"/>
                      <a:pt x="1046" y="5382"/>
                      <a:pt x="1244" y="5405"/>
                    </a:cubicBezTo>
                    <a:cubicBezTo>
                      <a:pt x="1268" y="5409"/>
                      <a:pt x="1296" y="5411"/>
                      <a:pt x="1326" y="5411"/>
                    </a:cubicBezTo>
                    <a:cubicBezTo>
                      <a:pt x="1539" y="5411"/>
                      <a:pt x="1867" y="5325"/>
                      <a:pt x="1961" y="5298"/>
                    </a:cubicBezTo>
                    <a:lnTo>
                      <a:pt x="2045" y="5474"/>
                    </a:lnTo>
                    <a:cubicBezTo>
                      <a:pt x="2182" y="5741"/>
                      <a:pt x="2319" y="6015"/>
                      <a:pt x="2441" y="6282"/>
                    </a:cubicBezTo>
                    <a:cubicBezTo>
                      <a:pt x="2487" y="6382"/>
                      <a:pt x="2533" y="6473"/>
                      <a:pt x="2571" y="6572"/>
                    </a:cubicBezTo>
                    <a:cubicBezTo>
                      <a:pt x="2533" y="6519"/>
                      <a:pt x="2502" y="6465"/>
                      <a:pt x="2495" y="6465"/>
                    </a:cubicBezTo>
                    <a:cubicBezTo>
                      <a:pt x="2347" y="6292"/>
                      <a:pt x="1992" y="6058"/>
                      <a:pt x="1720" y="6058"/>
                    </a:cubicBezTo>
                    <a:cubicBezTo>
                      <a:pt x="1670" y="6058"/>
                      <a:pt x="1622" y="6066"/>
                      <a:pt x="1580" y="6084"/>
                    </a:cubicBezTo>
                    <a:cubicBezTo>
                      <a:pt x="1381" y="6176"/>
                      <a:pt x="1313" y="6412"/>
                      <a:pt x="1419" y="6595"/>
                    </a:cubicBezTo>
                    <a:cubicBezTo>
                      <a:pt x="1526" y="6786"/>
                      <a:pt x="1770" y="6870"/>
                      <a:pt x="1969" y="6900"/>
                    </a:cubicBezTo>
                    <a:cubicBezTo>
                      <a:pt x="1994" y="6904"/>
                      <a:pt x="2023" y="6906"/>
                      <a:pt x="2054" y="6906"/>
                    </a:cubicBezTo>
                    <a:cubicBezTo>
                      <a:pt x="2260" y="6906"/>
                      <a:pt x="2557" y="6828"/>
                      <a:pt x="2663" y="6801"/>
                    </a:cubicBezTo>
                    <a:cubicBezTo>
                      <a:pt x="2701" y="6893"/>
                      <a:pt x="2739" y="6999"/>
                      <a:pt x="2777" y="7091"/>
                    </a:cubicBezTo>
                    <a:cubicBezTo>
                      <a:pt x="2800" y="7159"/>
                      <a:pt x="2823" y="7220"/>
                      <a:pt x="2838" y="7297"/>
                    </a:cubicBezTo>
                    <a:cubicBezTo>
                      <a:pt x="2853" y="7365"/>
                      <a:pt x="2876" y="7426"/>
                      <a:pt x="2899" y="7495"/>
                    </a:cubicBezTo>
                    <a:cubicBezTo>
                      <a:pt x="2930" y="7625"/>
                      <a:pt x="2960" y="7754"/>
                      <a:pt x="2991" y="7884"/>
                    </a:cubicBezTo>
                    <a:cubicBezTo>
                      <a:pt x="3013" y="7968"/>
                      <a:pt x="3029" y="8052"/>
                      <a:pt x="3044" y="8143"/>
                    </a:cubicBezTo>
                    <a:cubicBezTo>
                      <a:pt x="2998" y="8044"/>
                      <a:pt x="2914" y="7854"/>
                      <a:pt x="2907" y="7846"/>
                    </a:cubicBezTo>
                    <a:cubicBezTo>
                      <a:pt x="2775" y="7638"/>
                      <a:pt x="2425" y="7324"/>
                      <a:pt x="2138" y="7324"/>
                    </a:cubicBezTo>
                    <a:cubicBezTo>
                      <a:pt x="2109" y="7324"/>
                      <a:pt x="2080" y="7328"/>
                      <a:pt x="2052" y="7335"/>
                    </a:cubicBezTo>
                    <a:cubicBezTo>
                      <a:pt x="1854" y="7388"/>
                      <a:pt x="1740" y="7609"/>
                      <a:pt x="1824" y="7808"/>
                    </a:cubicBezTo>
                    <a:cubicBezTo>
                      <a:pt x="1892" y="8014"/>
                      <a:pt x="2121" y="8136"/>
                      <a:pt x="2319" y="8197"/>
                    </a:cubicBezTo>
                    <a:cubicBezTo>
                      <a:pt x="2388" y="8220"/>
                      <a:pt x="2486" y="8227"/>
                      <a:pt x="2589" y="8227"/>
                    </a:cubicBezTo>
                    <a:cubicBezTo>
                      <a:pt x="2795" y="8227"/>
                      <a:pt x="3019" y="8197"/>
                      <a:pt x="3059" y="8197"/>
                    </a:cubicBezTo>
                    <a:cubicBezTo>
                      <a:pt x="3082" y="8342"/>
                      <a:pt x="3113" y="8479"/>
                      <a:pt x="3136" y="8609"/>
                    </a:cubicBezTo>
                    <a:cubicBezTo>
                      <a:pt x="3181" y="8891"/>
                      <a:pt x="3219" y="9150"/>
                      <a:pt x="3250" y="9364"/>
                    </a:cubicBezTo>
                    <a:lnTo>
                      <a:pt x="3448" y="9364"/>
                    </a:lnTo>
                    <a:cubicBezTo>
                      <a:pt x="3418" y="9143"/>
                      <a:pt x="3372" y="8876"/>
                      <a:pt x="3311" y="8570"/>
                    </a:cubicBezTo>
                    <a:cubicBezTo>
                      <a:pt x="3280" y="8433"/>
                      <a:pt x="3250" y="8281"/>
                      <a:pt x="3212" y="8120"/>
                    </a:cubicBezTo>
                    <a:cubicBezTo>
                      <a:pt x="3357" y="8067"/>
                      <a:pt x="3494" y="8006"/>
                      <a:pt x="3624" y="7930"/>
                    </a:cubicBezTo>
                    <a:cubicBezTo>
                      <a:pt x="3784" y="8098"/>
                      <a:pt x="4180" y="8296"/>
                      <a:pt x="4226" y="8319"/>
                    </a:cubicBezTo>
                    <a:cubicBezTo>
                      <a:pt x="4173" y="8456"/>
                      <a:pt x="4119" y="8578"/>
                      <a:pt x="4066" y="8700"/>
                    </a:cubicBezTo>
                    <a:cubicBezTo>
                      <a:pt x="3959" y="8952"/>
                      <a:pt x="3852" y="9181"/>
                      <a:pt x="3761" y="9371"/>
                    </a:cubicBezTo>
                    <a:lnTo>
                      <a:pt x="3974" y="9371"/>
                    </a:lnTo>
                    <a:cubicBezTo>
                      <a:pt x="4058" y="9196"/>
                      <a:pt x="4142" y="8998"/>
                      <a:pt x="4234" y="8776"/>
                    </a:cubicBezTo>
                    <a:cubicBezTo>
                      <a:pt x="4287" y="8639"/>
                      <a:pt x="4348" y="8494"/>
                      <a:pt x="4402" y="8342"/>
                    </a:cubicBezTo>
                    <a:cubicBezTo>
                      <a:pt x="4444" y="8354"/>
                      <a:pt x="4753" y="8415"/>
                      <a:pt x="4988" y="8415"/>
                    </a:cubicBezTo>
                    <a:cubicBezTo>
                      <a:pt x="5045" y="8415"/>
                      <a:pt x="5098" y="8412"/>
                      <a:pt x="5141" y="8403"/>
                    </a:cubicBezTo>
                    <a:cubicBezTo>
                      <a:pt x="5340" y="8357"/>
                      <a:pt x="5576" y="8250"/>
                      <a:pt x="5660" y="8052"/>
                    </a:cubicBezTo>
                    <a:cubicBezTo>
                      <a:pt x="5759" y="7861"/>
                      <a:pt x="5668" y="7632"/>
                      <a:pt x="5469" y="7556"/>
                    </a:cubicBezTo>
                    <a:cubicBezTo>
                      <a:pt x="5435" y="7545"/>
                      <a:pt x="5398" y="7540"/>
                      <a:pt x="5359" y="7540"/>
                    </a:cubicBezTo>
                    <a:cubicBezTo>
                      <a:pt x="5079" y="7540"/>
                      <a:pt x="4726" y="7811"/>
                      <a:pt x="4585" y="8006"/>
                    </a:cubicBezTo>
                    <a:cubicBezTo>
                      <a:pt x="4569" y="8014"/>
                      <a:pt x="4486" y="8166"/>
                      <a:pt x="4432" y="8265"/>
                    </a:cubicBezTo>
                    <a:cubicBezTo>
                      <a:pt x="4455" y="8204"/>
                      <a:pt x="4478" y="8143"/>
                      <a:pt x="4501" y="8082"/>
                    </a:cubicBezTo>
                    <a:cubicBezTo>
                      <a:pt x="4547" y="7953"/>
                      <a:pt x="4585" y="7831"/>
                      <a:pt x="4630" y="7701"/>
                    </a:cubicBezTo>
                    <a:lnTo>
                      <a:pt x="4691" y="7495"/>
                    </a:lnTo>
                    <a:cubicBezTo>
                      <a:pt x="4714" y="7434"/>
                      <a:pt x="4730" y="7358"/>
                      <a:pt x="4745" y="7289"/>
                    </a:cubicBezTo>
                    <a:cubicBezTo>
                      <a:pt x="4783" y="7129"/>
                      <a:pt x="4821" y="6961"/>
                      <a:pt x="4844" y="6786"/>
                    </a:cubicBezTo>
                    <a:cubicBezTo>
                      <a:pt x="4945" y="6829"/>
                      <a:pt x="5298" y="6947"/>
                      <a:pt x="5510" y="6947"/>
                    </a:cubicBezTo>
                    <a:cubicBezTo>
                      <a:pt x="5522" y="6947"/>
                      <a:pt x="5534" y="6947"/>
                      <a:pt x="5546" y="6946"/>
                    </a:cubicBezTo>
                    <a:cubicBezTo>
                      <a:pt x="5744" y="6938"/>
                      <a:pt x="5996" y="6862"/>
                      <a:pt x="6118" y="6687"/>
                    </a:cubicBezTo>
                    <a:cubicBezTo>
                      <a:pt x="6240" y="6511"/>
                      <a:pt x="6179" y="6267"/>
                      <a:pt x="5996" y="6168"/>
                    </a:cubicBezTo>
                    <a:cubicBezTo>
                      <a:pt x="5941" y="6138"/>
                      <a:pt x="5878" y="6126"/>
                      <a:pt x="5810" y="6126"/>
                    </a:cubicBezTo>
                    <a:cubicBezTo>
                      <a:pt x="5545" y="6126"/>
                      <a:pt x="5209" y="6321"/>
                      <a:pt x="5058" y="6473"/>
                    </a:cubicBezTo>
                    <a:cubicBezTo>
                      <a:pt x="5042" y="6481"/>
                      <a:pt x="4920" y="6633"/>
                      <a:pt x="4852" y="6717"/>
                    </a:cubicBezTo>
                    <a:cubicBezTo>
                      <a:pt x="4874" y="6618"/>
                      <a:pt x="4890" y="6519"/>
                      <a:pt x="4897" y="6412"/>
                    </a:cubicBezTo>
                    <a:cubicBezTo>
                      <a:pt x="4936" y="6115"/>
                      <a:pt x="4966" y="5809"/>
                      <a:pt x="4997" y="5504"/>
                    </a:cubicBezTo>
                    <a:cubicBezTo>
                      <a:pt x="5004" y="5413"/>
                      <a:pt x="5012" y="5321"/>
                      <a:pt x="5027" y="5230"/>
                    </a:cubicBezTo>
                    <a:cubicBezTo>
                      <a:pt x="5064" y="5244"/>
                      <a:pt x="5484" y="5399"/>
                      <a:pt x="5721" y="5399"/>
                    </a:cubicBezTo>
                    <a:cubicBezTo>
                      <a:pt x="5731" y="5399"/>
                      <a:pt x="5742" y="5398"/>
                      <a:pt x="5752" y="5398"/>
                    </a:cubicBezTo>
                    <a:cubicBezTo>
                      <a:pt x="5950" y="5382"/>
                      <a:pt x="6202" y="5306"/>
                      <a:pt x="6324" y="5131"/>
                    </a:cubicBezTo>
                    <a:cubicBezTo>
                      <a:pt x="6446" y="4955"/>
                      <a:pt x="6385" y="4711"/>
                      <a:pt x="6202" y="4612"/>
                    </a:cubicBezTo>
                    <a:cubicBezTo>
                      <a:pt x="6148" y="4585"/>
                      <a:pt x="6087" y="4573"/>
                      <a:pt x="6020" y="4573"/>
                    </a:cubicBezTo>
                    <a:cubicBezTo>
                      <a:pt x="5754" y="4573"/>
                      <a:pt x="5416" y="4764"/>
                      <a:pt x="5263" y="4917"/>
                    </a:cubicBezTo>
                    <a:cubicBezTo>
                      <a:pt x="5248" y="4932"/>
                      <a:pt x="5073" y="5154"/>
                      <a:pt x="5027" y="5207"/>
                    </a:cubicBezTo>
                    <a:cubicBezTo>
                      <a:pt x="5050" y="5001"/>
                      <a:pt x="5073" y="4795"/>
                      <a:pt x="5103" y="4597"/>
                    </a:cubicBezTo>
                    <a:cubicBezTo>
                      <a:pt x="5149" y="4330"/>
                      <a:pt x="5202" y="4063"/>
                      <a:pt x="5279" y="3804"/>
                    </a:cubicBezTo>
                    <a:cubicBezTo>
                      <a:pt x="5293" y="3811"/>
                      <a:pt x="5720" y="3973"/>
                      <a:pt x="5967" y="3973"/>
                    </a:cubicBezTo>
                    <a:cubicBezTo>
                      <a:pt x="5982" y="3973"/>
                      <a:pt x="5997" y="3973"/>
                      <a:pt x="6011" y="3971"/>
                    </a:cubicBezTo>
                    <a:cubicBezTo>
                      <a:pt x="6209" y="3956"/>
                      <a:pt x="6461" y="3887"/>
                      <a:pt x="6583" y="3704"/>
                    </a:cubicBezTo>
                    <a:cubicBezTo>
                      <a:pt x="6705" y="3529"/>
                      <a:pt x="6644" y="3293"/>
                      <a:pt x="6461" y="3186"/>
                    </a:cubicBezTo>
                    <a:cubicBezTo>
                      <a:pt x="6409" y="3159"/>
                      <a:pt x="6348" y="3147"/>
                      <a:pt x="6283" y="3147"/>
                    </a:cubicBezTo>
                    <a:cubicBezTo>
                      <a:pt x="6017" y="3147"/>
                      <a:pt x="5676" y="3344"/>
                      <a:pt x="5523" y="3491"/>
                    </a:cubicBezTo>
                    <a:cubicBezTo>
                      <a:pt x="5508" y="3506"/>
                      <a:pt x="5317" y="3743"/>
                      <a:pt x="5286" y="3788"/>
                    </a:cubicBezTo>
                    <a:cubicBezTo>
                      <a:pt x="5286" y="3773"/>
                      <a:pt x="5294" y="3758"/>
                      <a:pt x="5294" y="3743"/>
                    </a:cubicBezTo>
                    <a:cubicBezTo>
                      <a:pt x="5378" y="3483"/>
                      <a:pt x="5485" y="3232"/>
                      <a:pt x="5614" y="2987"/>
                    </a:cubicBezTo>
                    <a:cubicBezTo>
                      <a:pt x="5683" y="2858"/>
                      <a:pt x="5752" y="2728"/>
                      <a:pt x="5828" y="2606"/>
                    </a:cubicBezTo>
                    <a:cubicBezTo>
                      <a:pt x="5912" y="2652"/>
                      <a:pt x="6308" y="2843"/>
                      <a:pt x="6522" y="2850"/>
                    </a:cubicBezTo>
                    <a:cubicBezTo>
                      <a:pt x="6536" y="2851"/>
                      <a:pt x="6550" y="2851"/>
                      <a:pt x="6565" y="2851"/>
                    </a:cubicBezTo>
                    <a:cubicBezTo>
                      <a:pt x="6762" y="2851"/>
                      <a:pt x="6989" y="2801"/>
                      <a:pt x="7117" y="2644"/>
                    </a:cubicBezTo>
                    <a:cubicBezTo>
                      <a:pt x="7254" y="2484"/>
                      <a:pt x="7224" y="2240"/>
                      <a:pt x="7048" y="2118"/>
                    </a:cubicBezTo>
                    <a:cubicBezTo>
                      <a:pt x="6982" y="2074"/>
                      <a:pt x="6898" y="2056"/>
                      <a:pt x="6807" y="2056"/>
                    </a:cubicBezTo>
                    <a:cubicBezTo>
                      <a:pt x="6549" y="2056"/>
                      <a:pt x="6231" y="2200"/>
                      <a:pt x="6080" y="2324"/>
                    </a:cubicBezTo>
                    <a:cubicBezTo>
                      <a:pt x="6072" y="2332"/>
                      <a:pt x="5965" y="2438"/>
                      <a:pt x="5889" y="2515"/>
                    </a:cubicBezTo>
                    <a:cubicBezTo>
                      <a:pt x="5927" y="2461"/>
                      <a:pt x="5958" y="2400"/>
                      <a:pt x="5996" y="2354"/>
                    </a:cubicBezTo>
                    <a:cubicBezTo>
                      <a:pt x="6118" y="2164"/>
                      <a:pt x="6247" y="1996"/>
                      <a:pt x="6362" y="1851"/>
                    </a:cubicBezTo>
                    <a:cubicBezTo>
                      <a:pt x="6430" y="1767"/>
                      <a:pt x="6491" y="1691"/>
                      <a:pt x="6545" y="1622"/>
                    </a:cubicBezTo>
                    <a:cubicBezTo>
                      <a:pt x="6652" y="1622"/>
                      <a:pt x="7079" y="1607"/>
                      <a:pt x="7269" y="1523"/>
                    </a:cubicBezTo>
                    <a:cubicBezTo>
                      <a:pt x="7452" y="1432"/>
                      <a:pt x="7658" y="1271"/>
                      <a:pt x="7704" y="1065"/>
                    </a:cubicBezTo>
                    <a:cubicBezTo>
                      <a:pt x="7750" y="859"/>
                      <a:pt x="7613" y="654"/>
                      <a:pt x="7399" y="623"/>
                    </a:cubicBezTo>
                    <a:cubicBezTo>
                      <a:pt x="7389" y="622"/>
                      <a:pt x="7378" y="621"/>
                      <a:pt x="7367" y="621"/>
                    </a:cubicBezTo>
                    <a:cubicBezTo>
                      <a:pt x="7077" y="621"/>
                      <a:pt x="6739" y="1013"/>
                      <a:pt x="6636" y="1248"/>
                    </a:cubicBezTo>
                    <a:cubicBezTo>
                      <a:pt x="6629" y="1271"/>
                      <a:pt x="6522" y="1622"/>
                      <a:pt x="6530" y="1622"/>
                    </a:cubicBezTo>
                    <a:cubicBezTo>
                      <a:pt x="6476" y="1691"/>
                      <a:pt x="6415" y="1759"/>
                      <a:pt x="6354" y="1836"/>
                    </a:cubicBezTo>
                    <a:cubicBezTo>
                      <a:pt x="6232" y="1981"/>
                      <a:pt x="6102" y="2141"/>
                      <a:pt x="5973" y="2332"/>
                    </a:cubicBezTo>
                    <a:cubicBezTo>
                      <a:pt x="5828" y="2530"/>
                      <a:pt x="5698" y="2743"/>
                      <a:pt x="5576" y="2957"/>
                    </a:cubicBezTo>
                    <a:cubicBezTo>
                      <a:pt x="5439" y="3201"/>
                      <a:pt x="5332" y="3453"/>
                      <a:pt x="5241" y="3720"/>
                    </a:cubicBezTo>
                    <a:lnTo>
                      <a:pt x="5241" y="3369"/>
                    </a:lnTo>
                    <a:cubicBezTo>
                      <a:pt x="5202" y="3102"/>
                      <a:pt x="4981" y="2606"/>
                      <a:pt x="4684" y="2553"/>
                    </a:cubicBezTo>
                    <a:cubicBezTo>
                      <a:pt x="4665" y="2550"/>
                      <a:pt x="4647" y="2549"/>
                      <a:pt x="4629" y="2549"/>
                    </a:cubicBezTo>
                    <a:cubicBezTo>
                      <a:pt x="4439" y="2549"/>
                      <a:pt x="4279" y="2693"/>
                      <a:pt x="4272" y="2888"/>
                    </a:cubicBezTo>
                    <a:cubicBezTo>
                      <a:pt x="4257" y="3102"/>
                      <a:pt x="4409" y="3315"/>
                      <a:pt x="4554" y="3445"/>
                    </a:cubicBezTo>
                    <a:cubicBezTo>
                      <a:pt x="4730" y="3598"/>
                      <a:pt x="5195" y="3750"/>
                      <a:pt x="5233" y="3758"/>
                    </a:cubicBezTo>
                    <a:cubicBezTo>
                      <a:pt x="5149" y="4025"/>
                      <a:pt x="5080" y="4299"/>
                      <a:pt x="5035" y="4582"/>
                    </a:cubicBezTo>
                    <a:cubicBezTo>
                      <a:pt x="5004" y="4742"/>
                      <a:pt x="4981" y="4902"/>
                      <a:pt x="4958" y="5070"/>
                    </a:cubicBezTo>
                    <a:lnTo>
                      <a:pt x="4958" y="4917"/>
                    </a:lnTo>
                    <a:cubicBezTo>
                      <a:pt x="4928" y="4650"/>
                      <a:pt x="4699" y="4154"/>
                      <a:pt x="4402" y="4093"/>
                    </a:cubicBezTo>
                    <a:cubicBezTo>
                      <a:pt x="4384" y="4091"/>
                      <a:pt x="4366" y="4089"/>
                      <a:pt x="4349" y="4089"/>
                    </a:cubicBezTo>
                    <a:cubicBezTo>
                      <a:pt x="4164" y="4089"/>
                      <a:pt x="4004" y="4234"/>
                      <a:pt x="3990" y="4429"/>
                    </a:cubicBezTo>
                    <a:cubicBezTo>
                      <a:pt x="3974" y="4643"/>
                      <a:pt x="4127" y="4856"/>
                      <a:pt x="4280" y="4993"/>
                    </a:cubicBezTo>
                    <a:cubicBezTo>
                      <a:pt x="4424" y="5123"/>
                      <a:pt x="4829" y="5260"/>
                      <a:pt x="4936" y="5291"/>
                    </a:cubicBezTo>
                    <a:cubicBezTo>
                      <a:pt x="4928" y="5359"/>
                      <a:pt x="4920" y="5420"/>
                      <a:pt x="4913" y="5482"/>
                    </a:cubicBezTo>
                    <a:cubicBezTo>
                      <a:pt x="4874" y="5787"/>
                      <a:pt x="4836" y="6092"/>
                      <a:pt x="4798" y="6389"/>
                    </a:cubicBezTo>
                    <a:cubicBezTo>
                      <a:pt x="4783" y="6488"/>
                      <a:pt x="4760" y="6595"/>
                      <a:pt x="4745" y="6694"/>
                    </a:cubicBezTo>
                    <a:lnTo>
                      <a:pt x="4745" y="6565"/>
                    </a:lnTo>
                    <a:cubicBezTo>
                      <a:pt x="4707" y="6298"/>
                      <a:pt x="4486" y="5802"/>
                      <a:pt x="4188" y="5741"/>
                    </a:cubicBezTo>
                    <a:cubicBezTo>
                      <a:pt x="4170" y="5738"/>
                      <a:pt x="4153" y="5737"/>
                      <a:pt x="4135" y="5737"/>
                    </a:cubicBezTo>
                    <a:cubicBezTo>
                      <a:pt x="3950" y="5737"/>
                      <a:pt x="3783" y="5881"/>
                      <a:pt x="3776" y="6076"/>
                    </a:cubicBezTo>
                    <a:cubicBezTo>
                      <a:pt x="3761" y="6290"/>
                      <a:pt x="3913" y="6504"/>
                      <a:pt x="4058" y="6641"/>
                    </a:cubicBezTo>
                    <a:cubicBezTo>
                      <a:pt x="4211" y="6770"/>
                      <a:pt x="4577" y="6893"/>
                      <a:pt x="4699" y="6938"/>
                    </a:cubicBezTo>
                    <a:cubicBezTo>
                      <a:pt x="4676" y="7037"/>
                      <a:pt x="4653" y="7144"/>
                      <a:pt x="4630" y="7243"/>
                    </a:cubicBezTo>
                    <a:cubicBezTo>
                      <a:pt x="4608" y="7312"/>
                      <a:pt x="4600" y="7381"/>
                      <a:pt x="4577" y="7442"/>
                    </a:cubicBezTo>
                    <a:cubicBezTo>
                      <a:pt x="4554" y="7510"/>
                      <a:pt x="4531" y="7579"/>
                      <a:pt x="4508" y="7648"/>
                    </a:cubicBezTo>
                    <a:cubicBezTo>
                      <a:pt x="4463" y="7770"/>
                      <a:pt x="4417" y="7899"/>
                      <a:pt x="4371" y="8021"/>
                    </a:cubicBezTo>
                    <a:cubicBezTo>
                      <a:pt x="4341" y="8105"/>
                      <a:pt x="4302" y="8181"/>
                      <a:pt x="4272" y="8265"/>
                    </a:cubicBezTo>
                    <a:cubicBezTo>
                      <a:pt x="4295" y="8159"/>
                      <a:pt x="4318" y="7953"/>
                      <a:pt x="4318" y="7937"/>
                    </a:cubicBezTo>
                    <a:cubicBezTo>
                      <a:pt x="4318" y="7701"/>
                      <a:pt x="4257" y="7465"/>
                      <a:pt x="4135" y="7266"/>
                    </a:cubicBezTo>
                    <a:cubicBezTo>
                      <a:pt x="4135" y="7236"/>
                      <a:pt x="4135" y="7213"/>
                      <a:pt x="4127" y="7182"/>
                    </a:cubicBezTo>
                    <a:cubicBezTo>
                      <a:pt x="4107" y="6997"/>
                      <a:pt x="3949" y="6868"/>
                      <a:pt x="3772" y="6868"/>
                    </a:cubicBezTo>
                    <a:cubicBezTo>
                      <a:pt x="3746" y="6868"/>
                      <a:pt x="3719" y="6871"/>
                      <a:pt x="3692" y="6877"/>
                    </a:cubicBezTo>
                    <a:cubicBezTo>
                      <a:pt x="3402" y="6961"/>
                      <a:pt x="3212" y="7472"/>
                      <a:pt x="3204" y="7739"/>
                    </a:cubicBezTo>
                    <a:cubicBezTo>
                      <a:pt x="3204" y="7754"/>
                      <a:pt x="3212" y="7930"/>
                      <a:pt x="3219" y="8037"/>
                    </a:cubicBezTo>
                    <a:cubicBezTo>
                      <a:pt x="3204" y="7976"/>
                      <a:pt x="3189" y="7915"/>
                      <a:pt x="3174" y="7846"/>
                    </a:cubicBezTo>
                    <a:cubicBezTo>
                      <a:pt x="3143" y="7716"/>
                      <a:pt x="3113" y="7587"/>
                      <a:pt x="3074" y="7449"/>
                    </a:cubicBezTo>
                    <a:lnTo>
                      <a:pt x="3013" y="7251"/>
                    </a:lnTo>
                    <a:cubicBezTo>
                      <a:pt x="2991" y="7182"/>
                      <a:pt x="2968" y="7114"/>
                      <a:pt x="2945" y="7045"/>
                    </a:cubicBezTo>
                    <a:cubicBezTo>
                      <a:pt x="2884" y="6885"/>
                      <a:pt x="2815" y="6732"/>
                      <a:pt x="2754" y="6572"/>
                    </a:cubicBezTo>
                    <a:cubicBezTo>
                      <a:pt x="2869" y="6549"/>
                      <a:pt x="3265" y="6443"/>
                      <a:pt x="3425" y="6320"/>
                    </a:cubicBezTo>
                    <a:cubicBezTo>
                      <a:pt x="3586" y="6198"/>
                      <a:pt x="3753" y="6000"/>
                      <a:pt x="3753" y="5787"/>
                    </a:cubicBezTo>
                    <a:cubicBezTo>
                      <a:pt x="3761" y="5582"/>
                      <a:pt x="3593" y="5420"/>
                      <a:pt x="3391" y="5420"/>
                    </a:cubicBezTo>
                    <a:cubicBezTo>
                      <a:pt x="3382" y="5420"/>
                      <a:pt x="3373" y="5420"/>
                      <a:pt x="3364" y="5420"/>
                    </a:cubicBezTo>
                    <a:cubicBezTo>
                      <a:pt x="3067" y="5451"/>
                      <a:pt x="2808" y="5932"/>
                      <a:pt x="2754" y="6191"/>
                    </a:cubicBezTo>
                    <a:cubicBezTo>
                      <a:pt x="2754" y="6214"/>
                      <a:pt x="2731" y="6404"/>
                      <a:pt x="2724" y="6511"/>
                    </a:cubicBezTo>
                    <a:cubicBezTo>
                      <a:pt x="2678" y="6420"/>
                      <a:pt x="2640" y="6320"/>
                      <a:pt x="2594" y="6229"/>
                    </a:cubicBezTo>
                    <a:cubicBezTo>
                      <a:pt x="2457" y="5962"/>
                      <a:pt x="2312" y="5687"/>
                      <a:pt x="2167" y="5420"/>
                    </a:cubicBezTo>
                    <a:lnTo>
                      <a:pt x="2037" y="5176"/>
                    </a:lnTo>
                    <a:cubicBezTo>
                      <a:pt x="2083" y="5161"/>
                      <a:pt x="2556" y="5054"/>
                      <a:pt x="2739" y="4917"/>
                    </a:cubicBezTo>
                    <a:cubicBezTo>
                      <a:pt x="2899" y="4795"/>
                      <a:pt x="3067" y="4589"/>
                      <a:pt x="3067" y="4376"/>
                    </a:cubicBezTo>
                    <a:cubicBezTo>
                      <a:pt x="3074" y="4171"/>
                      <a:pt x="2907" y="4009"/>
                      <a:pt x="2705" y="4009"/>
                    </a:cubicBezTo>
                    <a:cubicBezTo>
                      <a:pt x="2696" y="4009"/>
                      <a:pt x="2687" y="4009"/>
                      <a:pt x="2678" y="4009"/>
                    </a:cubicBezTo>
                    <a:cubicBezTo>
                      <a:pt x="2380" y="4048"/>
                      <a:pt x="2121" y="4520"/>
                      <a:pt x="2068" y="4787"/>
                    </a:cubicBezTo>
                    <a:cubicBezTo>
                      <a:pt x="2068" y="4810"/>
                      <a:pt x="2037" y="5085"/>
                      <a:pt x="2030" y="5161"/>
                    </a:cubicBezTo>
                    <a:cubicBezTo>
                      <a:pt x="1938" y="4978"/>
                      <a:pt x="1839" y="4795"/>
                      <a:pt x="1763" y="4612"/>
                    </a:cubicBezTo>
                    <a:cubicBezTo>
                      <a:pt x="1648" y="4360"/>
                      <a:pt x="1549" y="4109"/>
                      <a:pt x="1465" y="3849"/>
                    </a:cubicBezTo>
                    <a:cubicBezTo>
                      <a:pt x="1488" y="3849"/>
                      <a:pt x="1984" y="3727"/>
                      <a:pt x="2167" y="3590"/>
                    </a:cubicBezTo>
                    <a:cubicBezTo>
                      <a:pt x="2327" y="3468"/>
                      <a:pt x="2495" y="3262"/>
                      <a:pt x="2495" y="3048"/>
                    </a:cubicBezTo>
                    <a:cubicBezTo>
                      <a:pt x="2502" y="2847"/>
                      <a:pt x="2335" y="2682"/>
                      <a:pt x="2127" y="2682"/>
                    </a:cubicBezTo>
                    <a:cubicBezTo>
                      <a:pt x="2123" y="2682"/>
                      <a:pt x="2118" y="2682"/>
                      <a:pt x="2113" y="2682"/>
                    </a:cubicBezTo>
                    <a:cubicBezTo>
                      <a:pt x="1816" y="2721"/>
                      <a:pt x="1557" y="3193"/>
                      <a:pt x="1503" y="3460"/>
                    </a:cubicBezTo>
                    <a:cubicBezTo>
                      <a:pt x="1503" y="3483"/>
                      <a:pt x="1465" y="3781"/>
                      <a:pt x="1465" y="3834"/>
                    </a:cubicBezTo>
                    <a:cubicBezTo>
                      <a:pt x="1465" y="3819"/>
                      <a:pt x="1458" y="3804"/>
                      <a:pt x="1450" y="3788"/>
                    </a:cubicBezTo>
                    <a:cubicBezTo>
                      <a:pt x="1381" y="3529"/>
                      <a:pt x="1328" y="3262"/>
                      <a:pt x="1297" y="2987"/>
                    </a:cubicBezTo>
                    <a:cubicBezTo>
                      <a:pt x="1282" y="2835"/>
                      <a:pt x="1274" y="2690"/>
                      <a:pt x="1267" y="2553"/>
                    </a:cubicBezTo>
                    <a:cubicBezTo>
                      <a:pt x="1366" y="2537"/>
                      <a:pt x="1801" y="2484"/>
                      <a:pt x="1976" y="2377"/>
                    </a:cubicBezTo>
                    <a:cubicBezTo>
                      <a:pt x="2159" y="2263"/>
                      <a:pt x="2342" y="2087"/>
                      <a:pt x="2358" y="1874"/>
                    </a:cubicBezTo>
                    <a:cubicBezTo>
                      <a:pt x="2388" y="1668"/>
                      <a:pt x="2228" y="1477"/>
                      <a:pt x="2014" y="1470"/>
                    </a:cubicBezTo>
                    <a:cubicBezTo>
                      <a:pt x="1717" y="1470"/>
                      <a:pt x="1404" y="1920"/>
                      <a:pt x="1320" y="2171"/>
                    </a:cubicBezTo>
                    <a:cubicBezTo>
                      <a:pt x="1320" y="2187"/>
                      <a:pt x="1282" y="2332"/>
                      <a:pt x="1267" y="2438"/>
                    </a:cubicBezTo>
                    <a:lnTo>
                      <a:pt x="1267" y="2248"/>
                    </a:lnTo>
                    <a:cubicBezTo>
                      <a:pt x="1267" y="2019"/>
                      <a:pt x="1282" y="1813"/>
                      <a:pt x="1297" y="1630"/>
                    </a:cubicBezTo>
                    <a:cubicBezTo>
                      <a:pt x="1305" y="1523"/>
                      <a:pt x="1313" y="1432"/>
                      <a:pt x="1320" y="1340"/>
                    </a:cubicBezTo>
                    <a:cubicBezTo>
                      <a:pt x="1412" y="1279"/>
                      <a:pt x="1763" y="1035"/>
                      <a:pt x="1869" y="859"/>
                    </a:cubicBezTo>
                    <a:cubicBezTo>
                      <a:pt x="1976" y="684"/>
                      <a:pt x="2060" y="440"/>
                      <a:pt x="1984" y="242"/>
                    </a:cubicBezTo>
                    <a:cubicBezTo>
                      <a:pt x="1928" y="90"/>
                      <a:pt x="1789" y="0"/>
                      <a:pt x="1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7"/>
              <p:cNvSpPr/>
              <p:nvPr/>
            </p:nvSpPr>
            <p:spPr>
              <a:xfrm>
                <a:off x="7861980" y="4142462"/>
                <a:ext cx="111674" cy="164098"/>
              </a:xfrm>
              <a:custGeom>
                <a:avLst/>
                <a:gdLst/>
                <a:ahLst/>
                <a:cxnLst/>
                <a:rect l="l" t="t" r="r" b="b"/>
                <a:pathLst>
                  <a:path w="916" h="1346" extrusionOk="0">
                    <a:moveTo>
                      <a:pt x="411" y="1"/>
                    </a:moveTo>
                    <a:cubicBezTo>
                      <a:pt x="263" y="1"/>
                      <a:pt x="120" y="98"/>
                      <a:pt x="69" y="247"/>
                    </a:cubicBezTo>
                    <a:cubicBezTo>
                      <a:pt x="0" y="446"/>
                      <a:pt x="92" y="697"/>
                      <a:pt x="198" y="865"/>
                    </a:cubicBezTo>
                    <a:cubicBezTo>
                      <a:pt x="336" y="1064"/>
                      <a:pt x="778" y="1346"/>
                      <a:pt x="778" y="1346"/>
                    </a:cubicBezTo>
                    <a:cubicBezTo>
                      <a:pt x="778" y="1346"/>
                      <a:pt x="877" y="995"/>
                      <a:pt x="877" y="972"/>
                    </a:cubicBezTo>
                    <a:cubicBezTo>
                      <a:pt x="915" y="705"/>
                      <a:pt x="831" y="164"/>
                      <a:pt x="557" y="34"/>
                    </a:cubicBezTo>
                    <a:cubicBezTo>
                      <a:pt x="510" y="11"/>
                      <a:pt x="460" y="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6" name="Google Shape;1416;p37"/>
            <p:cNvSpPr/>
            <p:nvPr/>
          </p:nvSpPr>
          <p:spPr>
            <a:xfrm rot="5400000">
              <a:off x="5042654" y="1319353"/>
              <a:ext cx="3807724" cy="2369418"/>
            </a:xfrm>
            <a:custGeom>
              <a:avLst/>
              <a:gdLst/>
              <a:ahLst/>
              <a:cxnLst/>
              <a:rect l="l" t="t" r="r" b="b"/>
              <a:pathLst>
                <a:path w="31448" h="19435" extrusionOk="0">
                  <a:moveTo>
                    <a:pt x="916" y="0"/>
                  </a:moveTo>
                  <a:cubicBezTo>
                    <a:pt x="413" y="0"/>
                    <a:pt x="1" y="412"/>
                    <a:pt x="1" y="916"/>
                  </a:cubicBezTo>
                  <a:lnTo>
                    <a:pt x="1" y="18527"/>
                  </a:lnTo>
                  <a:cubicBezTo>
                    <a:pt x="1" y="19030"/>
                    <a:pt x="413" y="19434"/>
                    <a:pt x="916" y="19434"/>
                  </a:cubicBezTo>
                  <a:lnTo>
                    <a:pt x="30532" y="19434"/>
                  </a:lnTo>
                  <a:cubicBezTo>
                    <a:pt x="31036" y="19434"/>
                    <a:pt x="31448" y="19030"/>
                    <a:pt x="31448" y="18527"/>
                  </a:cubicBezTo>
                  <a:lnTo>
                    <a:pt x="31448" y="916"/>
                  </a:lnTo>
                  <a:cubicBezTo>
                    <a:pt x="31448" y="412"/>
                    <a:pt x="31036" y="0"/>
                    <a:pt x="30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rot="5400000">
              <a:off x="5177165" y="1448978"/>
              <a:ext cx="3538713" cy="2109008"/>
            </a:xfrm>
            <a:custGeom>
              <a:avLst/>
              <a:gdLst/>
              <a:ahLst/>
              <a:cxnLst/>
              <a:rect l="l" t="t" r="r" b="b"/>
              <a:pathLst>
                <a:path w="29251" h="17299" extrusionOk="0">
                  <a:moveTo>
                    <a:pt x="916" y="0"/>
                  </a:moveTo>
                  <a:cubicBezTo>
                    <a:pt x="412" y="0"/>
                    <a:pt x="0" y="412"/>
                    <a:pt x="0" y="915"/>
                  </a:cubicBezTo>
                  <a:lnTo>
                    <a:pt x="0" y="16383"/>
                  </a:lnTo>
                  <a:cubicBezTo>
                    <a:pt x="0" y="16894"/>
                    <a:pt x="412" y="17298"/>
                    <a:pt x="916" y="17298"/>
                  </a:cubicBezTo>
                  <a:lnTo>
                    <a:pt x="28335" y="17298"/>
                  </a:lnTo>
                  <a:cubicBezTo>
                    <a:pt x="28838" y="17298"/>
                    <a:pt x="29250" y="16894"/>
                    <a:pt x="29250" y="16383"/>
                  </a:cubicBezTo>
                  <a:lnTo>
                    <a:pt x="29250" y="915"/>
                  </a:lnTo>
                  <a:cubicBezTo>
                    <a:pt x="29250" y="412"/>
                    <a:pt x="28838" y="0"/>
                    <a:pt x="28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6324796" y="2419430"/>
              <a:ext cx="1603194" cy="1854619"/>
            </a:xfrm>
            <a:custGeom>
              <a:avLst/>
              <a:gdLst/>
              <a:ahLst/>
              <a:cxnLst/>
              <a:rect l="l" t="t" r="r" b="b"/>
              <a:pathLst>
                <a:path w="9825" h="11366" extrusionOk="0">
                  <a:moveTo>
                    <a:pt x="4768" y="1"/>
                  </a:moveTo>
                  <a:cubicBezTo>
                    <a:pt x="4676" y="1"/>
                    <a:pt x="2891" y="176"/>
                    <a:pt x="2891" y="176"/>
                  </a:cubicBezTo>
                  <a:lnTo>
                    <a:pt x="1" y="1930"/>
                  </a:lnTo>
                  <a:lnTo>
                    <a:pt x="436" y="11365"/>
                  </a:lnTo>
                  <a:lnTo>
                    <a:pt x="7575" y="11357"/>
                  </a:lnTo>
                  <a:lnTo>
                    <a:pt x="7750" y="8642"/>
                  </a:lnTo>
                  <a:cubicBezTo>
                    <a:pt x="7803" y="8863"/>
                    <a:pt x="7872" y="9077"/>
                    <a:pt x="7956" y="9283"/>
                  </a:cubicBezTo>
                  <a:cubicBezTo>
                    <a:pt x="7964" y="9300"/>
                    <a:pt x="7988" y="9308"/>
                    <a:pt x="8025" y="9308"/>
                  </a:cubicBezTo>
                  <a:cubicBezTo>
                    <a:pt x="8369" y="9308"/>
                    <a:pt x="9825" y="8642"/>
                    <a:pt x="9825" y="8642"/>
                  </a:cubicBezTo>
                  <a:cubicBezTo>
                    <a:pt x="9825" y="8642"/>
                    <a:pt x="9352" y="5485"/>
                    <a:pt x="9062" y="4356"/>
                  </a:cubicBezTo>
                  <a:cubicBezTo>
                    <a:pt x="8764" y="3219"/>
                    <a:pt x="8680" y="1724"/>
                    <a:pt x="8414" y="1633"/>
                  </a:cubicBezTo>
                  <a:cubicBezTo>
                    <a:pt x="8154" y="1549"/>
                    <a:pt x="4852" y="1"/>
                    <a:pt x="4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7"/>
            <p:cNvSpPr/>
            <p:nvPr/>
          </p:nvSpPr>
          <p:spPr>
            <a:xfrm>
              <a:off x="6317453" y="2410782"/>
              <a:ext cx="1618043" cy="1870610"/>
            </a:xfrm>
            <a:custGeom>
              <a:avLst/>
              <a:gdLst/>
              <a:ahLst/>
              <a:cxnLst/>
              <a:rect l="l" t="t" r="r" b="b"/>
              <a:pathLst>
                <a:path w="9916" h="11464" extrusionOk="0">
                  <a:moveTo>
                    <a:pt x="4805" y="100"/>
                  </a:moveTo>
                  <a:cubicBezTo>
                    <a:pt x="4881" y="115"/>
                    <a:pt x="5842" y="557"/>
                    <a:pt x="6689" y="938"/>
                  </a:cubicBezTo>
                  <a:cubicBezTo>
                    <a:pt x="7528" y="1327"/>
                    <a:pt x="8321" y="1686"/>
                    <a:pt x="8451" y="1732"/>
                  </a:cubicBezTo>
                  <a:cubicBezTo>
                    <a:pt x="8581" y="1777"/>
                    <a:pt x="8687" y="2411"/>
                    <a:pt x="8786" y="3021"/>
                  </a:cubicBezTo>
                  <a:cubicBezTo>
                    <a:pt x="8863" y="3463"/>
                    <a:pt x="8947" y="3966"/>
                    <a:pt x="9061" y="4416"/>
                  </a:cubicBezTo>
                  <a:cubicBezTo>
                    <a:pt x="9336" y="5477"/>
                    <a:pt x="9763" y="8322"/>
                    <a:pt x="9816" y="8672"/>
                  </a:cubicBezTo>
                  <a:cubicBezTo>
                    <a:pt x="9071" y="9006"/>
                    <a:pt x="8260" y="9326"/>
                    <a:pt x="8071" y="9326"/>
                  </a:cubicBezTo>
                  <a:cubicBezTo>
                    <a:pt x="8057" y="9326"/>
                    <a:pt x="8046" y="9324"/>
                    <a:pt x="8039" y="9321"/>
                  </a:cubicBezTo>
                  <a:cubicBezTo>
                    <a:pt x="7955" y="9115"/>
                    <a:pt x="7894" y="8901"/>
                    <a:pt x="7841" y="8688"/>
                  </a:cubicBezTo>
                  <a:cubicBezTo>
                    <a:pt x="7833" y="8665"/>
                    <a:pt x="7810" y="8649"/>
                    <a:pt x="7787" y="8649"/>
                  </a:cubicBezTo>
                  <a:cubicBezTo>
                    <a:pt x="7764" y="8649"/>
                    <a:pt x="7749" y="8672"/>
                    <a:pt x="7749" y="8695"/>
                  </a:cubicBezTo>
                  <a:lnTo>
                    <a:pt x="7574" y="11365"/>
                  </a:lnTo>
                  <a:lnTo>
                    <a:pt x="526" y="11365"/>
                  </a:lnTo>
                  <a:lnTo>
                    <a:pt x="99" y="2006"/>
                  </a:lnTo>
                  <a:lnTo>
                    <a:pt x="2959" y="275"/>
                  </a:lnTo>
                  <a:cubicBezTo>
                    <a:pt x="3463" y="222"/>
                    <a:pt x="4744" y="100"/>
                    <a:pt x="4805" y="100"/>
                  </a:cubicBezTo>
                  <a:close/>
                  <a:moveTo>
                    <a:pt x="4813" y="0"/>
                  </a:moveTo>
                  <a:cubicBezTo>
                    <a:pt x="4721" y="0"/>
                    <a:pt x="3013" y="168"/>
                    <a:pt x="2936" y="176"/>
                  </a:cubicBezTo>
                  <a:cubicBezTo>
                    <a:pt x="2929" y="176"/>
                    <a:pt x="2921" y="176"/>
                    <a:pt x="2921" y="183"/>
                  </a:cubicBezTo>
                  <a:lnTo>
                    <a:pt x="23" y="1930"/>
                  </a:lnTo>
                  <a:cubicBezTo>
                    <a:pt x="8" y="1945"/>
                    <a:pt x="0" y="1961"/>
                    <a:pt x="0" y="1976"/>
                  </a:cubicBezTo>
                  <a:lnTo>
                    <a:pt x="435" y="11418"/>
                  </a:lnTo>
                  <a:cubicBezTo>
                    <a:pt x="435" y="11441"/>
                    <a:pt x="458" y="11464"/>
                    <a:pt x="481" y="11464"/>
                  </a:cubicBezTo>
                  <a:lnTo>
                    <a:pt x="7620" y="11464"/>
                  </a:lnTo>
                  <a:cubicBezTo>
                    <a:pt x="7642" y="11464"/>
                    <a:pt x="7665" y="11441"/>
                    <a:pt x="7665" y="11418"/>
                  </a:cubicBezTo>
                  <a:lnTo>
                    <a:pt x="7825" y="8985"/>
                  </a:lnTo>
                  <a:cubicBezTo>
                    <a:pt x="7856" y="9107"/>
                    <a:pt x="7902" y="9237"/>
                    <a:pt x="7955" y="9359"/>
                  </a:cubicBezTo>
                  <a:cubicBezTo>
                    <a:pt x="7970" y="9387"/>
                    <a:pt x="8008" y="9400"/>
                    <a:pt x="8066" y="9400"/>
                  </a:cubicBezTo>
                  <a:cubicBezTo>
                    <a:pt x="8367" y="9400"/>
                    <a:pt x="9189" y="9053"/>
                    <a:pt x="9892" y="8733"/>
                  </a:cubicBezTo>
                  <a:cubicBezTo>
                    <a:pt x="9908" y="8726"/>
                    <a:pt x="9915" y="8711"/>
                    <a:pt x="9915" y="8688"/>
                  </a:cubicBezTo>
                  <a:cubicBezTo>
                    <a:pt x="9908" y="8657"/>
                    <a:pt x="9442" y="5515"/>
                    <a:pt x="9153" y="4386"/>
                  </a:cubicBezTo>
                  <a:cubicBezTo>
                    <a:pt x="9038" y="3944"/>
                    <a:pt x="8954" y="3440"/>
                    <a:pt x="8886" y="2998"/>
                  </a:cubicBezTo>
                  <a:cubicBezTo>
                    <a:pt x="8748" y="2166"/>
                    <a:pt x="8657" y="1694"/>
                    <a:pt x="8481" y="1633"/>
                  </a:cubicBezTo>
                  <a:cubicBezTo>
                    <a:pt x="8359" y="1594"/>
                    <a:pt x="7528" y="1213"/>
                    <a:pt x="6727" y="847"/>
                  </a:cubicBezTo>
                  <a:cubicBezTo>
                    <a:pt x="5309" y="199"/>
                    <a:pt x="4859" y="0"/>
                    <a:pt x="48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7"/>
            <p:cNvSpPr/>
            <p:nvPr/>
          </p:nvSpPr>
          <p:spPr>
            <a:xfrm>
              <a:off x="7176080" y="3074080"/>
              <a:ext cx="18928" cy="61190"/>
            </a:xfrm>
            <a:custGeom>
              <a:avLst/>
              <a:gdLst/>
              <a:ahLst/>
              <a:cxnLst/>
              <a:rect l="l" t="t" r="r" b="b"/>
              <a:pathLst>
                <a:path w="116" h="375" extrusionOk="0">
                  <a:moveTo>
                    <a:pt x="69" y="1"/>
                  </a:moveTo>
                  <a:cubicBezTo>
                    <a:pt x="47" y="1"/>
                    <a:pt x="24" y="16"/>
                    <a:pt x="24" y="46"/>
                  </a:cubicBezTo>
                  <a:cubicBezTo>
                    <a:pt x="16" y="138"/>
                    <a:pt x="16" y="237"/>
                    <a:pt x="8" y="321"/>
                  </a:cubicBezTo>
                  <a:cubicBezTo>
                    <a:pt x="1" y="351"/>
                    <a:pt x="24" y="374"/>
                    <a:pt x="47" y="374"/>
                  </a:cubicBezTo>
                  <a:cubicBezTo>
                    <a:pt x="77" y="374"/>
                    <a:pt x="100" y="359"/>
                    <a:pt x="100" y="336"/>
                  </a:cubicBezTo>
                  <a:cubicBezTo>
                    <a:pt x="108" y="237"/>
                    <a:pt x="115" y="146"/>
                    <a:pt x="115" y="46"/>
                  </a:cubicBezTo>
                  <a:cubicBezTo>
                    <a:pt x="115" y="23"/>
                    <a:pt x="100" y="1"/>
                    <a:pt x="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7"/>
            <p:cNvSpPr/>
            <p:nvPr/>
          </p:nvSpPr>
          <p:spPr>
            <a:xfrm>
              <a:off x="7149972" y="2662231"/>
              <a:ext cx="45036" cy="359795"/>
            </a:xfrm>
            <a:custGeom>
              <a:avLst/>
              <a:gdLst/>
              <a:ahLst/>
              <a:cxnLst/>
              <a:rect l="l" t="t" r="r" b="b"/>
              <a:pathLst>
                <a:path w="276" h="2205" extrusionOk="0">
                  <a:moveTo>
                    <a:pt x="46" y="0"/>
                  </a:moveTo>
                  <a:cubicBezTo>
                    <a:pt x="16" y="8"/>
                    <a:pt x="1" y="31"/>
                    <a:pt x="1" y="61"/>
                  </a:cubicBezTo>
                  <a:cubicBezTo>
                    <a:pt x="107" y="755"/>
                    <a:pt x="161" y="1449"/>
                    <a:pt x="184" y="2159"/>
                  </a:cubicBezTo>
                  <a:cubicBezTo>
                    <a:pt x="184" y="2181"/>
                    <a:pt x="207" y="2204"/>
                    <a:pt x="229" y="2204"/>
                  </a:cubicBezTo>
                  <a:lnTo>
                    <a:pt x="229" y="2197"/>
                  </a:lnTo>
                  <a:cubicBezTo>
                    <a:pt x="260" y="2197"/>
                    <a:pt x="275" y="2174"/>
                    <a:pt x="275" y="2151"/>
                  </a:cubicBezTo>
                  <a:cubicBezTo>
                    <a:pt x="260" y="1442"/>
                    <a:pt x="199" y="740"/>
                    <a:pt x="100" y="46"/>
                  </a:cubicBezTo>
                  <a:cubicBezTo>
                    <a:pt x="92" y="15"/>
                    <a:pt x="69"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7"/>
            <p:cNvSpPr/>
            <p:nvPr/>
          </p:nvSpPr>
          <p:spPr>
            <a:xfrm>
              <a:off x="7527069" y="2958391"/>
              <a:ext cx="17623" cy="91050"/>
            </a:xfrm>
            <a:custGeom>
              <a:avLst/>
              <a:gdLst/>
              <a:ahLst/>
              <a:cxnLst/>
              <a:rect l="l" t="t" r="r" b="b"/>
              <a:pathLst>
                <a:path w="108" h="558" extrusionOk="0">
                  <a:moveTo>
                    <a:pt x="62" y="0"/>
                  </a:moveTo>
                  <a:cubicBezTo>
                    <a:pt x="39" y="0"/>
                    <a:pt x="16" y="16"/>
                    <a:pt x="16" y="46"/>
                  </a:cubicBezTo>
                  <a:lnTo>
                    <a:pt x="1" y="511"/>
                  </a:lnTo>
                  <a:cubicBezTo>
                    <a:pt x="1" y="534"/>
                    <a:pt x="23" y="557"/>
                    <a:pt x="54" y="557"/>
                  </a:cubicBezTo>
                  <a:cubicBezTo>
                    <a:pt x="77" y="557"/>
                    <a:pt x="100" y="542"/>
                    <a:pt x="100" y="511"/>
                  </a:cubicBezTo>
                  <a:lnTo>
                    <a:pt x="107" y="46"/>
                  </a:lnTo>
                  <a:cubicBezTo>
                    <a:pt x="107" y="16"/>
                    <a:pt x="85" y="0"/>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7"/>
            <p:cNvSpPr/>
            <p:nvPr/>
          </p:nvSpPr>
          <p:spPr>
            <a:xfrm>
              <a:off x="7513362" y="3090234"/>
              <a:ext cx="28882" cy="719591"/>
            </a:xfrm>
            <a:custGeom>
              <a:avLst/>
              <a:gdLst/>
              <a:ahLst/>
              <a:cxnLst/>
              <a:rect l="l" t="t" r="r" b="b"/>
              <a:pathLst>
                <a:path w="177" h="4410" extrusionOk="0">
                  <a:moveTo>
                    <a:pt x="130" y="1"/>
                  </a:moveTo>
                  <a:cubicBezTo>
                    <a:pt x="100" y="1"/>
                    <a:pt x="77" y="24"/>
                    <a:pt x="85" y="47"/>
                  </a:cubicBezTo>
                  <a:lnTo>
                    <a:pt x="1" y="4356"/>
                  </a:lnTo>
                  <a:cubicBezTo>
                    <a:pt x="1" y="4386"/>
                    <a:pt x="24" y="4409"/>
                    <a:pt x="46" y="4409"/>
                  </a:cubicBezTo>
                  <a:cubicBezTo>
                    <a:pt x="77" y="4409"/>
                    <a:pt x="92" y="4386"/>
                    <a:pt x="100" y="4356"/>
                  </a:cubicBezTo>
                  <a:lnTo>
                    <a:pt x="176" y="47"/>
                  </a:lnTo>
                  <a:cubicBezTo>
                    <a:pt x="176" y="24"/>
                    <a:pt x="153" y="1"/>
                    <a:pt x="1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7"/>
            <p:cNvSpPr/>
            <p:nvPr/>
          </p:nvSpPr>
          <p:spPr>
            <a:xfrm>
              <a:off x="7625464" y="3982628"/>
              <a:ext cx="361106" cy="290121"/>
            </a:xfrm>
            <a:custGeom>
              <a:avLst/>
              <a:gdLst/>
              <a:ahLst/>
              <a:cxnLst/>
              <a:rect l="l" t="t" r="r" b="b"/>
              <a:pathLst>
                <a:path w="2213" h="1778" extrusionOk="0">
                  <a:moveTo>
                    <a:pt x="1998" y="0"/>
                  </a:moveTo>
                  <a:lnTo>
                    <a:pt x="0" y="382"/>
                  </a:lnTo>
                  <a:lnTo>
                    <a:pt x="679" y="1777"/>
                  </a:lnTo>
                  <a:lnTo>
                    <a:pt x="2212" y="1777"/>
                  </a:lnTo>
                  <a:lnTo>
                    <a:pt x="19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7"/>
            <p:cNvSpPr/>
            <p:nvPr/>
          </p:nvSpPr>
          <p:spPr>
            <a:xfrm>
              <a:off x="7617958" y="3974633"/>
              <a:ext cx="377261" cy="306764"/>
            </a:xfrm>
            <a:custGeom>
              <a:avLst/>
              <a:gdLst/>
              <a:ahLst/>
              <a:cxnLst/>
              <a:rect l="l" t="t" r="r" b="b"/>
              <a:pathLst>
                <a:path w="2312" h="1880" extrusionOk="0">
                  <a:moveTo>
                    <a:pt x="2006" y="103"/>
                  </a:moveTo>
                  <a:lnTo>
                    <a:pt x="2205" y="1781"/>
                  </a:lnTo>
                  <a:lnTo>
                    <a:pt x="755" y="1781"/>
                  </a:lnTo>
                  <a:lnTo>
                    <a:pt x="115" y="469"/>
                  </a:lnTo>
                  <a:lnTo>
                    <a:pt x="2006" y="103"/>
                  </a:lnTo>
                  <a:close/>
                  <a:moveTo>
                    <a:pt x="2050" y="0"/>
                  </a:moveTo>
                  <a:cubicBezTo>
                    <a:pt x="2046" y="0"/>
                    <a:pt x="2041" y="1"/>
                    <a:pt x="2037" y="4"/>
                  </a:cubicBezTo>
                  <a:lnTo>
                    <a:pt x="39" y="385"/>
                  </a:lnTo>
                  <a:cubicBezTo>
                    <a:pt x="23" y="385"/>
                    <a:pt x="8" y="393"/>
                    <a:pt x="0" y="408"/>
                  </a:cubicBezTo>
                  <a:cubicBezTo>
                    <a:pt x="0" y="423"/>
                    <a:pt x="0" y="438"/>
                    <a:pt x="0" y="454"/>
                  </a:cubicBezTo>
                  <a:lnTo>
                    <a:pt x="687" y="1849"/>
                  </a:lnTo>
                  <a:cubicBezTo>
                    <a:pt x="694" y="1865"/>
                    <a:pt x="710" y="1872"/>
                    <a:pt x="733" y="1880"/>
                  </a:cubicBezTo>
                  <a:lnTo>
                    <a:pt x="2258" y="1880"/>
                  </a:lnTo>
                  <a:cubicBezTo>
                    <a:pt x="2273" y="1880"/>
                    <a:pt x="2289" y="1872"/>
                    <a:pt x="2296" y="1865"/>
                  </a:cubicBezTo>
                  <a:cubicBezTo>
                    <a:pt x="2304" y="1849"/>
                    <a:pt x="2311" y="1834"/>
                    <a:pt x="2311" y="1826"/>
                  </a:cubicBezTo>
                  <a:lnTo>
                    <a:pt x="2098" y="42"/>
                  </a:lnTo>
                  <a:cubicBezTo>
                    <a:pt x="2090" y="34"/>
                    <a:pt x="2090" y="19"/>
                    <a:pt x="2075" y="11"/>
                  </a:cubicBezTo>
                  <a:cubicBezTo>
                    <a:pt x="2070" y="6"/>
                    <a:pt x="2060" y="0"/>
                    <a:pt x="20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7"/>
            <p:cNvSpPr/>
            <p:nvPr/>
          </p:nvSpPr>
          <p:spPr>
            <a:xfrm>
              <a:off x="7556930" y="3768708"/>
              <a:ext cx="473044" cy="343478"/>
            </a:xfrm>
            <a:custGeom>
              <a:avLst/>
              <a:gdLst/>
              <a:ahLst/>
              <a:cxnLst/>
              <a:rect l="l" t="t" r="r" b="b"/>
              <a:pathLst>
                <a:path w="2899" h="2105" extrusionOk="0">
                  <a:moveTo>
                    <a:pt x="2032" y="1"/>
                  </a:moveTo>
                  <a:cubicBezTo>
                    <a:pt x="1787" y="1"/>
                    <a:pt x="1456" y="118"/>
                    <a:pt x="1114" y="327"/>
                  </a:cubicBezTo>
                  <a:cubicBezTo>
                    <a:pt x="786" y="526"/>
                    <a:pt x="451" y="709"/>
                    <a:pt x="100" y="869"/>
                  </a:cubicBezTo>
                  <a:cubicBezTo>
                    <a:pt x="24" y="1060"/>
                    <a:pt x="1" y="1266"/>
                    <a:pt x="39" y="1464"/>
                  </a:cubicBezTo>
                  <a:cubicBezTo>
                    <a:pt x="39" y="1464"/>
                    <a:pt x="382" y="2105"/>
                    <a:pt x="573" y="2105"/>
                  </a:cubicBezTo>
                  <a:cubicBezTo>
                    <a:pt x="763" y="2105"/>
                    <a:pt x="2640" y="1502"/>
                    <a:pt x="2769" y="1380"/>
                  </a:cubicBezTo>
                  <a:cubicBezTo>
                    <a:pt x="2899" y="1250"/>
                    <a:pt x="2548" y="457"/>
                    <a:pt x="2388" y="167"/>
                  </a:cubicBezTo>
                  <a:cubicBezTo>
                    <a:pt x="2324" y="54"/>
                    <a:pt x="2197" y="1"/>
                    <a:pt x="2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7"/>
            <p:cNvSpPr/>
            <p:nvPr/>
          </p:nvSpPr>
          <p:spPr>
            <a:xfrm>
              <a:off x="7549424" y="3760550"/>
              <a:ext cx="496868" cy="360285"/>
            </a:xfrm>
            <a:custGeom>
              <a:avLst/>
              <a:gdLst/>
              <a:ahLst/>
              <a:cxnLst/>
              <a:rect l="l" t="t" r="r" b="b"/>
              <a:pathLst>
                <a:path w="3045" h="2208" extrusionOk="0">
                  <a:moveTo>
                    <a:pt x="2077" y="94"/>
                  </a:moveTo>
                  <a:cubicBezTo>
                    <a:pt x="2127" y="94"/>
                    <a:pt x="2172" y="100"/>
                    <a:pt x="2213" y="111"/>
                  </a:cubicBezTo>
                  <a:cubicBezTo>
                    <a:pt x="2289" y="126"/>
                    <a:pt x="2350" y="179"/>
                    <a:pt x="2388" y="240"/>
                  </a:cubicBezTo>
                  <a:cubicBezTo>
                    <a:pt x="2602" y="614"/>
                    <a:pt x="2869" y="1308"/>
                    <a:pt x="2777" y="1392"/>
                  </a:cubicBezTo>
                  <a:cubicBezTo>
                    <a:pt x="2678" y="1491"/>
                    <a:pt x="825" y="2109"/>
                    <a:pt x="619" y="2109"/>
                  </a:cubicBezTo>
                  <a:cubicBezTo>
                    <a:pt x="512" y="2109"/>
                    <a:pt x="268" y="1758"/>
                    <a:pt x="131" y="1499"/>
                  </a:cubicBezTo>
                  <a:cubicBezTo>
                    <a:pt x="100" y="1316"/>
                    <a:pt x="115" y="1125"/>
                    <a:pt x="184" y="957"/>
                  </a:cubicBezTo>
                  <a:cubicBezTo>
                    <a:pt x="527" y="797"/>
                    <a:pt x="863" y="614"/>
                    <a:pt x="1183" y="416"/>
                  </a:cubicBezTo>
                  <a:cubicBezTo>
                    <a:pt x="1522" y="209"/>
                    <a:pt x="1845" y="94"/>
                    <a:pt x="2077" y="94"/>
                  </a:cubicBezTo>
                  <a:close/>
                  <a:moveTo>
                    <a:pt x="2085" y="0"/>
                  </a:moveTo>
                  <a:cubicBezTo>
                    <a:pt x="1831" y="0"/>
                    <a:pt x="1492" y="120"/>
                    <a:pt x="1137" y="332"/>
                  </a:cubicBezTo>
                  <a:cubicBezTo>
                    <a:pt x="817" y="530"/>
                    <a:pt x="481" y="713"/>
                    <a:pt x="131" y="873"/>
                  </a:cubicBezTo>
                  <a:cubicBezTo>
                    <a:pt x="115" y="873"/>
                    <a:pt x="108" y="889"/>
                    <a:pt x="108" y="896"/>
                  </a:cubicBezTo>
                  <a:cubicBezTo>
                    <a:pt x="24" y="1094"/>
                    <a:pt x="1" y="1316"/>
                    <a:pt x="39" y="1522"/>
                  </a:cubicBezTo>
                  <a:cubicBezTo>
                    <a:pt x="39" y="1529"/>
                    <a:pt x="39" y="1529"/>
                    <a:pt x="39" y="1537"/>
                  </a:cubicBezTo>
                  <a:cubicBezTo>
                    <a:pt x="100" y="1651"/>
                    <a:pt x="413" y="2208"/>
                    <a:pt x="619" y="2208"/>
                  </a:cubicBezTo>
                  <a:cubicBezTo>
                    <a:pt x="825" y="2208"/>
                    <a:pt x="2709" y="1598"/>
                    <a:pt x="2853" y="1461"/>
                  </a:cubicBezTo>
                  <a:cubicBezTo>
                    <a:pt x="3044" y="1270"/>
                    <a:pt x="2487" y="202"/>
                    <a:pt x="2480" y="194"/>
                  </a:cubicBezTo>
                  <a:cubicBezTo>
                    <a:pt x="2426" y="103"/>
                    <a:pt x="2342" y="42"/>
                    <a:pt x="2243" y="19"/>
                  </a:cubicBezTo>
                  <a:cubicBezTo>
                    <a:pt x="2195" y="6"/>
                    <a:pt x="2142" y="0"/>
                    <a:pt x="20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7"/>
            <p:cNvSpPr/>
            <p:nvPr/>
          </p:nvSpPr>
          <p:spPr>
            <a:xfrm>
              <a:off x="6745461" y="2295908"/>
              <a:ext cx="586451" cy="475974"/>
            </a:xfrm>
            <a:custGeom>
              <a:avLst/>
              <a:gdLst/>
              <a:ahLst/>
              <a:cxnLst/>
              <a:rect l="l" t="t" r="r" b="b"/>
              <a:pathLst>
                <a:path w="3594" h="2917" extrusionOk="0">
                  <a:moveTo>
                    <a:pt x="1322" y="0"/>
                  </a:moveTo>
                  <a:cubicBezTo>
                    <a:pt x="1023" y="0"/>
                    <a:pt x="772" y="35"/>
                    <a:pt x="672" y="79"/>
                  </a:cubicBezTo>
                  <a:cubicBezTo>
                    <a:pt x="504" y="209"/>
                    <a:pt x="359" y="354"/>
                    <a:pt x="230" y="514"/>
                  </a:cubicBezTo>
                  <a:cubicBezTo>
                    <a:pt x="123" y="720"/>
                    <a:pt x="47" y="933"/>
                    <a:pt x="1" y="1162"/>
                  </a:cubicBezTo>
                  <a:lnTo>
                    <a:pt x="1252" y="2916"/>
                  </a:lnTo>
                  <a:lnTo>
                    <a:pt x="2045" y="1688"/>
                  </a:lnTo>
                  <a:lnTo>
                    <a:pt x="2335" y="1513"/>
                  </a:lnTo>
                  <a:lnTo>
                    <a:pt x="3593" y="2359"/>
                  </a:lnTo>
                  <a:cubicBezTo>
                    <a:pt x="3593" y="2359"/>
                    <a:pt x="3151" y="842"/>
                    <a:pt x="2686" y="376"/>
                  </a:cubicBezTo>
                  <a:cubicBezTo>
                    <a:pt x="2399" y="90"/>
                    <a:pt x="1800" y="0"/>
                    <a:pt x="1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7"/>
            <p:cNvSpPr/>
            <p:nvPr/>
          </p:nvSpPr>
          <p:spPr>
            <a:xfrm>
              <a:off x="6736812" y="2287259"/>
              <a:ext cx="603748" cy="491965"/>
            </a:xfrm>
            <a:custGeom>
              <a:avLst/>
              <a:gdLst/>
              <a:ahLst/>
              <a:cxnLst/>
              <a:rect l="l" t="t" r="r" b="b"/>
              <a:pathLst>
                <a:path w="3700" h="3015" extrusionOk="0">
                  <a:moveTo>
                    <a:pt x="1376" y="96"/>
                  </a:moveTo>
                  <a:cubicBezTo>
                    <a:pt x="1842" y="96"/>
                    <a:pt x="2424" y="180"/>
                    <a:pt x="2700" y="452"/>
                  </a:cubicBezTo>
                  <a:cubicBezTo>
                    <a:pt x="3082" y="834"/>
                    <a:pt x="3440" y="1917"/>
                    <a:pt x="3562" y="2290"/>
                  </a:cubicBezTo>
                  <a:lnTo>
                    <a:pt x="2418" y="1520"/>
                  </a:lnTo>
                  <a:cubicBezTo>
                    <a:pt x="2411" y="1516"/>
                    <a:pt x="2401" y="1514"/>
                    <a:pt x="2391" y="1514"/>
                  </a:cubicBezTo>
                  <a:cubicBezTo>
                    <a:pt x="2382" y="1514"/>
                    <a:pt x="2372" y="1516"/>
                    <a:pt x="2365" y="1520"/>
                  </a:cubicBezTo>
                  <a:lnTo>
                    <a:pt x="2075" y="1695"/>
                  </a:lnTo>
                  <a:cubicBezTo>
                    <a:pt x="2067" y="1703"/>
                    <a:pt x="2060" y="1703"/>
                    <a:pt x="2060" y="1711"/>
                  </a:cubicBezTo>
                  <a:lnTo>
                    <a:pt x="1305" y="2878"/>
                  </a:lnTo>
                  <a:lnTo>
                    <a:pt x="100" y="1200"/>
                  </a:lnTo>
                  <a:cubicBezTo>
                    <a:pt x="145" y="986"/>
                    <a:pt x="222" y="780"/>
                    <a:pt x="321" y="590"/>
                  </a:cubicBezTo>
                  <a:cubicBezTo>
                    <a:pt x="443" y="437"/>
                    <a:pt x="588" y="292"/>
                    <a:pt x="740" y="170"/>
                  </a:cubicBezTo>
                  <a:cubicBezTo>
                    <a:pt x="837" y="129"/>
                    <a:pt x="1084" y="96"/>
                    <a:pt x="1376" y="96"/>
                  </a:cubicBezTo>
                  <a:close/>
                  <a:moveTo>
                    <a:pt x="1394" y="0"/>
                  </a:moveTo>
                  <a:cubicBezTo>
                    <a:pt x="1082" y="0"/>
                    <a:pt x="815" y="39"/>
                    <a:pt x="702" y="86"/>
                  </a:cubicBezTo>
                  <a:lnTo>
                    <a:pt x="694" y="94"/>
                  </a:lnTo>
                  <a:cubicBezTo>
                    <a:pt x="527" y="223"/>
                    <a:pt x="374" y="376"/>
                    <a:pt x="244" y="544"/>
                  </a:cubicBezTo>
                  <a:cubicBezTo>
                    <a:pt x="138" y="750"/>
                    <a:pt x="54" y="971"/>
                    <a:pt x="8" y="1200"/>
                  </a:cubicBezTo>
                  <a:cubicBezTo>
                    <a:pt x="0" y="1215"/>
                    <a:pt x="8" y="1230"/>
                    <a:pt x="16" y="1238"/>
                  </a:cubicBezTo>
                  <a:lnTo>
                    <a:pt x="1266" y="2992"/>
                  </a:lnTo>
                  <a:cubicBezTo>
                    <a:pt x="1282" y="3007"/>
                    <a:pt x="1289" y="3015"/>
                    <a:pt x="1305" y="3015"/>
                  </a:cubicBezTo>
                  <a:lnTo>
                    <a:pt x="1312" y="3007"/>
                  </a:lnTo>
                  <a:cubicBezTo>
                    <a:pt x="1328" y="3007"/>
                    <a:pt x="1343" y="3000"/>
                    <a:pt x="1350" y="2984"/>
                  </a:cubicBezTo>
                  <a:lnTo>
                    <a:pt x="2128" y="1764"/>
                  </a:lnTo>
                  <a:lnTo>
                    <a:pt x="2388" y="1612"/>
                  </a:lnTo>
                  <a:lnTo>
                    <a:pt x="3616" y="2443"/>
                  </a:lnTo>
                  <a:cubicBezTo>
                    <a:pt x="3623" y="2451"/>
                    <a:pt x="3633" y="2454"/>
                    <a:pt x="3643" y="2454"/>
                  </a:cubicBezTo>
                  <a:cubicBezTo>
                    <a:pt x="3654" y="2454"/>
                    <a:pt x="3665" y="2451"/>
                    <a:pt x="3677" y="2443"/>
                  </a:cubicBezTo>
                  <a:cubicBezTo>
                    <a:pt x="3692" y="2435"/>
                    <a:pt x="3700" y="2412"/>
                    <a:pt x="3692" y="2390"/>
                  </a:cubicBezTo>
                  <a:cubicBezTo>
                    <a:pt x="3677" y="2336"/>
                    <a:pt x="3242" y="857"/>
                    <a:pt x="2777" y="391"/>
                  </a:cubicBezTo>
                  <a:cubicBezTo>
                    <a:pt x="2479" y="94"/>
                    <a:pt x="1881" y="0"/>
                    <a:pt x="13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7"/>
            <p:cNvSpPr/>
            <p:nvPr/>
          </p:nvSpPr>
          <p:spPr>
            <a:xfrm>
              <a:off x="7064142" y="1316869"/>
              <a:ext cx="173129" cy="290121"/>
            </a:xfrm>
            <a:custGeom>
              <a:avLst/>
              <a:gdLst/>
              <a:ahLst/>
              <a:cxnLst/>
              <a:rect l="l" t="t" r="r" b="b"/>
              <a:pathLst>
                <a:path w="1061" h="1778" extrusionOk="0">
                  <a:moveTo>
                    <a:pt x="267" y="0"/>
                  </a:moveTo>
                  <a:lnTo>
                    <a:pt x="0" y="69"/>
                  </a:lnTo>
                  <a:lnTo>
                    <a:pt x="877" y="1777"/>
                  </a:lnTo>
                  <a:cubicBezTo>
                    <a:pt x="877" y="1777"/>
                    <a:pt x="1060" y="1121"/>
                    <a:pt x="992" y="824"/>
                  </a:cubicBezTo>
                  <a:cubicBezTo>
                    <a:pt x="931" y="526"/>
                    <a:pt x="267" y="0"/>
                    <a:pt x="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7"/>
            <p:cNvSpPr/>
            <p:nvPr/>
          </p:nvSpPr>
          <p:spPr>
            <a:xfrm>
              <a:off x="7056636" y="1307568"/>
              <a:ext cx="188141" cy="306927"/>
            </a:xfrm>
            <a:custGeom>
              <a:avLst/>
              <a:gdLst/>
              <a:ahLst/>
              <a:cxnLst/>
              <a:rect l="l" t="t" r="r" b="b"/>
              <a:pathLst>
                <a:path w="1153" h="1881" extrusionOk="0">
                  <a:moveTo>
                    <a:pt x="298" y="111"/>
                  </a:moveTo>
                  <a:cubicBezTo>
                    <a:pt x="489" y="263"/>
                    <a:pt x="939" y="667"/>
                    <a:pt x="992" y="896"/>
                  </a:cubicBezTo>
                  <a:cubicBezTo>
                    <a:pt x="1038" y="1102"/>
                    <a:pt x="954" y="1499"/>
                    <a:pt x="908" y="1697"/>
                  </a:cubicBezTo>
                  <a:lnTo>
                    <a:pt x="115" y="156"/>
                  </a:lnTo>
                  <a:lnTo>
                    <a:pt x="298" y="111"/>
                  </a:lnTo>
                  <a:close/>
                  <a:moveTo>
                    <a:pt x="311" y="1"/>
                  </a:moveTo>
                  <a:cubicBezTo>
                    <a:pt x="307" y="1"/>
                    <a:pt x="302" y="2"/>
                    <a:pt x="298" y="4"/>
                  </a:cubicBezTo>
                  <a:lnTo>
                    <a:pt x="39" y="72"/>
                  </a:lnTo>
                  <a:cubicBezTo>
                    <a:pt x="23" y="72"/>
                    <a:pt x="8" y="80"/>
                    <a:pt x="1" y="95"/>
                  </a:cubicBezTo>
                  <a:cubicBezTo>
                    <a:pt x="1" y="111"/>
                    <a:pt x="1" y="126"/>
                    <a:pt x="1" y="141"/>
                  </a:cubicBezTo>
                  <a:lnTo>
                    <a:pt x="878" y="1857"/>
                  </a:lnTo>
                  <a:cubicBezTo>
                    <a:pt x="885" y="1872"/>
                    <a:pt x="908" y="1880"/>
                    <a:pt x="923" y="1880"/>
                  </a:cubicBezTo>
                  <a:lnTo>
                    <a:pt x="931" y="1880"/>
                  </a:lnTo>
                  <a:cubicBezTo>
                    <a:pt x="946" y="1880"/>
                    <a:pt x="962" y="1865"/>
                    <a:pt x="969" y="1842"/>
                  </a:cubicBezTo>
                  <a:cubicBezTo>
                    <a:pt x="977" y="1819"/>
                    <a:pt x="1152" y="1186"/>
                    <a:pt x="1084" y="873"/>
                  </a:cubicBezTo>
                  <a:cubicBezTo>
                    <a:pt x="1015" y="553"/>
                    <a:pt x="367" y="34"/>
                    <a:pt x="344" y="11"/>
                  </a:cubicBezTo>
                  <a:cubicBezTo>
                    <a:pt x="333" y="6"/>
                    <a:pt x="322" y="1"/>
                    <a:pt x="3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7"/>
            <p:cNvSpPr/>
            <p:nvPr/>
          </p:nvSpPr>
          <p:spPr>
            <a:xfrm>
              <a:off x="6550140" y="1274444"/>
              <a:ext cx="776713" cy="1354332"/>
            </a:xfrm>
            <a:custGeom>
              <a:avLst/>
              <a:gdLst/>
              <a:ahLst/>
              <a:cxnLst/>
              <a:rect l="l" t="t" r="r" b="b"/>
              <a:pathLst>
                <a:path w="4760" h="8300" extrusionOk="0">
                  <a:moveTo>
                    <a:pt x="3211" y="1"/>
                  </a:moveTo>
                  <a:cubicBezTo>
                    <a:pt x="2708" y="47"/>
                    <a:pt x="2220" y="207"/>
                    <a:pt x="1785" y="466"/>
                  </a:cubicBezTo>
                  <a:cubicBezTo>
                    <a:pt x="1144" y="878"/>
                    <a:pt x="61" y="1084"/>
                    <a:pt x="153" y="1725"/>
                  </a:cubicBezTo>
                  <a:cubicBezTo>
                    <a:pt x="237" y="2365"/>
                    <a:pt x="618" y="3326"/>
                    <a:pt x="618" y="3326"/>
                  </a:cubicBezTo>
                  <a:cubicBezTo>
                    <a:pt x="153" y="3387"/>
                    <a:pt x="0" y="3624"/>
                    <a:pt x="176" y="4295"/>
                  </a:cubicBezTo>
                  <a:cubicBezTo>
                    <a:pt x="307" y="4795"/>
                    <a:pt x="747" y="4859"/>
                    <a:pt x="963" y="4859"/>
                  </a:cubicBezTo>
                  <a:cubicBezTo>
                    <a:pt x="1036" y="4859"/>
                    <a:pt x="1083" y="4852"/>
                    <a:pt x="1083" y="4852"/>
                  </a:cubicBezTo>
                  <a:cubicBezTo>
                    <a:pt x="1640" y="5225"/>
                    <a:pt x="1816" y="6514"/>
                    <a:pt x="1816" y="6514"/>
                  </a:cubicBezTo>
                  <a:cubicBezTo>
                    <a:pt x="1816" y="6514"/>
                    <a:pt x="1960" y="6774"/>
                    <a:pt x="2044" y="6926"/>
                  </a:cubicBezTo>
                  <a:cubicBezTo>
                    <a:pt x="2136" y="7071"/>
                    <a:pt x="3684" y="8299"/>
                    <a:pt x="3684" y="8299"/>
                  </a:cubicBezTo>
                  <a:lnTo>
                    <a:pt x="3684" y="6308"/>
                  </a:lnTo>
                  <a:cubicBezTo>
                    <a:pt x="3684" y="6308"/>
                    <a:pt x="3702" y="6313"/>
                    <a:pt x="3734" y="6313"/>
                  </a:cubicBezTo>
                  <a:cubicBezTo>
                    <a:pt x="3840" y="6313"/>
                    <a:pt x="4101" y="6259"/>
                    <a:pt x="4348" y="5782"/>
                  </a:cubicBezTo>
                  <a:cubicBezTo>
                    <a:pt x="4676" y="5172"/>
                    <a:pt x="4760" y="4356"/>
                    <a:pt x="4584" y="3479"/>
                  </a:cubicBezTo>
                  <a:cubicBezTo>
                    <a:pt x="4409" y="2602"/>
                    <a:pt x="3211" y="1"/>
                    <a:pt x="3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7"/>
            <p:cNvSpPr/>
            <p:nvPr/>
          </p:nvSpPr>
          <p:spPr>
            <a:xfrm>
              <a:off x="6553893" y="1265796"/>
              <a:ext cx="780466" cy="1370323"/>
            </a:xfrm>
            <a:custGeom>
              <a:avLst/>
              <a:gdLst/>
              <a:ahLst/>
              <a:cxnLst/>
              <a:rect l="l" t="t" r="r" b="b"/>
              <a:pathLst>
                <a:path w="4783" h="8398" extrusionOk="0">
                  <a:moveTo>
                    <a:pt x="3158" y="107"/>
                  </a:moveTo>
                  <a:cubicBezTo>
                    <a:pt x="3295" y="397"/>
                    <a:pt x="4355" y="2731"/>
                    <a:pt x="4515" y="3539"/>
                  </a:cubicBezTo>
                  <a:cubicBezTo>
                    <a:pt x="4683" y="4394"/>
                    <a:pt x="4607" y="5202"/>
                    <a:pt x="4287" y="5812"/>
                  </a:cubicBezTo>
                  <a:cubicBezTo>
                    <a:pt x="4047" y="6274"/>
                    <a:pt x="3802" y="6318"/>
                    <a:pt x="3708" y="6318"/>
                  </a:cubicBezTo>
                  <a:cubicBezTo>
                    <a:pt x="3686" y="6318"/>
                    <a:pt x="3672" y="6316"/>
                    <a:pt x="3669" y="6316"/>
                  </a:cubicBezTo>
                  <a:cubicBezTo>
                    <a:pt x="3654" y="6316"/>
                    <a:pt x="3638" y="6316"/>
                    <a:pt x="3631" y="6323"/>
                  </a:cubicBezTo>
                  <a:cubicBezTo>
                    <a:pt x="3615" y="6331"/>
                    <a:pt x="3608" y="6346"/>
                    <a:pt x="3608" y="6361"/>
                  </a:cubicBezTo>
                  <a:lnTo>
                    <a:pt x="3608" y="8253"/>
                  </a:lnTo>
                  <a:cubicBezTo>
                    <a:pt x="2990" y="7757"/>
                    <a:pt x="2121" y="7048"/>
                    <a:pt x="2060" y="6949"/>
                  </a:cubicBezTo>
                  <a:cubicBezTo>
                    <a:pt x="1983" y="6819"/>
                    <a:pt x="1854" y="6598"/>
                    <a:pt x="1831" y="6552"/>
                  </a:cubicBezTo>
                  <a:cubicBezTo>
                    <a:pt x="1815" y="6430"/>
                    <a:pt x="1632" y="5240"/>
                    <a:pt x="1083" y="4867"/>
                  </a:cubicBezTo>
                  <a:cubicBezTo>
                    <a:pt x="1078" y="4861"/>
                    <a:pt x="1069" y="4856"/>
                    <a:pt x="1058" y="4856"/>
                  </a:cubicBezTo>
                  <a:cubicBezTo>
                    <a:pt x="1054" y="4856"/>
                    <a:pt x="1050" y="4857"/>
                    <a:pt x="1045" y="4859"/>
                  </a:cubicBezTo>
                  <a:cubicBezTo>
                    <a:pt x="1040" y="4859"/>
                    <a:pt x="996" y="4865"/>
                    <a:pt x="931" y="4865"/>
                  </a:cubicBezTo>
                  <a:cubicBezTo>
                    <a:pt x="729" y="4865"/>
                    <a:pt x="320" y="4808"/>
                    <a:pt x="199" y="4340"/>
                  </a:cubicBezTo>
                  <a:cubicBezTo>
                    <a:pt x="99" y="3982"/>
                    <a:pt x="99" y="3753"/>
                    <a:pt x="199" y="3616"/>
                  </a:cubicBezTo>
                  <a:cubicBezTo>
                    <a:pt x="267" y="3517"/>
                    <a:pt x="397" y="3456"/>
                    <a:pt x="595" y="3433"/>
                  </a:cubicBezTo>
                  <a:cubicBezTo>
                    <a:pt x="610" y="3433"/>
                    <a:pt x="626" y="3425"/>
                    <a:pt x="633" y="3410"/>
                  </a:cubicBezTo>
                  <a:cubicBezTo>
                    <a:pt x="641" y="3394"/>
                    <a:pt x="641" y="3379"/>
                    <a:pt x="633" y="3372"/>
                  </a:cubicBezTo>
                  <a:cubicBezTo>
                    <a:pt x="626" y="3356"/>
                    <a:pt x="252" y="2403"/>
                    <a:pt x="168" y="1770"/>
                  </a:cubicBezTo>
                  <a:cubicBezTo>
                    <a:pt x="115" y="1350"/>
                    <a:pt x="610" y="1129"/>
                    <a:pt x="1137" y="893"/>
                  </a:cubicBezTo>
                  <a:cubicBezTo>
                    <a:pt x="1358" y="794"/>
                    <a:pt x="1571" y="687"/>
                    <a:pt x="1785" y="565"/>
                  </a:cubicBezTo>
                  <a:cubicBezTo>
                    <a:pt x="2204" y="313"/>
                    <a:pt x="2670" y="161"/>
                    <a:pt x="3158" y="107"/>
                  </a:cubicBezTo>
                  <a:close/>
                  <a:moveTo>
                    <a:pt x="3188" y="0"/>
                  </a:moveTo>
                  <a:cubicBezTo>
                    <a:pt x="2670" y="54"/>
                    <a:pt x="2174" y="214"/>
                    <a:pt x="1732" y="481"/>
                  </a:cubicBezTo>
                  <a:cubicBezTo>
                    <a:pt x="1526" y="603"/>
                    <a:pt x="1312" y="710"/>
                    <a:pt x="1099" y="801"/>
                  </a:cubicBezTo>
                  <a:cubicBezTo>
                    <a:pt x="565" y="1045"/>
                    <a:pt x="8" y="1297"/>
                    <a:pt x="76" y="1785"/>
                  </a:cubicBezTo>
                  <a:cubicBezTo>
                    <a:pt x="153" y="2334"/>
                    <a:pt x="443" y="3128"/>
                    <a:pt x="526" y="3349"/>
                  </a:cubicBezTo>
                  <a:cubicBezTo>
                    <a:pt x="321" y="3379"/>
                    <a:pt x="191" y="3448"/>
                    <a:pt x="115" y="3562"/>
                  </a:cubicBezTo>
                  <a:cubicBezTo>
                    <a:pt x="8" y="3722"/>
                    <a:pt x="0" y="3967"/>
                    <a:pt x="107" y="4363"/>
                  </a:cubicBezTo>
                  <a:cubicBezTo>
                    <a:pt x="244" y="4886"/>
                    <a:pt x="701" y="4957"/>
                    <a:pt x="931" y="4957"/>
                  </a:cubicBezTo>
                  <a:cubicBezTo>
                    <a:pt x="983" y="4957"/>
                    <a:pt x="1023" y="4953"/>
                    <a:pt x="1045" y="4950"/>
                  </a:cubicBezTo>
                  <a:cubicBezTo>
                    <a:pt x="1564" y="5324"/>
                    <a:pt x="1739" y="6560"/>
                    <a:pt x="1739" y="6575"/>
                  </a:cubicBezTo>
                  <a:cubicBezTo>
                    <a:pt x="1739" y="6583"/>
                    <a:pt x="1739" y="6583"/>
                    <a:pt x="1747" y="6590"/>
                  </a:cubicBezTo>
                  <a:cubicBezTo>
                    <a:pt x="1747" y="6590"/>
                    <a:pt x="1892" y="6857"/>
                    <a:pt x="1976" y="7002"/>
                  </a:cubicBezTo>
                  <a:cubicBezTo>
                    <a:pt x="2067" y="7147"/>
                    <a:pt x="3471" y="8261"/>
                    <a:pt x="3623" y="8390"/>
                  </a:cubicBezTo>
                  <a:cubicBezTo>
                    <a:pt x="3631" y="8390"/>
                    <a:pt x="3646" y="8398"/>
                    <a:pt x="3654" y="8398"/>
                  </a:cubicBezTo>
                  <a:cubicBezTo>
                    <a:pt x="3661" y="8398"/>
                    <a:pt x="3669" y="8398"/>
                    <a:pt x="3676" y="8390"/>
                  </a:cubicBezTo>
                  <a:cubicBezTo>
                    <a:pt x="3692" y="8383"/>
                    <a:pt x="3699" y="8367"/>
                    <a:pt x="3699" y="8352"/>
                  </a:cubicBezTo>
                  <a:lnTo>
                    <a:pt x="3699" y="6415"/>
                  </a:lnTo>
                  <a:cubicBezTo>
                    <a:pt x="3829" y="6415"/>
                    <a:pt x="4111" y="6354"/>
                    <a:pt x="4371" y="5858"/>
                  </a:cubicBezTo>
                  <a:cubicBezTo>
                    <a:pt x="4706" y="5233"/>
                    <a:pt x="4782" y="4394"/>
                    <a:pt x="4607" y="3517"/>
                  </a:cubicBezTo>
                  <a:cubicBezTo>
                    <a:pt x="4432" y="2647"/>
                    <a:pt x="3280" y="138"/>
                    <a:pt x="3234" y="31"/>
                  </a:cubicBezTo>
                  <a:cubicBezTo>
                    <a:pt x="3226" y="16"/>
                    <a:pt x="3204" y="0"/>
                    <a:pt x="31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7"/>
            <p:cNvSpPr/>
            <p:nvPr/>
          </p:nvSpPr>
          <p:spPr>
            <a:xfrm>
              <a:off x="7057941" y="2267679"/>
              <a:ext cx="92194" cy="160725"/>
            </a:xfrm>
            <a:custGeom>
              <a:avLst/>
              <a:gdLst/>
              <a:ahLst/>
              <a:cxnLst/>
              <a:rect l="l" t="t" r="r" b="b"/>
              <a:pathLst>
                <a:path w="565" h="985" extrusionOk="0">
                  <a:moveTo>
                    <a:pt x="0" y="0"/>
                  </a:moveTo>
                  <a:lnTo>
                    <a:pt x="534" y="984"/>
                  </a:lnTo>
                  <a:lnTo>
                    <a:pt x="565" y="221"/>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7"/>
            <p:cNvSpPr/>
            <p:nvPr/>
          </p:nvSpPr>
          <p:spPr>
            <a:xfrm>
              <a:off x="7050435" y="2260662"/>
              <a:ext cx="108348" cy="175084"/>
            </a:xfrm>
            <a:custGeom>
              <a:avLst/>
              <a:gdLst/>
              <a:ahLst/>
              <a:cxnLst/>
              <a:rect l="l" t="t" r="r" b="b"/>
              <a:pathLst>
                <a:path w="664" h="1073" extrusionOk="0">
                  <a:moveTo>
                    <a:pt x="153" y="135"/>
                  </a:moveTo>
                  <a:lnTo>
                    <a:pt x="565" y="295"/>
                  </a:lnTo>
                  <a:lnTo>
                    <a:pt x="542" y="852"/>
                  </a:lnTo>
                  <a:lnTo>
                    <a:pt x="153" y="135"/>
                  </a:lnTo>
                  <a:close/>
                  <a:moveTo>
                    <a:pt x="42" y="0"/>
                  </a:moveTo>
                  <a:cubicBezTo>
                    <a:pt x="30" y="0"/>
                    <a:pt x="20" y="4"/>
                    <a:pt x="16" y="13"/>
                  </a:cubicBezTo>
                  <a:cubicBezTo>
                    <a:pt x="0" y="28"/>
                    <a:pt x="0" y="51"/>
                    <a:pt x="8" y="66"/>
                  </a:cubicBezTo>
                  <a:lnTo>
                    <a:pt x="534" y="1050"/>
                  </a:lnTo>
                  <a:cubicBezTo>
                    <a:pt x="550" y="1065"/>
                    <a:pt x="565" y="1073"/>
                    <a:pt x="580" y="1073"/>
                  </a:cubicBezTo>
                  <a:lnTo>
                    <a:pt x="588" y="1073"/>
                  </a:lnTo>
                  <a:cubicBezTo>
                    <a:pt x="611" y="1073"/>
                    <a:pt x="626" y="1050"/>
                    <a:pt x="626" y="1027"/>
                  </a:cubicBezTo>
                  <a:lnTo>
                    <a:pt x="656" y="264"/>
                  </a:lnTo>
                  <a:cubicBezTo>
                    <a:pt x="664" y="249"/>
                    <a:pt x="649" y="226"/>
                    <a:pt x="633" y="219"/>
                  </a:cubicBezTo>
                  <a:lnTo>
                    <a:pt x="69" y="5"/>
                  </a:lnTo>
                  <a:cubicBezTo>
                    <a:pt x="60" y="2"/>
                    <a:pt x="50" y="0"/>
                    <a:pt x="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7"/>
            <p:cNvSpPr/>
            <p:nvPr/>
          </p:nvSpPr>
          <p:spPr>
            <a:xfrm>
              <a:off x="6426943" y="1182741"/>
              <a:ext cx="743099" cy="708985"/>
            </a:xfrm>
            <a:custGeom>
              <a:avLst/>
              <a:gdLst/>
              <a:ahLst/>
              <a:cxnLst/>
              <a:rect l="l" t="t" r="r" b="b"/>
              <a:pathLst>
                <a:path w="4554" h="4345" extrusionOk="0">
                  <a:moveTo>
                    <a:pt x="3558" y="0"/>
                  </a:moveTo>
                  <a:cubicBezTo>
                    <a:pt x="2910" y="0"/>
                    <a:pt x="1080" y="780"/>
                    <a:pt x="549" y="1615"/>
                  </a:cubicBezTo>
                  <a:cubicBezTo>
                    <a:pt x="0" y="2492"/>
                    <a:pt x="115" y="2897"/>
                    <a:pt x="527" y="3423"/>
                  </a:cubicBezTo>
                  <a:cubicBezTo>
                    <a:pt x="931" y="3949"/>
                    <a:pt x="1312" y="4094"/>
                    <a:pt x="1312" y="4094"/>
                  </a:cubicBezTo>
                  <a:cubicBezTo>
                    <a:pt x="1312" y="4094"/>
                    <a:pt x="1425" y="4345"/>
                    <a:pt x="1652" y="4345"/>
                  </a:cubicBezTo>
                  <a:cubicBezTo>
                    <a:pt x="1682" y="4345"/>
                    <a:pt x="1713" y="4340"/>
                    <a:pt x="1747" y="4331"/>
                  </a:cubicBezTo>
                  <a:cubicBezTo>
                    <a:pt x="2044" y="4239"/>
                    <a:pt x="1693" y="4102"/>
                    <a:pt x="1549" y="3919"/>
                  </a:cubicBezTo>
                  <a:cubicBezTo>
                    <a:pt x="1396" y="3743"/>
                    <a:pt x="1808" y="3240"/>
                    <a:pt x="1838" y="2775"/>
                  </a:cubicBezTo>
                  <a:cubicBezTo>
                    <a:pt x="1869" y="2317"/>
                    <a:pt x="1427" y="2401"/>
                    <a:pt x="1373" y="2111"/>
                  </a:cubicBezTo>
                  <a:cubicBezTo>
                    <a:pt x="1316" y="1841"/>
                    <a:pt x="1921" y="1518"/>
                    <a:pt x="2288" y="1518"/>
                  </a:cubicBezTo>
                  <a:cubicBezTo>
                    <a:pt x="2315" y="1518"/>
                    <a:pt x="2341" y="1520"/>
                    <a:pt x="2365" y="1524"/>
                  </a:cubicBezTo>
                  <a:cubicBezTo>
                    <a:pt x="2715" y="1585"/>
                    <a:pt x="2395" y="1844"/>
                    <a:pt x="2395" y="1844"/>
                  </a:cubicBezTo>
                  <a:cubicBezTo>
                    <a:pt x="2921" y="1722"/>
                    <a:pt x="3425" y="1516"/>
                    <a:pt x="3882" y="1234"/>
                  </a:cubicBezTo>
                  <a:cubicBezTo>
                    <a:pt x="4554" y="792"/>
                    <a:pt x="4203" y="98"/>
                    <a:pt x="3646" y="6"/>
                  </a:cubicBezTo>
                  <a:cubicBezTo>
                    <a:pt x="3620" y="2"/>
                    <a:pt x="3590" y="0"/>
                    <a:pt x="35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7"/>
            <p:cNvSpPr/>
            <p:nvPr/>
          </p:nvSpPr>
          <p:spPr>
            <a:xfrm>
              <a:off x="6418132" y="1175071"/>
              <a:ext cx="717154" cy="724323"/>
            </a:xfrm>
            <a:custGeom>
              <a:avLst/>
              <a:gdLst/>
              <a:ahLst/>
              <a:cxnLst/>
              <a:rect l="l" t="t" r="r" b="b"/>
              <a:pathLst>
                <a:path w="4395" h="4439" extrusionOk="0">
                  <a:moveTo>
                    <a:pt x="3608" y="91"/>
                  </a:moveTo>
                  <a:cubicBezTo>
                    <a:pt x="3639" y="91"/>
                    <a:pt x="3662" y="91"/>
                    <a:pt x="3692" y="99"/>
                  </a:cubicBezTo>
                  <a:cubicBezTo>
                    <a:pt x="3959" y="137"/>
                    <a:pt x="4181" y="328"/>
                    <a:pt x="4242" y="587"/>
                  </a:cubicBezTo>
                  <a:cubicBezTo>
                    <a:pt x="4295" y="831"/>
                    <a:pt x="4181" y="1060"/>
                    <a:pt x="3914" y="1235"/>
                  </a:cubicBezTo>
                  <a:cubicBezTo>
                    <a:pt x="3502" y="1495"/>
                    <a:pt x="3052" y="1685"/>
                    <a:pt x="2586" y="1807"/>
                  </a:cubicBezTo>
                  <a:cubicBezTo>
                    <a:pt x="2617" y="1762"/>
                    <a:pt x="2632" y="1708"/>
                    <a:pt x="2625" y="1655"/>
                  </a:cubicBezTo>
                  <a:cubicBezTo>
                    <a:pt x="2609" y="1586"/>
                    <a:pt x="2541" y="1548"/>
                    <a:pt x="2426" y="1525"/>
                  </a:cubicBezTo>
                  <a:cubicBezTo>
                    <a:pt x="2397" y="1520"/>
                    <a:pt x="2366" y="1518"/>
                    <a:pt x="2334" y="1518"/>
                  </a:cubicBezTo>
                  <a:cubicBezTo>
                    <a:pt x="2065" y="1518"/>
                    <a:pt x="1686" y="1679"/>
                    <a:pt x="1496" y="1876"/>
                  </a:cubicBezTo>
                  <a:cubicBezTo>
                    <a:pt x="1412" y="1945"/>
                    <a:pt x="1366" y="2059"/>
                    <a:pt x="1374" y="2166"/>
                  </a:cubicBezTo>
                  <a:cubicBezTo>
                    <a:pt x="1412" y="2288"/>
                    <a:pt x="1496" y="2387"/>
                    <a:pt x="1610" y="2433"/>
                  </a:cubicBezTo>
                  <a:cubicBezTo>
                    <a:pt x="1740" y="2509"/>
                    <a:pt x="1862" y="2585"/>
                    <a:pt x="1847" y="2829"/>
                  </a:cubicBezTo>
                  <a:cubicBezTo>
                    <a:pt x="1816" y="3043"/>
                    <a:pt x="1747" y="3256"/>
                    <a:pt x="1656" y="3447"/>
                  </a:cubicBezTo>
                  <a:cubicBezTo>
                    <a:pt x="1542" y="3691"/>
                    <a:pt x="1465" y="3882"/>
                    <a:pt x="1557" y="3996"/>
                  </a:cubicBezTo>
                  <a:cubicBezTo>
                    <a:pt x="1610" y="4057"/>
                    <a:pt x="1664" y="4103"/>
                    <a:pt x="1732" y="4149"/>
                  </a:cubicBezTo>
                  <a:cubicBezTo>
                    <a:pt x="1770" y="4187"/>
                    <a:pt x="1869" y="4263"/>
                    <a:pt x="1869" y="4294"/>
                  </a:cubicBezTo>
                  <a:cubicBezTo>
                    <a:pt x="1869" y="4294"/>
                    <a:pt x="1862" y="4309"/>
                    <a:pt x="1786" y="4332"/>
                  </a:cubicBezTo>
                  <a:cubicBezTo>
                    <a:pt x="1756" y="4341"/>
                    <a:pt x="1728" y="4345"/>
                    <a:pt x="1702" y="4345"/>
                  </a:cubicBezTo>
                  <a:cubicBezTo>
                    <a:pt x="1512" y="4345"/>
                    <a:pt x="1411" y="4133"/>
                    <a:pt x="1404" y="4126"/>
                  </a:cubicBezTo>
                  <a:cubicBezTo>
                    <a:pt x="1404" y="4111"/>
                    <a:pt x="1397" y="4103"/>
                    <a:pt x="1381" y="4095"/>
                  </a:cubicBezTo>
                  <a:cubicBezTo>
                    <a:pt x="1374" y="4095"/>
                    <a:pt x="1015" y="3958"/>
                    <a:pt x="611" y="3439"/>
                  </a:cubicBezTo>
                  <a:cubicBezTo>
                    <a:pt x="207" y="2928"/>
                    <a:pt x="108" y="2524"/>
                    <a:pt x="642" y="1685"/>
                  </a:cubicBezTo>
                  <a:cubicBezTo>
                    <a:pt x="1160" y="869"/>
                    <a:pt x="2983" y="91"/>
                    <a:pt x="3608" y="91"/>
                  </a:cubicBezTo>
                  <a:close/>
                  <a:moveTo>
                    <a:pt x="3610" y="0"/>
                  </a:moveTo>
                  <a:cubicBezTo>
                    <a:pt x="2947" y="0"/>
                    <a:pt x="1108" y="778"/>
                    <a:pt x="565" y="1632"/>
                  </a:cubicBezTo>
                  <a:cubicBezTo>
                    <a:pt x="1" y="2517"/>
                    <a:pt x="115" y="2959"/>
                    <a:pt x="535" y="3501"/>
                  </a:cubicBezTo>
                  <a:cubicBezTo>
                    <a:pt x="901" y="3973"/>
                    <a:pt x="1244" y="4141"/>
                    <a:pt x="1328" y="4179"/>
                  </a:cubicBezTo>
                  <a:cubicBezTo>
                    <a:pt x="1397" y="4332"/>
                    <a:pt x="1542" y="4431"/>
                    <a:pt x="1702" y="4439"/>
                  </a:cubicBezTo>
                  <a:cubicBezTo>
                    <a:pt x="1740" y="4439"/>
                    <a:pt x="1778" y="4439"/>
                    <a:pt x="1816" y="4423"/>
                  </a:cubicBezTo>
                  <a:cubicBezTo>
                    <a:pt x="1869" y="4408"/>
                    <a:pt x="1938" y="4393"/>
                    <a:pt x="1961" y="4309"/>
                  </a:cubicBezTo>
                  <a:cubicBezTo>
                    <a:pt x="1976" y="4233"/>
                    <a:pt x="1885" y="4164"/>
                    <a:pt x="1786" y="4080"/>
                  </a:cubicBezTo>
                  <a:cubicBezTo>
                    <a:pt x="1732" y="4042"/>
                    <a:pt x="1679" y="3989"/>
                    <a:pt x="1633" y="3943"/>
                  </a:cubicBezTo>
                  <a:cubicBezTo>
                    <a:pt x="1572" y="3874"/>
                    <a:pt x="1648" y="3684"/>
                    <a:pt x="1732" y="3493"/>
                  </a:cubicBezTo>
                  <a:cubicBezTo>
                    <a:pt x="1839" y="3287"/>
                    <a:pt x="1908" y="3066"/>
                    <a:pt x="1931" y="2837"/>
                  </a:cubicBezTo>
                  <a:cubicBezTo>
                    <a:pt x="1953" y="2539"/>
                    <a:pt x="1786" y="2433"/>
                    <a:pt x="1656" y="2356"/>
                  </a:cubicBezTo>
                  <a:cubicBezTo>
                    <a:pt x="1564" y="2303"/>
                    <a:pt x="1488" y="2257"/>
                    <a:pt x="1465" y="2151"/>
                  </a:cubicBezTo>
                  <a:cubicBezTo>
                    <a:pt x="1465" y="2074"/>
                    <a:pt x="1496" y="1998"/>
                    <a:pt x="1564" y="1945"/>
                  </a:cubicBezTo>
                  <a:cubicBezTo>
                    <a:pt x="1736" y="1766"/>
                    <a:pt x="2093" y="1619"/>
                    <a:pt x="2335" y="1619"/>
                  </a:cubicBezTo>
                  <a:cubicBezTo>
                    <a:pt x="2362" y="1619"/>
                    <a:pt x="2387" y="1620"/>
                    <a:pt x="2411" y="1624"/>
                  </a:cubicBezTo>
                  <a:cubicBezTo>
                    <a:pt x="2480" y="1632"/>
                    <a:pt x="2525" y="1655"/>
                    <a:pt x="2533" y="1685"/>
                  </a:cubicBezTo>
                  <a:cubicBezTo>
                    <a:pt x="2541" y="1731"/>
                    <a:pt x="2472" y="1815"/>
                    <a:pt x="2419" y="1861"/>
                  </a:cubicBezTo>
                  <a:cubicBezTo>
                    <a:pt x="2396" y="1876"/>
                    <a:pt x="2396" y="1899"/>
                    <a:pt x="2403" y="1922"/>
                  </a:cubicBezTo>
                  <a:cubicBezTo>
                    <a:pt x="2410" y="1934"/>
                    <a:pt x="2426" y="1947"/>
                    <a:pt x="2444" y="1947"/>
                  </a:cubicBezTo>
                  <a:cubicBezTo>
                    <a:pt x="2448" y="1947"/>
                    <a:pt x="2453" y="1946"/>
                    <a:pt x="2457" y="1945"/>
                  </a:cubicBezTo>
                  <a:cubicBezTo>
                    <a:pt x="2983" y="1823"/>
                    <a:pt x="3494" y="1609"/>
                    <a:pt x="3959" y="1327"/>
                  </a:cubicBezTo>
                  <a:cubicBezTo>
                    <a:pt x="4257" y="1128"/>
                    <a:pt x="4394" y="854"/>
                    <a:pt x="4341" y="579"/>
                  </a:cubicBezTo>
                  <a:cubicBezTo>
                    <a:pt x="4264" y="274"/>
                    <a:pt x="4013" y="53"/>
                    <a:pt x="3708" y="7"/>
                  </a:cubicBezTo>
                  <a:cubicBezTo>
                    <a:pt x="3679" y="3"/>
                    <a:pt x="3646" y="0"/>
                    <a:pt x="36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7"/>
            <p:cNvSpPr/>
            <p:nvPr/>
          </p:nvSpPr>
          <p:spPr>
            <a:xfrm>
              <a:off x="6893624" y="1919304"/>
              <a:ext cx="91868" cy="73428"/>
            </a:xfrm>
            <a:custGeom>
              <a:avLst/>
              <a:gdLst/>
              <a:ahLst/>
              <a:cxnLst/>
              <a:rect l="l" t="t" r="r" b="b"/>
              <a:pathLst>
                <a:path w="563" h="450" extrusionOk="0">
                  <a:moveTo>
                    <a:pt x="497" y="1"/>
                  </a:moveTo>
                  <a:cubicBezTo>
                    <a:pt x="486" y="1"/>
                    <a:pt x="476" y="5"/>
                    <a:pt x="466" y="15"/>
                  </a:cubicBezTo>
                  <a:lnTo>
                    <a:pt x="23" y="366"/>
                  </a:lnTo>
                  <a:cubicBezTo>
                    <a:pt x="8" y="381"/>
                    <a:pt x="0" y="412"/>
                    <a:pt x="16" y="427"/>
                  </a:cubicBezTo>
                  <a:cubicBezTo>
                    <a:pt x="23" y="442"/>
                    <a:pt x="39" y="450"/>
                    <a:pt x="54" y="450"/>
                  </a:cubicBezTo>
                  <a:cubicBezTo>
                    <a:pt x="69" y="450"/>
                    <a:pt x="77" y="442"/>
                    <a:pt x="84" y="434"/>
                  </a:cubicBezTo>
                  <a:lnTo>
                    <a:pt x="527" y="84"/>
                  </a:lnTo>
                  <a:cubicBezTo>
                    <a:pt x="562" y="54"/>
                    <a:pt x="533" y="1"/>
                    <a:pt x="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7"/>
            <p:cNvSpPr/>
            <p:nvPr/>
          </p:nvSpPr>
          <p:spPr>
            <a:xfrm>
              <a:off x="6930991" y="1958302"/>
              <a:ext cx="266465" cy="58089"/>
            </a:xfrm>
            <a:custGeom>
              <a:avLst/>
              <a:gdLst/>
              <a:ahLst/>
              <a:cxnLst/>
              <a:rect l="l" t="t" r="r" b="b"/>
              <a:pathLst>
                <a:path w="1633" h="356" extrusionOk="0">
                  <a:moveTo>
                    <a:pt x="61" y="0"/>
                  </a:moveTo>
                  <a:cubicBezTo>
                    <a:pt x="27" y="0"/>
                    <a:pt x="1" y="45"/>
                    <a:pt x="31" y="81"/>
                  </a:cubicBezTo>
                  <a:cubicBezTo>
                    <a:pt x="251" y="257"/>
                    <a:pt x="529" y="356"/>
                    <a:pt x="808" y="356"/>
                  </a:cubicBezTo>
                  <a:cubicBezTo>
                    <a:pt x="818" y="356"/>
                    <a:pt x="829" y="356"/>
                    <a:pt x="839" y="356"/>
                  </a:cubicBezTo>
                  <a:cubicBezTo>
                    <a:pt x="1106" y="348"/>
                    <a:pt x="1365" y="287"/>
                    <a:pt x="1602" y="173"/>
                  </a:cubicBezTo>
                  <a:cubicBezTo>
                    <a:pt x="1625" y="165"/>
                    <a:pt x="1632" y="134"/>
                    <a:pt x="1625" y="112"/>
                  </a:cubicBezTo>
                  <a:cubicBezTo>
                    <a:pt x="1614" y="95"/>
                    <a:pt x="1595" y="82"/>
                    <a:pt x="1577" y="82"/>
                  </a:cubicBezTo>
                  <a:cubicBezTo>
                    <a:pt x="1570" y="82"/>
                    <a:pt x="1563" y="84"/>
                    <a:pt x="1556" y="89"/>
                  </a:cubicBezTo>
                  <a:cubicBezTo>
                    <a:pt x="1279" y="215"/>
                    <a:pt x="1038" y="260"/>
                    <a:pt x="836" y="260"/>
                  </a:cubicBezTo>
                  <a:cubicBezTo>
                    <a:pt x="369" y="260"/>
                    <a:pt x="108" y="23"/>
                    <a:pt x="92" y="12"/>
                  </a:cubicBezTo>
                  <a:cubicBezTo>
                    <a:pt x="82" y="4"/>
                    <a:pt x="71"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7"/>
            <p:cNvSpPr/>
            <p:nvPr/>
          </p:nvSpPr>
          <p:spPr>
            <a:xfrm>
              <a:off x="6974558" y="1993874"/>
              <a:ext cx="173292" cy="84034"/>
            </a:xfrm>
            <a:custGeom>
              <a:avLst/>
              <a:gdLst/>
              <a:ahLst/>
              <a:cxnLst/>
              <a:rect l="l" t="t" r="r" b="b"/>
              <a:pathLst>
                <a:path w="1062" h="515" extrusionOk="0">
                  <a:moveTo>
                    <a:pt x="0" y="0"/>
                  </a:moveTo>
                  <a:lnTo>
                    <a:pt x="0" y="0"/>
                  </a:lnTo>
                  <a:cubicBezTo>
                    <a:pt x="130" y="252"/>
                    <a:pt x="366" y="427"/>
                    <a:pt x="641" y="496"/>
                  </a:cubicBezTo>
                  <a:cubicBezTo>
                    <a:pt x="689" y="509"/>
                    <a:pt x="730" y="514"/>
                    <a:pt x="764" y="514"/>
                  </a:cubicBezTo>
                  <a:cubicBezTo>
                    <a:pt x="1061" y="514"/>
                    <a:pt x="877" y="92"/>
                    <a:pt x="877" y="92"/>
                  </a:cubicBezTo>
                  <a:cubicBezTo>
                    <a:pt x="877" y="92"/>
                    <a:pt x="229" y="9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7"/>
            <p:cNvSpPr/>
            <p:nvPr/>
          </p:nvSpPr>
          <p:spPr>
            <a:xfrm>
              <a:off x="6965747" y="1985879"/>
              <a:ext cx="178187" cy="100188"/>
            </a:xfrm>
            <a:custGeom>
              <a:avLst/>
              <a:gdLst/>
              <a:ahLst/>
              <a:cxnLst/>
              <a:rect l="l" t="t" r="r" b="b"/>
              <a:pathLst>
                <a:path w="1092" h="614" extrusionOk="0">
                  <a:moveTo>
                    <a:pt x="153" y="126"/>
                  </a:moveTo>
                  <a:lnTo>
                    <a:pt x="153" y="126"/>
                  </a:lnTo>
                  <a:cubicBezTo>
                    <a:pt x="397" y="164"/>
                    <a:pt x="649" y="187"/>
                    <a:pt x="893" y="187"/>
                  </a:cubicBezTo>
                  <a:cubicBezTo>
                    <a:pt x="924" y="263"/>
                    <a:pt x="962" y="415"/>
                    <a:pt x="916" y="484"/>
                  </a:cubicBezTo>
                  <a:cubicBezTo>
                    <a:pt x="893" y="507"/>
                    <a:pt x="859" y="515"/>
                    <a:pt x="821" y="515"/>
                  </a:cubicBezTo>
                  <a:cubicBezTo>
                    <a:pt x="783" y="515"/>
                    <a:pt x="741" y="507"/>
                    <a:pt x="702" y="499"/>
                  </a:cubicBezTo>
                  <a:cubicBezTo>
                    <a:pt x="481" y="446"/>
                    <a:pt x="291" y="316"/>
                    <a:pt x="153" y="126"/>
                  </a:cubicBezTo>
                  <a:close/>
                  <a:moveTo>
                    <a:pt x="53" y="1"/>
                  </a:moveTo>
                  <a:cubicBezTo>
                    <a:pt x="38" y="1"/>
                    <a:pt x="27" y="8"/>
                    <a:pt x="16" y="19"/>
                  </a:cubicBezTo>
                  <a:cubicBezTo>
                    <a:pt x="1" y="34"/>
                    <a:pt x="1" y="49"/>
                    <a:pt x="8" y="72"/>
                  </a:cubicBezTo>
                  <a:cubicBezTo>
                    <a:pt x="146" y="331"/>
                    <a:pt x="390" y="522"/>
                    <a:pt x="680" y="591"/>
                  </a:cubicBezTo>
                  <a:cubicBezTo>
                    <a:pt x="725" y="606"/>
                    <a:pt x="771" y="614"/>
                    <a:pt x="817" y="614"/>
                  </a:cubicBezTo>
                  <a:cubicBezTo>
                    <a:pt x="878" y="614"/>
                    <a:pt x="939" y="591"/>
                    <a:pt x="985" y="545"/>
                  </a:cubicBezTo>
                  <a:cubicBezTo>
                    <a:pt x="1091" y="408"/>
                    <a:pt x="985" y="148"/>
                    <a:pt x="969" y="118"/>
                  </a:cubicBezTo>
                  <a:cubicBezTo>
                    <a:pt x="962" y="103"/>
                    <a:pt x="947" y="87"/>
                    <a:pt x="924" y="87"/>
                  </a:cubicBezTo>
                  <a:cubicBezTo>
                    <a:pt x="924" y="87"/>
                    <a:pt x="291" y="87"/>
                    <a:pt x="69" y="4"/>
                  </a:cubicBezTo>
                  <a:cubicBezTo>
                    <a:pt x="63" y="1"/>
                    <a:pt x="58" y="1"/>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7"/>
            <p:cNvSpPr/>
            <p:nvPr/>
          </p:nvSpPr>
          <p:spPr>
            <a:xfrm>
              <a:off x="6848751" y="1671281"/>
              <a:ext cx="51237" cy="83055"/>
            </a:xfrm>
            <a:custGeom>
              <a:avLst/>
              <a:gdLst/>
              <a:ahLst/>
              <a:cxnLst/>
              <a:rect l="l" t="t" r="r" b="b"/>
              <a:pathLst>
                <a:path w="314" h="509" extrusionOk="0">
                  <a:moveTo>
                    <a:pt x="91" y="0"/>
                  </a:moveTo>
                  <a:cubicBezTo>
                    <a:pt x="86" y="0"/>
                    <a:pt x="82" y="1"/>
                    <a:pt x="77" y="2"/>
                  </a:cubicBezTo>
                  <a:cubicBezTo>
                    <a:pt x="16" y="25"/>
                    <a:pt x="1" y="154"/>
                    <a:pt x="47" y="292"/>
                  </a:cubicBezTo>
                  <a:cubicBezTo>
                    <a:pt x="88" y="416"/>
                    <a:pt x="160" y="509"/>
                    <a:pt x="219" y="509"/>
                  </a:cubicBezTo>
                  <a:cubicBezTo>
                    <a:pt x="225" y="509"/>
                    <a:pt x="231" y="507"/>
                    <a:pt x="237" y="505"/>
                  </a:cubicBezTo>
                  <a:cubicBezTo>
                    <a:pt x="298" y="482"/>
                    <a:pt x="314" y="353"/>
                    <a:pt x="268" y="215"/>
                  </a:cubicBezTo>
                  <a:cubicBezTo>
                    <a:pt x="225" y="88"/>
                    <a:pt x="150" y="0"/>
                    <a:pt x="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7"/>
            <p:cNvSpPr/>
            <p:nvPr/>
          </p:nvSpPr>
          <p:spPr>
            <a:xfrm>
              <a:off x="7097756" y="1601280"/>
              <a:ext cx="49932" cy="82076"/>
            </a:xfrm>
            <a:custGeom>
              <a:avLst/>
              <a:gdLst/>
              <a:ahLst/>
              <a:cxnLst/>
              <a:rect l="l" t="t" r="r" b="b"/>
              <a:pathLst>
                <a:path w="306" h="503" extrusionOk="0">
                  <a:moveTo>
                    <a:pt x="88" y="0"/>
                  </a:moveTo>
                  <a:cubicBezTo>
                    <a:pt x="82" y="0"/>
                    <a:pt x="75" y="1"/>
                    <a:pt x="69" y="4"/>
                  </a:cubicBezTo>
                  <a:cubicBezTo>
                    <a:pt x="8" y="19"/>
                    <a:pt x="0" y="149"/>
                    <a:pt x="38" y="286"/>
                  </a:cubicBezTo>
                  <a:cubicBezTo>
                    <a:pt x="80" y="410"/>
                    <a:pt x="152" y="503"/>
                    <a:pt x="211" y="503"/>
                  </a:cubicBezTo>
                  <a:cubicBezTo>
                    <a:pt x="217" y="503"/>
                    <a:pt x="223" y="502"/>
                    <a:pt x="229" y="500"/>
                  </a:cubicBezTo>
                  <a:cubicBezTo>
                    <a:pt x="290" y="477"/>
                    <a:pt x="305" y="355"/>
                    <a:pt x="260" y="217"/>
                  </a:cubicBezTo>
                  <a:cubicBezTo>
                    <a:pt x="219" y="87"/>
                    <a:pt x="147" y="0"/>
                    <a:pt x="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7"/>
            <p:cNvSpPr/>
            <p:nvPr/>
          </p:nvSpPr>
          <p:spPr>
            <a:xfrm>
              <a:off x="6736812" y="1587247"/>
              <a:ext cx="311338" cy="228768"/>
            </a:xfrm>
            <a:custGeom>
              <a:avLst/>
              <a:gdLst/>
              <a:ahLst/>
              <a:cxnLst/>
              <a:rect l="l" t="t" r="r" b="b"/>
              <a:pathLst>
                <a:path w="1908" h="1402" extrusionOk="0">
                  <a:moveTo>
                    <a:pt x="1465" y="97"/>
                  </a:moveTo>
                  <a:cubicBezTo>
                    <a:pt x="1526" y="97"/>
                    <a:pt x="1587" y="136"/>
                    <a:pt x="1610" y="197"/>
                  </a:cubicBezTo>
                  <a:lnTo>
                    <a:pt x="1778" y="715"/>
                  </a:lnTo>
                  <a:cubicBezTo>
                    <a:pt x="1808" y="799"/>
                    <a:pt x="1762" y="883"/>
                    <a:pt x="1686" y="906"/>
                  </a:cubicBezTo>
                  <a:lnTo>
                    <a:pt x="489" y="1302"/>
                  </a:lnTo>
                  <a:cubicBezTo>
                    <a:pt x="474" y="1307"/>
                    <a:pt x="459" y="1309"/>
                    <a:pt x="444" y="1309"/>
                  </a:cubicBezTo>
                  <a:cubicBezTo>
                    <a:pt x="382" y="1309"/>
                    <a:pt x="324" y="1271"/>
                    <a:pt x="305" y="1203"/>
                  </a:cubicBezTo>
                  <a:lnTo>
                    <a:pt x="130" y="685"/>
                  </a:lnTo>
                  <a:cubicBezTo>
                    <a:pt x="122" y="647"/>
                    <a:pt x="122" y="608"/>
                    <a:pt x="138" y="570"/>
                  </a:cubicBezTo>
                  <a:cubicBezTo>
                    <a:pt x="161" y="540"/>
                    <a:pt x="191" y="509"/>
                    <a:pt x="229" y="502"/>
                  </a:cubicBezTo>
                  <a:lnTo>
                    <a:pt x="1419" y="105"/>
                  </a:lnTo>
                  <a:cubicBezTo>
                    <a:pt x="1434" y="97"/>
                    <a:pt x="1450" y="97"/>
                    <a:pt x="1465" y="97"/>
                  </a:cubicBezTo>
                  <a:close/>
                  <a:moveTo>
                    <a:pt x="1466" y="0"/>
                  </a:moveTo>
                  <a:cubicBezTo>
                    <a:pt x="1441" y="0"/>
                    <a:pt x="1414" y="4"/>
                    <a:pt x="1389" y="13"/>
                  </a:cubicBezTo>
                  <a:lnTo>
                    <a:pt x="199" y="410"/>
                  </a:lnTo>
                  <a:cubicBezTo>
                    <a:pt x="69" y="448"/>
                    <a:pt x="0" y="586"/>
                    <a:pt x="46" y="715"/>
                  </a:cubicBezTo>
                  <a:lnTo>
                    <a:pt x="214" y="1234"/>
                  </a:lnTo>
                  <a:cubicBezTo>
                    <a:pt x="244" y="1333"/>
                    <a:pt x="344" y="1402"/>
                    <a:pt x="443" y="1402"/>
                  </a:cubicBezTo>
                  <a:cubicBezTo>
                    <a:pt x="473" y="1402"/>
                    <a:pt x="496" y="1402"/>
                    <a:pt x="519" y="1394"/>
                  </a:cubicBezTo>
                  <a:lnTo>
                    <a:pt x="1716" y="997"/>
                  </a:lnTo>
                  <a:cubicBezTo>
                    <a:pt x="1839" y="952"/>
                    <a:pt x="1907" y="814"/>
                    <a:pt x="1869" y="692"/>
                  </a:cubicBezTo>
                  <a:lnTo>
                    <a:pt x="1694" y="166"/>
                  </a:lnTo>
                  <a:cubicBezTo>
                    <a:pt x="1663" y="68"/>
                    <a:pt x="1569"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7"/>
            <p:cNvSpPr/>
            <p:nvPr/>
          </p:nvSpPr>
          <p:spPr>
            <a:xfrm>
              <a:off x="6993160" y="1570440"/>
              <a:ext cx="85993" cy="38998"/>
            </a:xfrm>
            <a:custGeom>
              <a:avLst/>
              <a:gdLst/>
              <a:ahLst/>
              <a:cxnLst/>
              <a:rect l="l" t="t" r="r" b="b"/>
              <a:pathLst>
                <a:path w="527" h="239" extrusionOk="0">
                  <a:moveTo>
                    <a:pt x="474" y="0"/>
                  </a:moveTo>
                  <a:cubicBezTo>
                    <a:pt x="469" y="0"/>
                    <a:pt x="464" y="1"/>
                    <a:pt x="458" y="2"/>
                  </a:cubicBezTo>
                  <a:lnTo>
                    <a:pt x="39" y="147"/>
                  </a:lnTo>
                  <a:cubicBezTo>
                    <a:pt x="16" y="155"/>
                    <a:pt x="1" y="177"/>
                    <a:pt x="8" y="200"/>
                  </a:cubicBezTo>
                  <a:cubicBezTo>
                    <a:pt x="16" y="223"/>
                    <a:pt x="31" y="239"/>
                    <a:pt x="54" y="239"/>
                  </a:cubicBezTo>
                  <a:lnTo>
                    <a:pt x="69" y="231"/>
                  </a:lnTo>
                  <a:lnTo>
                    <a:pt x="489" y="94"/>
                  </a:lnTo>
                  <a:cubicBezTo>
                    <a:pt x="519" y="86"/>
                    <a:pt x="527" y="55"/>
                    <a:pt x="519" y="33"/>
                  </a:cubicBezTo>
                  <a:cubicBezTo>
                    <a:pt x="513" y="14"/>
                    <a:pt x="496" y="0"/>
                    <a:pt x="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7"/>
            <p:cNvSpPr/>
            <p:nvPr/>
          </p:nvSpPr>
          <p:spPr>
            <a:xfrm>
              <a:off x="6616063" y="1693636"/>
              <a:ext cx="143268" cy="138533"/>
            </a:xfrm>
            <a:custGeom>
              <a:avLst/>
              <a:gdLst/>
              <a:ahLst/>
              <a:cxnLst/>
              <a:rect l="l" t="t" r="r" b="b"/>
              <a:pathLst>
                <a:path w="878" h="849" extrusionOk="0">
                  <a:moveTo>
                    <a:pt x="831" y="0"/>
                  </a:moveTo>
                  <a:cubicBezTo>
                    <a:pt x="819" y="0"/>
                    <a:pt x="805" y="6"/>
                    <a:pt x="794" y="17"/>
                  </a:cubicBezTo>
                  <a:lnTo>
                    <a:pt x="31" y="765"/>
                  </a:lnTo>
                  <a:cubicBezTo>
                    <a:pt x="1" y="795"/>
                    <a:pt x="23" y="849"/>
                    <a:pt x="69" y="849"/>
                  </a:cubicBezTo>
                  <a:cubicBezTo>
                    <a:pt x="77" y="849"/>
                    <a:pt x="92" y="841"/>
                    <a:pt x="100" y="834"/>
                  </a:cubicBezTo>
                  <a:lnTo>
                    <a:pt x="862" y="78"/>
                  </a:lnTo>
                  <a:cubicBezTo>
                    <a:pt x="878" y="63"/>
                    <a:pt x="878" y="33"/>
                    <a:pt x="862" y="17"/>
                  </a:cubicBezTo>
                  <a:cubicBezTo>
                    <a:pt x="855" y="6"/>
                    <a:pt x="843" y="0"/>
                    <a:pt x="8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7"/>
            <p:cNvSpPr/>
            <p:nvPr/>
          </p:nvSpPr>
          <p:spPr>
            <a:xfrm>
              <a:off x="7205941" y="1497991"/>
              <a:ext cx="110959" cy="93987"/>
            </a:xfrm>
            <a:custGeom>
              <a:avLst/>
              <a:gdLst/>
              <a:ahLst/>
              <a:cxnLst/>
              <a:rect l="l" t="t" r="r" b="b"/>
              <a:pathLst>
                <a:path w="680" h="576" extrusionOk="0">
                  <a:moveTo>
                    <a:pt x="623" y="1"/>
                  </a:moveTo>
                  <a:cubicBezTo>
                    <a:pt x="613" y="1"/>
                    <a:pt x="603" y="4"/>
                    <a:pt x="596" y="11"/>
                  </a:cubicBezTo>
                  <a:lnTo>
                    <a:pt x="24" y="492"/>
                  </a:lnTo>
                  <a:cubicBezTo>
                    <a:pt x="8" y="507"/>
                    <a:pt x="1" y="538"/>
                    <a:pt x="24" y="560"/>
                  </a:cubicBezTo>
                  <a:cubicBezTo>
                    <a:pt x="31" y="568"/>
                    <a:pt x="47" y="576"/>
                    <a:pt x="54" y="576"/>
                  </a:cubicBezTo>
                  <a:cubicBezTo>
                    <a:pt x="69" y="576"/>
                    <a:pt x="77" y="568"/>
                    <a:pt x="85" y="560"/>
                  </a:cubicBezTo>
                  <a:lnTo>
                    <a:pt x="657" y="88"/>
                  </a:lnTo>
                  <a:cubicBezTo>
                    <a:pt x="672" y="72"/>
                    <a:pt x="680" y="42"/>
                    <a:pt x="657" y="19"/>
                  </a:cubicBezTo>
                  <a:cubicBezTo>
                    <a:pt x="648" y="6"/>
                    <a:pt x="635"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7"/>
            <p:cNvSpPr/>
            <p:nvPr/>
          </p:nvSpPr>
          <p:spPr>
            <a:xfrm>
              <a:off x="7051740" y="1491790"/>
              <a:ext cx="308727" cy="229584"/>
            </a:xfrm>
            <a:custGeom>
              <a:avLst/>
              <a:gdLst/>
              <a:ahLst/>
              <a:cxnLst/>
              <a:rect l="l" t="t" r="r" b="b"/>
              <a:pathLst>
                <a:path w="1892" h="1407" extrusionOk="0">
                  <a:moveTo>
                    <a:pt x="1464" y="95"/>
                  </a:moveTo>
                  <a:cubicBezTo>
                    <a:pt x="1487" y="95"/>
                    <a:pt x="1503" y="103"/>
                    <a:pt x="1525" y="110"/>
                  </a:cubicBezTo>
                  <a:cubicBezTo>
                    <a:pt x="1564" y="126"/>
                    <a:pt x="1586" y="156"/>
                    <a:pt x="1602" y="194"/>
                  </a:cubicBezTo>
                  <a:lnTo>
                    <a:pt x="1777" y="713"/>
                  </a:lnTo>
                  <a:cubicBezTo>
                    <a:pt x="1800" y="797"/>
                    <a:pt x="1762" y="881"/>
                    <a:pt x="1678" y="904"/>
                  </a:cubicBezTo>
                  <a:lnTo>
                    <a:pt x="488" y="1308"/>
                  </a:lnTo>
                  <a:cubicBezTo>
                    <a:pt x="475" y="1312"/>
                    <a:pt x="461" y="1314"/>
                    <a:pt x="448" y="1314"/>
                  </a:cubicBezTo>
                  <a:cubicBezTo>
                    <a:pt x="384" y="1314"/>
                    <a:pt x="324" y="1272"/>
                    <a:pt x="305" y="1209"/>
                  </a:cubicBezTo>
                  <a:lnTo>
                    <a:pt x="130" y="690"/>
                  </a:lnTo>
                  <a:cubicBezTo>
                    <a:pt x="114" y="652"/>
                    <a:pt x="122" y="614"/>
                    <a:pt x="137" y="576"/>
                  </a:cubicBezTo>
                  <a:cubicBezTo>
                    <a:pt x="153" y="545"/>
                    <a:pt x="183" y="515"/>
                    <a:pt x="221" y="507"/>
                  </a:cubicBezTo>
                  <a:lnTo>
                    <a:pt x="1419" y="103"/>
                  </a:lnTo>
                  <a:cubicBezTo>
                    <a:pt x="1434" y="103"/>
                    <a:pt x="1449" y="95"/>
                    <a:pt x="1464" y="95"/>
                  </a:cubicBezTo>
                  <a:close/>
                  <a:moveTo>
                    <a:pt x="1457" y="1"/>
                  </a:moveTo>
                  <a:cubicBezTo>
                    <a:pt x="1434" y="1"/>
                    <a:pt x="1411" y="4"/>
                    <a:pt x="1388" y="11"/>
                  </a:cubicBezTo>
                  <a:lnTo>
                    <a:pt x="198" y="408"/>
                  </a:lnTo>
                  <a:cubicBezTo>
                    <a:pt x="69" y="454"/>
                    <a:pt x="0" y="591"/>
                    <a:pt x="38" y="713"/>
                  </a:cubicBezTo>
                  <a:lnTo>
                    <a:pt x="214" y="1239"/>
                  </a:lnTo>
                  <a:cubicBezTo>
                    <a:pt x="244" y="1338"/>
                    <a:pt x="336" y="1407"/>
                    <a:pt x="442" y="1407"/>
                  </a:cubicBezTo>
                  <a:cubicBezTo>
                    <a:pt x="473" y="1407"/>
                    <a:pt x="496" y="1399"/>
                    <a:pt x="526" y="1392"/>
                  </a:cubicBezTo>
                  <a:lnTo>
                    <a:pt x="1716" y="1003"/>
                  </a:lnTo>
                  <a:cubicBezTo>
                    <a:pt x="1777" y="980"/>
                    <a:pt x="1823" y="934"/>
                    <a:pt x="1853" y="881"/>
                  </a:cubicBezTo>
                  <a:cubicBezTo>
                    <a:pt x="1884" y="820"/>
                    <a:pt x="1892" y="759"/>
                    <a:pt x="1869" y="698"/>
                  </a:cubicBezTo>
                  <a:lnTo>
                    <a:pt x="1693" y="171"/>
                  </a:lnTo>
                  <a:cubicBezTo>
                    <a:pt x="1656" y="66"/>
                    <a:pt x="1558" y="1"/>
                    <a:pt x="1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7"/>
            <p:cNvSpPr/>
            <p:nvPr/>
          </p:nvSpPr>
          <p:spPr>
            <a:xfrm>
              <a:off x="6770427" y="1548575"/>
              <a:ext cx="182266" cy="94477"/>
            </a:xfrm>
            <a:custGeom>
              <a:avLst/>
              <a:gdLst/>
              <a:ahLst/>
              <a:cxnLst/>
              <a:rect l="l" t="t" r="r" b="b"/>
              <a:pathLst>
                <a:path w="1117" h="579" extrusionOk="0">
                  <a:moveTo>
                    <a:pt x="895" y="1"/>
                  </a:moveTo>
                  <a:cubicBezTo>
                    <a:pt x="382" y="1"/>
                    <a:pt x="52" y="404"/>
                    <a:pt x="31" y="418"/>
                  </a:cubicBezTo>
                  <a:cubicBezTo>
                    <a:pt x="0" y="464"/>
                    <a:pt x="8" y="525"/>
                    <a:pt x="46" y="556"/>
                  </a:cubicBezTo>
                  <a:cubicBezTo>
                    <a:pt x="69" y="571"/>
                    <a:pt x="84" y="578"/>
                    <a:pt x="107" y="578"/>
                  </a:cubicBezTo>
                  <a:cubicBezTo>
                    <a:pt x="138" y="578"/>
                    <a:pt x="160" y="563"/>
                    <a:pt x="183" y="540"/>
                  </a:cubicBezTo>
                  <a:cubicBezTo>
                    <a:pt x="183" y="540"/>
                    <a:pt x="471" y="192"/>
                    <a:pt x="890" y="192"/>
                  </a:cubicBezTo>
                  <a:cubicBezTo>
                    <a:pt x="918" y="192"/>
                    <a:pt x="947" y="194"/>
                    <a:pt x="977" y="197"/>
                  </a:cubicBezTo>
                  <a:cubicBezTo>
                    <a:pt x="981" y="198"/>
                    <a:pt x="986" y="198"/>
                    <a:pt x="990" y="198"/>
                  </a:cubicBezTo>
                  <a:cubicBezTo>
                    <a:pt x="1100" y="198"/>
                    <a:pt x="1117" y="21"/>
                    <a:pt x="999" y="6"/>
                  </a:cubicBezTo>
                  <a:cubicBezTo>
                    <a:pt x="964" y="3"/>
                    <a:pt x="929"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7"/>
            <p:cNvSpPr/>
            <p:nvPr/>
          </p:nvSpPr>
          <p:spPr>
            <a:xfrm>
              <a:off x="7032975" y="1487548"/>
              <a:ext cx="144573" cy="55968"/>
            </a:xfrm>
            <a:custGeom>
              <a:avLst/>
              <a:gdLst/>
              <a:ahLst/>
              <a:cxnLst/>
              <a:rect l="l" t="t" r="r" b="b"/>
              <a:pathLst>
                <a:path w="886" h="343" extrusionOk="0">
                  <a:moveTo>
                    <a:pt x="536" y="1"/>
                  </a:moveTo>
                  <a:cubicBezTo>
                    <a:pt x="217" y="1"/>
                    <a:pt x="45" y="168"/>
                    <a:pt x="39" y="174"/>
                  </a:cubicBezTo>
                  <a:cubicBezTo>
                    <a:pt x="1" y="213"/>
                    <a:pt x="1" y="274"/>
                    <a:pt x="39" y="312"/>
                  </a:cubicBezTo>
                  <a:cubicBezTo>
                    <a:pt x="54" y="327"/>
                    <a:pt x="85" y="342"/>
                    <a:pt x="107" y="342"/>
                  </a:cubicBezTo>
                  <a:cubicBezTo>
                    <a:pt x="130" y="342"/>
                    <a:pt x="153" y="327"/>
                    <a:pt x="176" y="312"/>
                  </a:cubicBezTo>
                  <a:cubicBezTo>
                    <a:pt x="176" y="312"/>
                    <a:pt x="301" y="192"/>
                    <a:pt x="543" y="192"/>
                  </a:cubicBezTo>
                  <a:cubicBezTo>
                    <a:pt x="606" y="192"/>
                    <a:pt x="677" y="200"/>
                    <a:pt x="756" y="220"/>
                  </a:cubicBezTo>
                  <a:cubicBezTo>
                    <a:pt x="761" y="221"/>
                    <a:pt x="767" y="222"/>
                    <a:pt x="773" y="222"/>
                  </a:cubicBezTo>
                  <a:cubicBezTo>
                    <a:pt x="814" y="222"/>
                    <a:pt x="857" y="198"/>
                    <a:pt x="870" y="152"/>
                  </a:cubicBezTo>
                  <a:cubicBezTo>
                    <a:pt x="885" y="98"/>
                    <a:pt x="855" y="45"/>
                    <a:pt x="801" y="37"/>
                  </a:cubicBezTo>
                  <a:cubicBezTo>
                    <a:pt x="704" y="11"/>
                    <a:pt x="616" y="1"/>
                    <a:pt x="5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7"/>
            <p:cNvSpPr/>
            <p:nvPr/>
          </p:nvSpPr>
          <p:spPr>
            <a:xfrm>
              <a:off x="7064142" y="1617923"/>
              <a:ext cx="143268" cy="303501"/>
            </a:xfrm>
            <a:custGeom>
              <a:avLst/>
              <a:gdLst/>
              <a:ahLst/>
              <a:cxnLst/>
              <a:rect l="l" t="t" r="r" b="b"/>
              <a:pathLst>
                <a:path w="878" h="1860" extrusionOk="0">
                  <a:moveTo>
                    <a:pt x="0" y="1"/>
                  </a:moveTo>
                  <a:lnTo>
                    <a:pt x="122" y="1809"/>
                  </a:lnTo>
                  <a:cubicBezTo>
                    <a:pt x="122" y="1809"/>
                    <a:pt x="380" y="1859"/>
                    <a:pt x="579" y="1859"/>
                  </a:cubicBezTo>
                  <a:cubicBezTo>
                    <a:pt x="678" y="1859"/>
                    <a:pt x="763" y="1847"/>
                    <a:pt x="794" y="1809"/>
                  </a:cubicBezTo>
                  <a:cubicBezTo>
                    <a:pt x="877" y="1694"/>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7"/>
            <p:cNvSpPr/>
            <p:nvPr/>
          </p:nvSpPr>
          <p:spPr>
            <a:xfrm>
              <a:off x="7054514" y="1609112"/>
              <a:ext cx="159096" cy="320144"/>
            </a:xfrm>
            <a:custGeom>
              <a:avLst/>
              <a:gdLst/>
              <a:ahLst/>
              <a:cxnLst/>
              <a:rect l="l" t="t" r="r" b="b"/>
              <a:pathLst>
                <a:path w="975" h="1962" extrusionOk="0">
                  <a:moveTo>
                    <a:pt x="66" y="1"/>
                  </a:moveTo>
                  <a:cubicBezTo>
                    <a:pt x="33" y="1"/>
                    <a:pt x="0" y="34"/>
                    <a:pt x="21" y="70"/>
                  </a:cubicBezTo>
                  <a:cubicBezTo>
                    <a:pt x="425" y="856"/>
                    <a:pt x="830" y="1740"/>
                    <a:pt x="814" y="1832"/>
                  </a:cubicBezTo>
                  <a:cubicBezTo>
                    <a:pt x="795" y="1855"/>
                    <a:pt x="726" y="1865"/>
                    <a:pt x="632" y="1865"/>
                  </a:cubicBezTo>
                  <a:cubicBezTo>
                    <a:pt x="508" y="1865"/>
                    <a:pt x="341" y="1847"/>
                    <a:pt x="189" y="1817"/>
                  </a:cubicBezTo>
                  <a:cubicBezTo>
                    <a:pt x="185" y="1816"/>
                    <a:pt x="180" y="1815"/>
                    <a:pt x="177" y="1815"/>
                  </a:cubicBezTo>
                  <a:cubicBezTo>
                    <a:pt x="125" y="1815"/>
                    <a:pt x="110" y="1901"/>
                    <a:pt x="174" y="1908"/>
                  </a:cubicBezTo>
                  <a:cubicBezTo>
                    <a:pt x="319" y="1939"/>
                    <a:pt x="471" y="1962"/>
                    <a:pt x="624" y="1962"/>
                  </a:cubicBezTo>
                  <a:cubicBezTo>
                    <a:pt x="746" y="1962"/>
                    <a:pt x="853" y="1946"/>
                    <a:pt x="891" y="1893"/>
                  </a:cubicBezTo>
                  <a:cubicBezTo>
                    <a:pt x="975" y="1771"/>
                    <a:pt x="509" y="810"/>
                    <a:pt x="105" y="24"/>
                  </a:cubicBezTo>
                  <a:cubicBezTo>
                    <a:pt x="95" y="8"/>
                    <a:pt x="81" y="1"/>
                    <a:pt x="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7"/>
            <p:cNvSpPr/>
            <p:nvPr/>
          </p:nvSpPr>
          <p:spPr>
            <a:xfrm>
              <a:off x="6029938" y="2704493"/>
              <a:ext cx="557732" cy="1017870"/>
            </a:xfrm>
            <a:custGeom>
              <a:avLst/>
              <a:gdLst/>
              <a:ahLst/>
              <a:cxnLst/>
              <a:rect l="l" t="t" r="r" b="b"/>
              <a:pathLst>
                <a:path w="3418" h="6238" extrusionOk="0">
                  <a:moveTo>
                    <a:pt x="2166" y="0"/>
                  </a:moveTo>
                  <a:cubicBezTo>
                    <a:pt x="2166" y="0"/>
                    <a:pt x="1671" y="0"/>
                    <a:pt x="1518" y="435"/>
                  </a:cubicBezTo>
                  <a:cubicBezTo>
                    <a:pt x="1373" y="877"/>
                    <a:pt x="0" y="5873"/>
                    <a:pt x="145" y="6018"/>
                  </a:cubicBezTo>
                  <a:cubicBezTo>
                    <a:pt x="265" y="6138"/>
                    <a:pt x="1554" y="6237"/>
                    <a:pt x="2109" y="6237"/>
                  </a:cubicBezTo>
                  <a:cubicBezTo>
                    <a:pt x="2223" y="6237"/>
                    <a:pt x="2306" y="6233"/>
                    <a:pt x="2342" y="6224"/>
                  </a:cubicBezTo>
                  <a:cubicBezTo>
                    <a:pt x="2548" y="6163"/>
                    <a:pt x="3417" y="2807"/>
                    <a:pt x="3417" y="2807"/>
                  </a:cubicBezTo>
                  <a:lnTo>
                    <a:pt x="2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7"/>
            <p:cNvSpPr/>
            <p:nvPr/>
          </p:nvSpPr>
          <p:spPr>
            <a:xfrm>
              <a:off x="6017374" y="2696987"/>
              <a:ext cx="578945" cy="1033698"/>
            </a:xfrm>
            <a:custGeom>
              <a:avLst/>
              <a:gdLst/>
              <a:ahLst/>
              <a:cxnLst/>
              <a:rect l="l" t="t" r="r" b="b"/>
              <a:pathLst>
                <a:path w="3548" h="6335" extrusionOk="0">
                  <a:moveTo>
                    <a:pt x="2243" y="1"/>
                  </a:moveTo>
                  <a:cubicBezTo>
                    <a:pt x="2236" y="1"/>
                    <a:pt x="1709" y="8"/>
                    <a:pt x="1549" y="473"/>
                  </a:cubicBezTo>
                  <a:cubicBezTo>
                    <a:pt x="1534" y="519"/>
                    <a:pt x="1" y="5904"/>
                    <a:pt x="192" y="6095"/>
                  </a:cubicBezTo>
                  <a:cubicBezTo>
                    <a:pt x="321" y="6232"/>
                    <a:pt x="1572" y="6331"/>
                    <a:pt x="2152" y="6331"/>
                  </a:cubicBezTo>
                  <a:cubicBezTo>
                    <a:pt x="2179" y="6333"/>
                    <a:pt x="2205" y="6334"/>
                    <a:pt x="2232" y="6334"/>
                  </a:cubicBezTo>
                  <a:cubicBezTo>
                    <a:pt x="2297" y="6334"/>
                    <a:pt x="2362" y="6329"/>
                    <a:pt x="2426" y="6323"/>
                  </a:cubicBezTo>
                  <a:cubicBezTo>
                    <a:pt x="2640" y="6262"/>
                    <a:pt x="3281" y="3883"/>
                    <a:pt x="3548" y="2868"/>
                  </a:cubicBezTo>
                  <a:cubicBezTo>
                    <a:pt x="3548" y="2846"/>
                    <a:pt x="3532" y="2815"/>
                    <a:pt x="3509" y="2807"/>
                  </a:cubicBezTo>
                  <a:cubicBezTo>
                    <a:pt x="3505" y="2806"/>
                    <a:pt x="3501" y="2805"/>
                    <a:pt x="3497" y="2805"/>
                  </a:cubicBezTo>
                  <a:cubicBezTo>
                    <a:pt x="3477" y="2805"/>
                    <a:pt x="3455" y="2820"/>
                    <a:pt x="3448" y="2846"/>
                  </a:cubicBezTo>
                  <a:cubicBezTo>
                    <a:pt x="3120" y="4096"/>
                    <a:pt x="2548" y="6133"/>
                    <a:pt x="2403" y="6232"/>
                  </a:cubicBezTo>
                  <a:cubicBezTo>
                    <a:pt x="2371" y="6240"/>
                    <a:pt x="2298" y="6244"/>
                    <a:pt x="2198" y="6244"/>
                  </a:cubicBezTo>
                  <a:cubicBezTo>
                    <a:pt x="1671" y="6244"/>
                    <a:pt x="395" y="6137"/>
                    <a:pt x="260" y="6041"/>
                  </a:cubicBezTo>
                  <a:cubicBezTo>
                    <a:pt x="192" y="5736"/>
                    <a:pt x="1442" y="1099"/>
                    <a:pt x="1641" y="504"/>
                  </a:cubicBezTo>
                  <a:cubicBezTo>
                    <a:pt x="1778" y="100"/>
                    <a:pt x="2220" y="100"/>
                    <a:pt x="2243" y="100"/>
                  </a:cubicBezTo>
                  <a:cubicBezTo>
                    <a:pt x="2266" y="100"/>
                    <a:pt x="2289" y="77"/>
                    <a:pt x="2289" y="46"/>
                  </a:cubicBezTo>
                  <a:cubicBezTo>
                    <a:pt x="2289" y="23"/>
                    <a:pt x="2266" y="1"/>
                    <a:pt x="22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7"/>
            <p:cNvSpPr/>
            <p:nvPr/>
          </p:nvSpPr>
          <p:spPr>
            <a:xfrm>
              <a:off x="6010031" y="3542387"/>
              <a:ext cx="511554" cy="441218"/>
            </a:xfrm>
            <a:custGeom>
              <a:avLst/>
              <a:gdLst/>
              <a:ahLst/>
              <a:cxnLst/>
              <a:rect l="l" t="t" r="r" b="b"/>
              <a:pathLst>
                <a:path w="3135" h="2704" extrusionOk="0">
                  <a:moveTo>
                    <a:pt x="1893" y="0"/>
                  </a:moveTo>
                  <a:cubicBezTo>
                    <a:pt x="1513" y="0"/>
                    <a:pt x="1114" y="104"/>
                    <a:pt x="824" y="326"/>
                  </a:cubicBezTo>
                  <a:cubicBezTo>
                    <a:pt x="328" y="708"/>
                    <a:pt x="244" y="616"/>
                    <a:pt x="122" y="1348"/>
                  </a:cubicBezTo>
                  <a:cubicBezTo>
                    <a:pt x="0" y="2088"/>
                    <a:pt x="504" y="2546"/>
                    <a:pt x="915" y="2637"/>
                  </a:cubicBezTo>
                  <a:cubicBezTo>
                    <a:pt x="1072" y="2670"/>
                    <a:pt x="1223" y="2704"/>
                    <a:pt x="1376" y="2704"/>
                  </a:cubicBezTo>
                  <a:cubicBezTo>
                    <a:pt x="1618" y="2704"/>
                    <a:pt x="1868" y="2620"/>
                    <a:pt x="2166" y="2317"/>
                  </a:cubicBezTo>
                  <a:cubicBezTo>
                    <a:pt x="2662" y="1821"/>
                    <a:pt x="3013" y="967"/>
                    <a:pt x="3013" y="967"/>
                  </a:cubicBezTo>
                  <a:cubicBezTo>
                    <a:pt x="3013" y="967"/>
                    <a:pt x="3135" y="387"/>
                    <a:pt x="2632" y="151"/>
                  </a:cubicBezTo>
                  <a:cubicBezTo>
                    <a:pt x="2425" y="53"/>
                    <a:pt x="2164" y="0"/>
                    <a:pt x="1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7"/>
            <p:cNvSpPr/>
            <p:nvPr/>
          </p:nvSpPr>
          <p:spPr>
            <a:xfrm>
              <a:off x="6001220" y="3536023"/>
              <a:ext cx="527871" cy="455414"/>
            </a:xfrm>
            <a:custGeom>
              <a:avLst/>
              <a:gdLst/>
              <a:ahLst/>
              <a:cxnLst/>
              <a:rect l="l" t="t" r="r" b="b"/>
              <a:pathLst>
                <a:path w="3235" h="2791" extrusionOk="0">
                  <a:moveTo>
                    <a:pt x="1993" y="90"/>
                  </a:moveTo>
                  <a:cubicBezTo>
                    <a:pt x="2228" y="90"/>
                    <a:pt x="2456" y="143"/>
                    <a:pt x="2670" y="236"/>
                  </a:cubicBezTo>
                  <a:cubicBezTo>
                    <a:pt x="3113" y="442"/>
                    <a:pt x="3036" y="937"/>
                    <a:pt x="3021" y="998"/>
                  </a:cubicBezTo>
                  <a:cubicBezTo>
                    <a:pt x="2998" y="1059"/>
                    <a:pt x="2655" y="1853"/>
                    <a:pt x="2190" y="2318"/>
                  </a:cubicBezTo>
                  <a:cubicBezTo>
                    <a:pt x="1900" y="2612"/>
                    <a:pt x="1667" y="2697"/>
                    <a:pt x="1435" y="2697"/>
                  </a:cubicBezTo>
                  <a:cubicBezTo>
                    <a:pt x="1294" y="2697"/>
                    <a:pt x="1153" y="2665"/>
                    <a:pt x="1000" y="2631"/>
                  </a:cubicBezTo>
                  <a:lnTo>
                    <a:pt x="977" y="2631"/>
                  </a:lnTo>
                  <a:cubicBezTo>
                    <a:pt x="596" y="2547"/>
                    <a:pt x="108" y="2112"/>
                    <a:pt x="222" y="1395"/>
                  </a:cubicBezTo>
                  <a:cubicBezTo>
                    <a:pt x="313" y="823"/>
                    <a:pt x="382" y="777"/>
                    <a:pt x="672" y="579"/>
                  </a:cubicBezTo>
                  <a:cubicBezTo>
                    <a:pt x="741" y="533"/>
                    <a:pt x="809" y="480"/>
                    <a:pt x="908" y="403"/>
                  </a:cubicBezTo>
                  <a:cubicBezTo>
                    <a:pt x="1203" y="197"/>
                    <a:pt x="1548" y="90"/>
                    <a:pt x="1908" y="90"/>
                  </a:cubicBezTo>
                  <a:cubicBezTo>
                    <a:pt x="1921" y="90"/>
                    <a:pt x="1933" y="91"/>
                    <a:pt x="1946" y="91"/>
                  </a:cubicBezTo>
                  <a:cubicBezTo>
                    <a:pt x="1962" y="90"/>
                    <a:pt x="1977" y="90"/>
                    <a:pt x="1993" y="90"/>
                  </a:cubicBezTo>
                  <a:close/>
                  <a:moveTo>
                    <a:pt x="1953" y="0"/>
                  </a:moveTo>
                  <a:cubicBezTo>
                    <a:pt x="1567" y="0"/>
                    <a:pt x="1155" y="102"/>
                    <a:pt x="847" y="335"/>
                  </a:cubicBezTo>
                  <a:cubicBezTo>
                    <a:pt x="756" y="403"/>
                    <a:pt x="680" y="457"/>
                    <a:pt x="611" y="503"/>
                  </a:cubicBezTo>
                  <a:cubicBezTo>
                    <a:pt x="321" y="709"/>
                    <a:pt x="230" y="770"/>
                    <a:pt x="130" y="1387"/>
                  </a:cubicBezTo>
                  <a:cubicBezTo>
                    <a:pt x="1" y="2158"/>
                    <a:pt x="542" y="2631"/>
                    <a:pt x="954" y="2722"/>
                  </a:cubicBezTo>
                  <a:lnTo>
                    <a:pt x="985" y="2730"/>
                  </a:lnTo>
                  <a:cubicBezTo>
                    <a:pt x="1130" y="2760"/>
                    <a:pt x="1274" y="2783"/>
                    <a:pt x="1427" y="2791"/>
                  </a:cubicBezTo>
                  <a:cubicBezTo>
                    <a:pt x="1679" y="2791"/>
                    <a:pt x="1938" y="2707"/>
                    <a:pt x="2258" y="2394"/>
                  </a:cubicBezTo>
                  <a:cubicBezTo>
                    <a:pt x="2754" y="1891"/>
                    <a:pt x="3105" y="1067"/>
                    <a:pt x="3120" y="1037"/>
                  </a:cubicBezTo>
                  <a:lnTo>
                    <a:pt x="3120" y="1021"/>
                  </a:lnTo>
                  <a:cubicBezTo>
                    <a:pt x="3120" y="1021"/>
                    <a:pt x="3235" y="403"/>
                    <a:pt x="2708" y="152"/>
                  </a:cubicBezTo>
                  <a:cubicBezTo>
                    <a:pt x="2505" y="55"/>
                    <a:pt x="2236" y="0"/>
                    <a:pt x="19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7"/>
            <p:cNvSpPr/>
            <p:nvPr/>
          </p:nvSpPr>
          <p:spPr>
            <a:xfrm>
              <a:off x="6847608" y="3193523"/>
              <a:ext cx="843941" cy="1030924"/>
            </a:xfrm>
            <a:custGeom>
              <a:avLst/>
              <a:gdLst/>
              <a:ahLst/>
              <a:cxnLst/>
              <a:rect l="l" t="t" r="r" b="b"/>
              <a:pathLst>
                <a:path w="5172" h="6318" extrusionOk="0">
                  <a:moveTo>
                    <a:pt x="5171" y="1"/>
                  </a:moveTo>
                  <a:cubicBezTo>
                    <a:pt x="5171" y="1"/>
                    <a:pt x="4904" y="207"/>
                    <a:pt x="3417" y="291"/>
                  </a:cubicBezTo>
                  <a:cubicBezTo>
                    <a:pt x="3245" y="301"/>
                    <a:pt x="3079" y="306"/>
                    <a:pt x="2922" y="306"/>
                  </a:cubicBezTo>
                  <a:cubicBezTo>
                    <a:pt x="1713" y="306"/>
                    <a:pt x="961" y="31"/>
                    <a:pt x="961" y="31"/>
                  </a:cubicBezTo>
                  <a:cubicBezTo>
                    <a:pt x="961" y="31"/>
                    <a:pt x="755" y="4501"/>
                    <a:pt x="0" y="6171"/>
                  </a:cubicBezTo>
                  <a:cubicBezTo>
                    <a:pt x="0" y="6171"/>
                    <a:pt x="464" y="6318"/>
                    <a:pt x="1263" y="6318"/>
                  </a:cubicBezTo>
                  <a:cubicBezTo>
                    <a:pt x="1462" y="6318"/>
                    <a:pt x="1683" y="6308"/>
                    <a:pt x="1922" y="6286"/>
                  </a:cubicBezTo>
                  <a:cubicBezTo>
                    <a:pt x="3120" y="6163"/>
                    <a:pt x="4233" y="5523"/>
                    <a:pt x="4233" y="5523"/>
                  </a:cubicBezTo>
                  <a:cubicBezTo>
                    <a:pt x="4233" y="5523"/>
                    <a:pt x="4645" y="3067"/>
                    <a:pt x="4843" y="1869"/>
                  </a:cubicBezTo>
                  <a:cubicBezTo>
                    <a:pt x="5049" y="672"/>
                    <a:pt x="5171" y="1"/>
                    <a:pt x="51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7"/>
            <p:cNvSpPr/>
            <p:nvPr/>
          </p:nvSpPr>
          <p:spPr>
            <a:xfrm>
              <a:off x="6838797" y="3186670"/>
              <a:ext cx="860259" cy="1044957"/>
            </a:xfrm>
            <a:custGeom>
              <a:avLst/>
              <a:gdLst/>
              <a:ahLst/>
              <a:cxnLst/>
              <a:rect l="l" t="t" r="r" b="b"/>
              <a:pathLst>
                <a:path w="5272" h="6404" extrusionOk="0">
                  <a:moveTo>
                    <a:pt x="5157" y="127"/>
                  </a:moveTo>
                  <a:lnTo>
                    <a:pt x="5157" y="127"/>
                  </a:lnTo>
                  <a:cubicBezTo>
                    <a:pt x="5119" y="348"/>
                    <a:pt x="5012" y="966"/>
                    <a:pt x="4852" y="1904"/>
                  </a:cubicBezTo>
                  <a:cubicBezTo>
                    <a:pt x="4661" y="3033"/>
                    <a:pt x="4287" y="5290"/>
                    <a:pt x="4241" y="5534"/>
                  </a:cubicBezTo>
                  <a:cubicBezTo>
                    <a:pt x="4089" y="5618"/>
                    <a:pt x="3059" y="6175"/>
                    <a:pt x="1976" y="6282"/>
                  </a:cubicBezTo>
                  <a:cubicBezTo>
                    <a:pt x="1746" y="6303"/>
                    <a:pt x="1533" y="6311"/>
                    <a:pt x="1339" y="6311"/>
                  </a:cubicBezTo>
                  <a:cubicBezTo>
                    <a:pt x="691" y="6311"/>
                    <a:pt x="256" y="6216"/>
                    <a:pt x="115" y="6175"/>
                  </a:cubicBezTo>
                  <a:cubicBezTo>
                    <a:pt x="802" y="4596"/>
                    <a:pt x="1030" y="683"/>
                    <a:pt x="1061" y="142"/>
                  </a:cubicBezTo>
                  <a:cubicBezTo>
                    <a:pt x="1681" y="318"/>
                    <a:pt x="2325" y="402"/>
                    <a:pt x="2973" y="402"/>
                  </a:cubicBezTo>
                  <a:cubicBezTo>
                    <a:pt x="3139" y="402"/>
                    <a:pt x="3305" y="397"/>
                    <a:pt x="3471" y="386"/>
                  </a:cubicBezTo>
                  <a:cubicBezTo>
                    <a:pt x="4547" y="317"/>
                    <a:pt x="4989" y="195"/>
                    <a:pt x="5157" y="127"/>
                  </a:cubicBezTo>
                  <a:close/>
                  <a:moveTo>
                    <a:pt x="5222" y="1"/>
                  </a:moveTo>
                  <a:cubicBezTo>
                    <a:pt x="5212" y="1"/>
                    <a:pt x="5203" y="5"/>
                    <a:pt x="5195" y="12"/>
                  </a:cubicBezTo>
                  <a:cubicBezTo>
                    <a:pt x="5187" y="12"/>
                    <a:pt x="4905" y="211"/>
                    <a:pt x="3464" y="295"/>
                  </a:cubicBezTo>
                  <a:cubicBezTo>
                    <a:pt x="3305" y="304"/>
                    <a:pt x="3152" y="308"/>
                    <a:pt x="3006" y="308"/>
                  </a:cubicBezTo>
                  <a:cubicBezTo>
                    <a:pt x="1807" y="308"/>
                    <a:pt x="1037" y="35"/>
                    <a:pt x="1030" y="35"/>
                  </a:cubicBezTo>
                  <a:cubicBezTo>
                    <a:pt x="1023" y="31"/>
                    <a:pt x="1015" y="29"/>
                    <a:pt x="1008" y="29"/>
                  </a:cubicBezTo>
                  <a:cubicBezTo>
                    <a:pt x="1000" y="29"/>
                    <a:pt x="992" y="31"/>
                    <a:pt x="985" y="35"/>
                  </a:cubicBezTo>
                  <a:cubicBezTo>
                    <a:pt x="977" y="43"/>
                    <a:pt x="969" y="58"/>
                    <a:pt x="969" y="73"/>
                  </a:cubicBezTo>
                  <a:cubicBezTo>
                    <a:pt x="962" y="119"/>
                    <a:pt x="756" y="4550"/>
                    <a:pt x="8" y="6190"/>
                  </a:cubicBezTo>
                  <a:cubicBezTo>
                    <a:pt x="1" y="6205"/>
                    <a:pt x="1" y="6213"/>
                    <a:pt x="8" y="6228"/>
                  </a:cubicBezTo>
                  <a:cubicBezTo>
                    <a:pt x="8" y="6244"/>
                    <a:pt x="24" y="6251"/>
                    <a:pt x="39" y="6251"/>
                  </a:cubicBezTo>
                  <a:cubicBezTo>
                    <a:pt x="62" y="6267"/>
                    <a:pt x="519" y="6404"/>
                    <a:pt x="1313" y="6404"/>
                  </a:cubicBezTo>
                  <a:cubicBezTo>
                    <a:pt x="1519" y="6404"/>
                    <a:pt x="1747" y="6396"/>
                    <a:pt x="1984" y="6373"/>
                  </a:cubicBezTo>
                  <a:cubicBezTo>
                    <a:pt x="3181" y="6259"/>
                    <a:pt x="4303" y="5618"/>
                    <a:pt x="4310" y="5611"/>
                  </a:cubicBezTo>
                  <a:cubicBezTo>
                    <a:pt x="4325" y="5603"/>
                    <a:pt x="4333" y="5595"/>
                    <a:pt x="4333" y="5580"/>
                  </a:cubicBezTo>
                  <a:cubicBezTo>
                    <a:pt x="4341" y="5550"/>
                    <a:pt x="4745" y="3109"/>
                    <a:pt x="4951" y="1927"/>
                  </a:cubicBezTo>
                  <a:cubicBezTo>
                    <a:pt x="5149" y="722"/>
                    <a:pt x="5271" y="58"/>
                    <a:pt x="5271" y="58"/>
                  </a:cubicBezTo>
                  <a:cubicBezTo>
                    <a:pt x="5271" y="35"/>
                    <a:pt x="5264" y="20"/>
                    <a:pt x="5248" y="12"/>
                  </a:cubicBezTo>
                  <a:cubicBezTo>
                    <a:pt x="5241" y="5"/>
                    <a:pt x="5231" y="1"/>
                    <a:pt x="52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7"/>
            <p:cNvSpPr/>
            <p:nvPr/>
          </p:nvSpPr>
          <p:spPr>
            <a:xfrm>
              <a:off x="6130617" y="3624137"/>
              <a:ext cx="1191341" cy="415927"/>
            </a:xfrm>
            <a:custGeom>
              <a:avLst/>
              <a:gdLst/>
              <a:ahLst/>
              <a:cxnLst/>
              <a:rect l="l" t="t" r="r" b="b"/>
              <a:pathLst>
                <a:path w="7301" h="2549" extrusionOk="0">
                  <a:moveTo>
                    <a:pt x="5729" y="1"/>
                  </a:moveTo>
                  <a:cubicBezTo>
                    <a:pt x="5431" y="1"/>
                    <a:pt x="3883" y="1053"/>
                    <a:pt x="3883" y="1053"/>
                  </a:cubicBezTo>
                  <a:lnTo>
                    <a:pt x="3448" y="1053"/>
                  </a:lnTo>
                  <a:cubicBezTo>
                    <a:pt x="3448" y="1053"/>
                    <a:pt x="1748" y="8"/>
                    <a:pt x="1519" y="8"/>
                  </a:cubicBezTo>
                  <a:cubicBezTo>
                    <a:pt x="1282" y="8"/>
                    <a:pt x="581" y="237"/>
                    <a:pt x="291" y="908"/>
                  </a:cubicBezTo>
                  <a:cubicBezTo>
                    <a:pt x="1" y="1580"/>
                    <a:pt x="24" y="1930"/>
                    <a:pt x="405" y="2052"/>
                  </a:cubicBezTo>
                  <a:cubicBezTo>
                    <a:pt x="787" y="2175"/>
                    <a:pt x="3243" y="2403"/>
                    <a:pt x="3532" y="2403"/>
                  </a:cubicBezTo>
                  <a:cubicBezTo>
                    <a:pt x="3830" y="2403"/>
                    <a:pt x="4524" y="2548"/>
                    <a:pt x="4936" y="2548"/>
                  </a:cubicBezTo>
                  <a:cubicBezTo>
                    <a:pt x="5348" y="2548"/>
                    <a:pt x="6423" y="2434"/>
                    <a:pt x="6568" y="2197"/>
                  </a:cubicBezTo>
                  <a:cubicBezTo>
                    <a:pt x="6666" y="2050"/>
                    <a:pt x="6204" y="2032"/>
                    <a:pt x="5837" y="2032"/>
                  </a:cubicBezTo>
                  <a:cubicBezTo>
                    <a:pt x="5721" y="2032"/>
                    <a:pt x="5615" y="2034"/>
                    <a:pt x="5538" y="2034"/>
                  </a:cubicBezTo>
                  <a:cubicBezTo>
                    <a:pt x="5480" y="2034"/>
                    <a:pt x="5439" y="2033"/>
                    <a:pt x="5424" y="2030"/>
                  </a:cubicBezTo>
                  <a:cubicBezTo>
                    <a:pt x="5332" y="1999"/>
                    <a:pt x="6522" y="1770"/>
                    <a:pt x="6682" y="1732"/>
                  </a:cubicBezTo>
                  <a:cubicBezTo>
                    <a:pt x="6843" y="1694"/>
                    <a:pt x="7064" y="1473"/>
                    <a:pt x="6743" y="1381"/>
                  </a:cubicBezTo>
                  <a:cubicBezTo>
                    <a:pt x="6743" y="1381"/>
                    <a:pt x="7300" y="1122"/>
                    <a:pt x="6949" y="886"/>
                  </a:cubicBezTo>
                  <a:lnTo>
                    <a:pt x="5325" y="596"/>
                  </a:lnTo>
                  <a:lnTo>
                    <a:pt x="5828" y="489"/>
                  </a:lnTo>
                  <a:cubicBezTo>
                    <a:pt x="5828" y="489"/>
                    <a:pt x="6289" y="612"/>
                    <a:pt x="6620" y="612"/>
                  </a:cubicBezTo>
                  <a:cubicBezTo>
                    <a:pt x="6810" y="612"/>
                    <a:pt x="6958" y="571"/>
                    <a:pt x="6949" y="443"/>
                  </a:cubicBezTo>
                  <a:cubicBezTo>
                    <a:pt x="6949" y="298"/>
                    <a:pt x="6019" y="1"/>
                    <a:pt x="5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7"/>
            <p:cNvSpPr/>
            <p:nvPr/>
          </p:nvSpPr>
          <p:spPr>
            <a:xfrm>
              <a:off x="6130617" y="3616794"/>
              <a:ext cx="1161480" cy="430612"/>
            </a:xfrm>
            <a:custGeom>
              <a:avLst/>
              <a:gdLst/>
              <a:ahLst/>
              <a:cxnLst/>
              <a:rect l="l" t="t" r="r" b="b"/>
              <a:pathLst>
                <a:path w="7118" h="2639" extrusionOk="0">
                  <a:moveTo>
                    <a:pt x="1519" y="92"/>
                  </a:moveTo>
                  <a:cubicBezTo>
                    <a:pt x="1679" y="92"/>
                    <a:pt x="2770" y="732"/>
                    <a:pt x="3433" y="1144"/>
                  </a:cubicBezTo>
                  <a:cubicBezTo>
                    <a:pt x="3441" y="1152"/>
                    <a:pt x="3448" y="1152"/>
                    <a:pt x="3456" y="1152"/>
                  </a:cubicBezTo>
                  <a:lnTo>
                    <a:pt x="3898" y="1152"/>
                  </a:lnTo>
                  <a:cubicBezTo>
                    <a:pt x="3906" y="1152"/>
                    <a:pt x="3914" y="1152"/>
                    <a:pt x="3921" y="1144"/>
                  </a:cubicBezTo>
                  <a:cubicBezTo>
                    <a:pt x="4539" y="717"/>
                    <a:pt x="5531" y="99"/>
                    <a:pt x="5737" y="99"/>
                  </a:cubicBezTo>
                  <a:cubicBezTo>
                    <a:pt x="6057" y="99"/>
                    <a:pt x="6881" y="397"/>
                    <a:pt x="6911" y="488"/>
                  </a:cubicBezTo>
                  <a:cubicBezTo>
                    <a:pt x="6911" y="511"/>
                    <a:pt x="6904" y="542"/>
                    <a:pt x="6881" y="557"/>
                  </a:cubicBezTo>
                  <a:cubicBezTo>
                    <a:pt x="6833" y="593"/>
                    <a:pt x="6742" y="607"/>
                    <a:pt x="6631" y="607"/>
                  </a:cubicBezTo>
                  <a:cubicBezTo>
                    <a:pt x="6373" y="607"/>
                    <a:pt x="6009" y="531"/>
                    <a:pt x="5843" y="488"/>
                  </a:cubicBezTo>
                  <a:lnTo>
                    <a:pt x="5820" y="488"/>
                  </a:lnTo>
                  <a:lnTo>
                    <a:pt x="5317" y="595"/>
                  </a:lnTo>
                  <a:cubicBezTo>
                    <a:pt x="5294" y="595"/>
                    <a:pt x="5279" y="618"/>
                    <a:pt x="5279" y="641"/>
                  </a:cubicBezTo>
                  <a:cubicBezTo>
                    <a:pt x="5279" y="664"/>
                    <a:pt x="5294" y="679"/>
                    <a:pt x="5317" y="686"/>
                  </a:cubicBezTo>
                  <a:lnTo>
                    <a:pt x="6942" y="969"/>
                  </a:lnTo>
                  <a:cubicBezTo>
                    <a:pt x="7003" y="1014"/>
                    <a:pt x="7026" y="1060"/>
                    <a:pt x="7026" y="1106"/>
                  </a:cubicBezTo>
                  <a:cubicBezTo>
                    <a:pt x="7018" y="1220"/>
                    <a:pt x="6812" y="1342"/>
                    <a:pt x="6736" y="1381"/>
                  </a:cubicBezTo>
                  <a:cubicBezTo>
                    <a:pt x="6713" y="1388"/>
                    <a:pt x="6705" y="1411"/>
                    <a:pt x="6705" y="1426"/>
                  </a:cubicBezTo>
                  <a:cubicBezTo>
                    <a:pt x="6705" y="1449"/>
                    <a:pt x="6720" y="1464"/>
                    <a:pt x="6743" y="1472"/>
                  </a:cubicBezTo>
                  <a:cubicBezTo>
                    <a:pt x="6789" y="1480"/>
                    <a:pt x="6881" y="1503"/>
                    <a:pt x="6873" y="1564"/>
                  </a:cubicBezTo>
                  <a:cubicBezTo>
                    <a:pt x="6865" y="1625"/>
                    <a:pt x="6774" y="1708"/>
                    <a:pt x="6682" y="1724"/>
                  </a:cubicBezTo>
                  <a:cubicBezTo>
                    <a:pt x="6644" y="1731"/>
                    <a:pt x="6583" y="1747"/>
                    <a:pt x="6492" y="1762"/>
                  </a:cubicBezTo>
                  <a:cubicBezTo>
                    <a:pt x="5378" y="1991"/>
                    <a:pt x="5378" y="2006"/>
                    <a:pt x="5378" y="2059"/>
                  </a:cubicBezTo>
                  <a:cubicBezTo>
                    <a:pt x="5378" y="2082"/>
                    <a:pt x="5393" y="2105"/>
                    <a:pt x="5416" y="2113"/>
                  </a:cubicBezTo>
                  <a:cubicBezTo>
                    <a:pt x="5481" y="2118"/>
                    <a:pt x="5546" y="2124"/>
                    <a:pt x="5608" y="2124"/>
                  </a:cubicBezTo>
                  <a:cubicBezTo>
                    <a:pt x="5633" y="2124"/>
                    <a:pt x="5659" y="2123"/>
                    <a:pt x="5683" y="2120"/>
                  </a:cubicBezTo>
                  <a:cubicBezTo>
                    <a:pt x="6232" y="2120"/>
                    <a:pt x="6515" y="2143"/>
                    <a:pt x="6537" y="2204"/>
                  </a:cubicBezTo>
                  <a:cubicBezTo>
                    <a:pt x="6537" y="2204"/>
                    <a:pt x="6537" y="2212"/>
                    <a:pt x="6537" y="2220"/>
                  </a:cubicBezTo>
                  <a:cubicBezTo>
                    <a:pt x="6415" y="2410"/>
                    <a:pt x="5431" y="2547"/>
                    <a:pt x="4943" y="2547"/>
                  </a:cubicBezTo>
                  <a:cubicBezTo>
                    <a:pt x="4669" y="2532"/>
                    <a:pt x="4402" y="2502"/>
                    <a:pt x="4135" y="2456"/>
                  </a:cubicBezTo>
                  <a:cubicBezTo>
                    <a:pt x="3937" y="2425"/>
                    <a:pt x="3731" y="2403"/>
                    <a:pt x="3532" y="2395"/>
                  </a:cubicBezTo>
                  <a:cubicBezTo>
                    <a:pt x="3273" y="2395"/>
                    <a:pt x="802" y="2166"/>
                    <a:pt x="420" y="2044"/>
                  </a:cubicBezTo>
                  <a:cubicBezTo>
                    <a:pt x="314" y="2021"/>
                    <a:pt x="222" y="1953"/>
                    <a:pt x="176" y="1853"/>
                  </a:cubicBezTo>
                  <a:cubicBezTo>
                    <a:pt x="100" y="1686"/>
                    <a:pt x="154" y="1396"/>
                    <a:pt x="337" y="969"/>
                  </a:cubicBezTo>
                  <a:cubicBezTo>
                    <a:pt x="619" y="313"/>
                    <a:pt x="1313" y="92"/>
                    <a:pt x="1519" y="92"/>
                  </a:cubicBezTo>
                  <a:close/>
                  <a:moveTo>
                    <a:pt x="1519" y="0"/>
                  </a:moveTo>
                  <a:cubicBezTo>
                    <a:pt x="1290" y="0"/>
                    <a:pt x="558" y="221"/>
                    <a:pt x="253" y="938"/>
                  </a:cubicBezTo>
                  <a:cubicBezTo>
                    <a:pt x="54" y="1396"/>
                    <a:pt x="1" y="1701"/>
                    <a:pt x="93" y="1899"/>
                  </a:cubicBezTo>
                  <a:cubicBezTo>
                    <a:pt x="154" y="2021"/>
                    <a:pt x="268" y="2105"/>
                    <a:pt x="398" y="2143"/>
                  </a:cubicBezTo>
                  <a:cubicBezTo>
                    <a:pt x="802" y="2265"/>
                    <a:pt x="3273" y="2494"/>
                    <a:pt x="3540" y="2494"/>
                  </a:cubicBezTo>
                  <a:cubicBezTo>
                    <a:pt x="3731" y="2502"/>
                    <a:pt x="3929" y="2525"/>
                    <a:pt x="4120" y="2555"/>
                  </a:cubicBezTo>
                  <a:cubicBezTo>
                    <a:pt x="4394" y="2601"/>
                    <a:pt x="4669" y="2631"/>
                    <a:pt x="4943" y="2639"/>
                  </a:cubicBezTo>
                  <a:cubicBezTo>
                    <a:pt x="5241" y="2639"/>
                    <a:pt x="6438" y="2547"/>
                    <a:pt x="6614" y="2265"/>
                  </a:cubicBezTo>
                  <a:cubicBezTo>
                    <a:pt x="6637" y="2235"/>
                    <a:pt x="6637" y="2189"/>
                    <a:pt x="6621" y="2158"/>
                  </a:cubicBezTo>
                  <a:cubicBezTo>
                    <a:pt x="6560" y="2044"/>
                    <a:pt x="6255" y="2029"/>
                    <a:pt x="5721" y="2029"/>
                  </a:cubicBezTo>
                  <a:cubicBezTo>
                    <a:pt x="5973" y="1968"/>
                    <a:pt x="6339" y="1892"/>
                    <a:pt x="6515" y="1861"/>
                  </a:cubicBezTo>
                  <a:lnTo>
                    <a:pt x="6705" y="1823"/>
                  </a:lnTo>
                  <a:cubicBezTo>
                    <a:pt x="6827" y="1792"/>
                    <a:pt x="6965" y="1686"/>
                    <a:pt x="6965" y="1571"/>
                  </a:cubicBezTo>
                  <a:cubicBezTo>
                    <a:pt x="6965" y="1503"/>
                    <a:pt x="6926" y="1442"/>
                    <a:pt x="6865" y="1419"/>
                  </a:cubicBezTo>
                  <a:cubicBezTo>
                    <a:pt x="6965" y="1358"/>
                    <a:pt x="7109" y="1243"/>
                    <a:pt x="7117" y="1114"/>
                  </a:cubicBezTo>
                  <a:cubicBezTo>
                    <a:pt x="7117" y="1014"/>
                    <a:pt x="7064" y="931"/>
                    <a:pt x="6980" y="885"/>
                  </a:cubicBezTo>
                  <a:cubicBezTo>
                    <a:pt x="6980" y="885"/>
                    <a:pt x="6972" y="877"/>
                    <a:pt x="6965" y="877"/>
                  </a:cubicBezTo>
                  <a:lnTo>
                    <a:pt x="5576" y="633"/>
                  </a:lnTo>
                  <a:lnTo>
                    <a:pt x="5828" y="580"/>
                  </a:lnTo>
                  <a:cubicBezTo>
                    <a:pt x="5918" y="606"/>
                    <a:pt x="6313" y="706"/>
                    <a:pt x="6620" y="706"/>
                  </a:cubicBezTo>
                  <a:cubicBezTo>
                    <a:pt x="6756" y="706"/>
                    <a:pt x="6874" y="687"/>
                    <a:pt x="6942" y="633"/>
                  </a:cubicBezTo>
                  <a:cubicBezTo>
                    <a:pt x="6980" y="595"/>
                    <a:pt x="7010" y="542"/>
                    <a:pt x="7003" y="488"/>
                  </a:cubicBezTo>
                  <a:cubicBezTo>
                    <a:pt x="6995" y="282"/>
                    <a:pt x="5988" y="0"/>
                    <a:pt x="5729" y="0"/>
                  </a:cubicBezTo>
                  <a:cubicBezTo>
                    <a:pt x="5439" y="0"/>
                    <a:pt x="4081" y="908"/>
                    <a:pt x="3876" y="1053"/>
                  </a:cubicBezTo>
                  <a:lnTo>
                    <a:pt x="3464" y="1053"/>
                  </a:lnTo>
                  <a:cubicBezTo>
                    <a:pt x="3235" y="915"/>
                    <a:pt x="1755" y="0"/>
                    <a:pt x="1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7"/>
            <p:cNvSpPr/>
            <p:nvPr/>
          </p:nvSpPr>
          <p:spPr>
            <a:xfrm>
              <a:off x="6978638" y="3822066"/>
              <a:ext cx="263528" cy="35082"/>
            </a:xfrm>
            <a:custGeom>
              <a:avLst/>
              <a:gdLst/>
              <a:ahLst/>
              <a:cxnLst/>
              <a:rect l="l" t="t" r="r" b="b"/>
              <a:pathLst>
                <a:path w="1615" h="215" extrusionOk="0">
                  <a:moveTo>
                    <a:pt x="67" y="0"/>
                  </a:moveTo>
                  <a:cubicBezTo>
                    <a:pt x="5" y="0"/>
                    <a:pt x="1" y="92"/>
                    <a:pt x="67" y="92"/>
                  </a:cubicBezTo>
                  <a:lnTo>
                    <a:pt x="1554" y="206"/>
                  </a:lnTo>
                  <a:lnTo>
                    <a:pt x="1554" y="214"/>
                  </a:lnTo>
                  <a:cubicBezTo>
                    <a:pt x="1615" y="214"/>
                    <a:pt x="1615" y="115"/>
                    <a:pt x="1554" y="115"/>
                  </a:cubicBezTo>
                  <a:lnTo>
                    <a:pt x="74" y="0"/>
                  </a:lnTo>
                  <a:cubicBezTo>
                    <a:pt x="72" y="0"/>
                    <a:pt x="69" y="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7"/>
            <p:cNvSpPr/>
            <p:nvPr/>
          </p:nvSpPr>
          <p:spPr>
            <a:xfrm>
              <a:off x="7441239" y="612450"/>
              <a:ext cx="972197" cy="1127685"/>
            </a:xfrm>
            <a:custGeom>
              <a:avLst/>
              <a:gdLst/>
              <a:ahLst/>
              <a:cxnLst/>
              <a:rect l="l" t="t" r="r" b="b"/>
              <a:pathLst>
                <a:path w="5958" h="6911" extrusionOk="0">
                  <a:moveTo>
                    <a:pt x="2975" y="0"/>
                  </a:moveTo>
                  <a:cubicBezTo>
                    <a:pt x="1327" y="0"/>
                    <a:pt x="0" y="1129"/>
                    <a:pt x="0" y="2525"/>
                  </a:cubicBezTo>
                  <a:cubicBezTo>
                    <a:pt x="0" y="3608"/>
                    <a:pt x="801" y="4531"/>
                    <a:pt x="1930" y="4889"/>
                  </a:cubicBezTo>
                  <a:lnTo>
                    <a:pt x="778" y="6910"/>
                  </a:lnTo>
                  <a:lnTo>
                    <a:pt x="778" y="6910"/>
                  </a:lnTo>
                  <a:lnTo>
                    <a:pt x="2914" y="5049"/>
                  </a:lnTo>
                  <a:lnTo>
                    <a:pt x="2975" y="5049"/>
                  </a:lnTo>
                  <a:cubicBezTo>
                    <a:pt x="4622" y="5049"/>
                    <a:pt x="5957" y="3921"/>
                    <a:pt x="5957" y="2525"/>
                  </a:cubicBezTo>
                  <a:cubicBezTo>
                    <a:pt x="5957" y="1129"/>
                    <a:pt x="4622" y="0"/>
                    <a:pt x="2975" y="0"/>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7"/>
            <p:cNvSpPr/>
            <p:nvPr/>
          </p:nvSpPr>
          <p:spPr>
            <a:xfrm>
              <a:off x="7629217" y="978774"/>
              <a:ext cx="125808" cy="108020"/>
            </a:xfrm>
            <a:custGeom>
              <a:avLst/>
              <a:gdLst/>
              <a:ahLst/>
              <a:cxnLst/>
              <a:rect l="l" t="t" r="r" b="b"/>
              <a:pathLst>
                <a:path w="771" h="662" extrusionOk="0">
                  <a:moveTo>
                    <a:pt x="436" y="0"/>
                  </a:moveTo>
                  <a:cubicBezTo>
                    <a:pt x="355" y="0"/>
                    <a:pt x="272" y="30"/>
                    <a:pt x="206" y="97"/>
                  </a:cubicBezTo>
                  <a:cubicBezTo>
                    <a:pt x="0" y="310"/>
                    <a:pt x="145" y="661"/>
                    <a:pt x="442" y="661"/>
                  </a:cubicBezTo>
                  <a:cubicBezTo>
                    <a:pt x="625" y="661"/>
                    <a:pt x="770" y="516"/>
                    <a:pt x="770" y="333"/>
                  </a:cubicBezTo>
                  <a:cubicBezTo>
                    <a:pt x="770" y="132"/>
                    <a:pt x="606"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7"/>
            <p:cNvSpPr/>
            <p:nvPr/>
          </p:nvSpPr>
          <p:spPr>
            <a:xfrm>
              <a:off x="7869410" y="978774"/>
              <a:ext cx="125808" cy="108020"/>
            </a:xfrm>
            <a:custGeom>
              <a:avLst/>
              <a:gdLst/>
              <a:ahLst/>
              <a:cxnLst/>
              <a:rect l="l" t="t" r="r" b="b"/>
              <a:pathLst>
                <a:path w="771" h="662" extrusionOk="0">
                  <a:moveTo>
                    <a:pt x="439" y="0"/>
                  </a:moveTo>
                  <a:cubicBezTo>
                    <a:pt x="358" y="0"/>
                    <a:pt x="275" y="30"/>
                    <a:pt x="206" y="97"/>
                  </a:cubicBezTo>
                  <a:cubicBezTo>
                    <a:pt x="0" y="310"/>
                    <a:pt x="145" y="661"/>
                    <a:pt x="442" y="661"/>
                  </a:cubicBezTo>
                  <a:cubicBezTo>
                    <a:pt x="625" y="661"/>
                    <a:pt x="770" y="516"/>
                    <a:pt x="770" y="333"/>
                  </a:cubicBezTo>
                  <a:cubicBezTo>
                    <a:pt x="770" y="132"/>
                    <a:pt x="610" y="0"/>
                    <a:pt x="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7"/>
            <p:cNvSpPr/>
            <p:nvPr/>
          </p:nvSpPr>
          <p:spPr>
            <a:xfrm>
              <a:off x="8128206" y="978285"/>
              <a:ext cx="107206" cy="108510"/>
            </a:xfrm>
            <a:custGeom>
              <a:avLst/>
              <a:gdLst/>
              <a:ahLst/>
              <a:cxnLst/>
              <a:rect l="l" t="t" r="r" b="b"/>
              <a:pathLst>
                <a:path w="657" h="665" extrusionOk="0">
                  <a:moveTo>
                    <a:pt x="328" y="1"/>
                  </a:moveTo>
                  <a:cubicBezTo>
                    <a:pt x="145" y="1"/>
                    <a:pt x="1" y="153"/>
                    <a:pt x="1" y="336"/>
                  </a:cubicBezTo>
                  <a:cubicBezTo>
                    <a:pt x="1" y="519"/>
                    <a:pt x="145" y="664"/>
                    <a:pt x="328" y="664"/>
                  </a:cubicBezTo>
                  <a:cubicBezTo>
                    <a:pt x="512" y="664"/>
                    <a:pt x="656" y="519"/>
                    <a:pt x="656" y="336"/>
                  </a:cubicBezTo>
                  <a:cubicBezTo>
                    <a:pt x="656" y="153"/>
                    <a:pt x="512"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6" name="Google Shape;1466;p37"/>
          <p:cNvSpPr txBox="1">
            <a:spLocks noGrp="1"/>
          </p:cNvSpPr>
          <p:nvPr>
            <p:ph type="title"/>
          </p:nvPr>
        </p:nvSpPr>
        <p:spPr>
          <a:xfrm flipH="1">
            <a:off x="4274730" y="2632521"/>
            <a:ext cx="3358883" cy="53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Main class and LOGIC</a:t>
            </a:r>
            <a:endParaRPr sz="1800" dirty="0"/>
          </a:p>
        </p:txBody>
      </p:sp>
      <p:sp>
        <p:nvSpPr>
          <p:cNvPr id="1467" name="Google Shape;1467;p37"/>
          <p:cNvSpPr/>
          <p:nvPr/>
        </p:nvSpPr>
        <p:spPr>
          <a:xfrm flipH="1">
            <a:off x="4995650" y="1398713"/>
            <a:ext cx="1921800" cy="1010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7"/>
          <p:cNvSpPr txBox="1">
            <a:spLocks noGrp="1"/>
          </p:cNvSpPr>
          <p:nvPr>
            <p:ph type="title" idx="2"/>
          </p:nvPr>
        </p:nvSpPr>
        <p:spPr>
          <a:xfrm flipH="1">
            <a:off x="5197325" y="1479925"/>
            <a:ext cx="1518300" cy="8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04938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sp>
        <p:nvSpPr>
          <p:cNvPr id="1474" name="Google Shape;1474;p38"/>
          <p:cNvSpPr/>
          <p:nvPr/>
        </p:nvSpPr>
        <p:spPr>
          <a:xfrm>
            <a:off x="2605650" y="1767338"/>
            <a:ext cx="3932700" cy="719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8"/>
          <p:cNvSpPr txBox="1">
            <a:spLocks noGrp="1"/>
          </p:cNvSpPr>
          <p:nvPr>
            <p:ph type="title"/>
          </p:nvPr>
        </p:nvSpPr>
        <p:spPr>
          <a:xfrm>
            <a:off x="2762300" y="1710338"/>
            <a:ext cx="3619200" cy="83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1476" name="Google Shape;1476;p38"/>
          <p:cNvSpPr txBox="1">
            <a:spLocks noGrp="1"/>
          </p:cNvSpPr>
          <p:nvPr>
            <p:ph type="subTitle" idx="1"/>
          </p:nvPr>
        </p:nvSpPr>
        <p:spPr>
          <a:xfrm>
            <a:off x="2861300" y="2369316"/>
            <a:ext cx="3421200" cy="83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What / Why / How</a:t>
            </a:r>
          </a:p>
          <a:p>
            <a:pPr marL="0" lvl="0" indent="0" algn="ctr" rtl="0">
              <a:spcBef>
                <a:spcPts val="0"/>
              </a:spcBef>
              <a:spcAft>
                <a:spcPts val="0"/>
              </a:spcAft>
              <a:buNone/>
            </a:pPr>
            <a:r>
              <a:rPr lang="en-US" dirty="0"/>
              <a:t>ARE WE GOING TO DO?</a:t>
            </a:r>
            <a:endParaRPr dirty="0"/>
          </a:p>
        </p:txBody>
      </p:sp>
      <p:grpSp>
        <p:nvGrpSpPr>
          <p:cNvPr id="1477" name="Google Shape;1477;p38"/>
          <p:cNvGrpSpPr/>
          <p:nvPr/>
        </p:nvGrpSpPr>
        <p:grpSpPr>
          <a:xfrm>
            <a:off x="5936008" y="637213"/>
            <a:ext cx="753661" cy="386729"/>
            <a:chOff x="1653500" y="1786275"/>
            <a:chExt cx="357575" cy="183475"/>
          </a:xfrm>
        </p:grpSpPr>
        <p:sp>
          <p:nvSpPr>
            <p:cNvPr id="1478" name="Google Shape;1478;p38"/>
            <p:cNvSpPr/>
            <p:nvPr/>
          </p:nvSpPr>
          <p:spPr>
            <a:xfrm>
              <a:off x="1670475" y="1864975"/>
              <a:ext cx="43900" cy="103025"/>
            </a:xfrm>
            <a:custGeom>
              <a:avLst/>
              <a:gdLst/>
              <a:ahLst/>
              <a:cxnLst/>
              <a:rect l="l" t="t" r="r" b="b"/>
              <a:pathLst>
                <a:path w="1756" h="4121" extrusionOk="0">
                  <a:moveTo>
                    <a:pt x="0" y="1"/>
                  </a:moveTo>
                  <a:lnTo>
                    <a:pt x="0" y="4121"/>
                  </a:lnTo>
                  <a:lnTo>
                    <a:pt x="1756" y="4121"/>
                  </a:lnTo>
                  <a:lnTo>
                    <a:pt x="1756" y="1"/>
                  </a:lnTo>
                  <a:close/>
                </a:path>
              </a:pathLst>
            </a:custGeom>
            <a:solidFill>
              <a:srgbClr val="F0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8"/>
            <p:cNvSpPr/>
            <p:nvPr/>
          </p:nvSpPr>
          <p:spPr>
            <a:xfrm>
              <a:off x="1726075" y="1818450"/>
              <a:ext cx="43900" cy="149550"/>
            </a:xfrm>
            <a:custGeom>
              <a:avLst/>
              <a:gdLst/>
              <a:ahLst/>
              <a:cxnLst/>
              <a:rect l="l" t="t" r="r" b="b"/>
              <a:pathLst>
                <a:path w="1756" h="5982" extrusionOk="0">
                  <a:moveTo>
                    <a:pt x="0" y="1"/>
                  </a:moveTo>
                  <a:lnTo>
                    <a:pt x="0" y="5982"/>
                  </a:lnTo>
                  <a:lnTo>
                    <a:pt x="1756" y="5982"/>
                  </a:lnTo>
                  <a:lnTo>
                    <a:pt x="1756" y="1"/>
                  </a:lnTo>
                  <a:close/>
                </a:path>
              </a:pathLst>
            </a:custGeom>
            <a:solidFill>
              <a:srgbClr val="F0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8"/>
            <p:cNvSpPr/>
            <p:nvPr/>
          </p:nvSpPr>
          <p:spPr>
            <a:xfrm>
              <a:off x="1781650" y="1841875"/>
              <a:ext cx="43625" cy="126125"/>
            </a:xfrm>
            <a:custGeom>
              <a:avLst/>
              <a:gdLst/>
              <a:ahLst/>
              <a:cxnLst/>
              <a:rect l="l" t="t" r="r" b="b"/>
              <a:pathLst>
                <a:path w="1745" h="5045" extrusionOk="0">
                  <a:moveTo>
                    <a:pt x="1" y="0"/>
                  </a:moveTo>
                  <a:lnTo>
                    <a:pt x="1" y="5045"/>
                  </a:lnTo>
                  <a:lnTo>
                    <a:pt x="1745" y="5045"/>
                  </a:lnTo>
                  <a:lnTo>
                    <a:pt x="1745" y="0"/>
                  </a:lnTo>
                  <a:close/>
                </a:path>
              </a:pathLst>
            </a:custGeom>
            <a:solidFill>
              <a:srgbClr val="F0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8"/>
            <p:cNvSpPr/>
            <p:nvPr/>
          </p:nvSpPr>
          <p:spPr>
            <a:xfrm>
              <a:off x="1838125" y="1907400"/>
              <a:ext cx="43925" cy="60600"/>
            </a:xfrm>
            <a:custGeom>
              <a:avLst/>
              <a:gdLst/>
              <a:ahLst/>
              <a:cxnLst/>
              <a:rect l="l" t="t" r="r" b="b"/>
              <a:pathLst>
                <a:path w="1757" h="2424" extrusionOk="0">
                  <a:moveTo>
                    <a:pt x="1" y="1"/>
                  </a:moveTo>
                  <a:lnTo>
                    <a:pt x="1" y="2424"/>
                  </a:lnTo>
                  <a:lnTo>
                    <a:pt x="1756" y="2424"/>
                  </a:lnTo>
                  <a:lnTo>
                    <a:pt x="1756" y="1"/>
                  </a:lnTo>
                  <a:close/>
                </a:path>
              </a:pathLst>
            </a:custGeom>
            <a:solidFill>
              <a:srgbClr val="F0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8"/>
            <p:cNvSpPr/>
            <p:nvPr/>
          </p:nvSpPr>
          <p:spPr>
            <a:xfrm>
              <a:off x="1894600" y="1786275"/>
              <a:ext cx="43925" cy="181725"/>
            </a:xfrm>
            <a:custGeom>
              <a:avLst/>
              <a:gdLst/>
              <a:ahLst/>
              <a:cxnLst/>
              <a:rect l="l" t="t" r="r" b="b"/>
              <a:pathLst>
                <a:path w="1757" h="7269" extrusionOk="0">
                  <a:moveTo>
                    <a:pt x="1" y="0"/>
                  </a:moveTo>
                  <a:lnTo>
                    <a:pt x="1" y="7269"/>
                  </a:lnTo>
                  <a:lnTo>
                    <a:pt x="1756" y="7269"/>
                  </a:lnTo>
                  <a:lnTo>
                    <a:pt x="1756" y="0"/>
                  </a:lnTo>
                  <a:close/>
                </a:path>
              </a:pathLst>
            </a:custGeom>
            <a:solidFill>
              <a:srgbClr val="F0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8"/>
            <p:cNvSpPr/>
            <p:nvPr/>
          </p:nvSpPr>
          <p:spPr>
            <a:xfrm>
              <a:off x="1951375" y="1881375"/>
              <a:ext cx="43625" cy="86625"/>
            </a:xfrm>
            <a:custGeom>
              <a:avLst/>
              <a:gdLst/>
              <a:ahLst/>
              <a:cxnLst/>
              <a:rect l="l" t="t" r="r" b="b"/>
              <a:pathLst>
                <a:path w="1745" h="3465" extrusionOk="0">
                  <a:moveTo>
                    <a:pt x="0" y="0"/>
                  </a:moveTo>
                  <a:lnTo>
                    <a:pt x="0" y="3465"/>
                  </a:lnTo>
                  <a:lnTo>
                    <a:pt x="1744" y="3465"/>
                  </a:lnTo>
                  <a:lnTo>
                    <a:pt x="1744" y="0"/>
                  </a:lnTo>
                  <a:close/>
                </a:path>
              </a:pathLst>
            </a:custGeom>
            <a:solidFill>
              <a:srgbClr val="F0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8"/>
            <p:cNvSpPr/>
            <p:nvPr/>
          </p:nvSpPr>
          <p:spPr>
            <a:xfrm>
              <a:off x="1653500" y="1822250"/>
              <a:ext cx="357575" cy="147500"/>
            </a:xfrm>
            <a:custGeom>
              <a:avLst/>
              <a:gdLst/>
              <a:ahLst/>
              <a:cxnLst/>
              <a:rect l="l" t="t" r="r" b="b"/>
              <a:pathLst>
                <a:path w="14303" h="5900" extrusionOk="0">
                  <a:moveTo>
                    <a:pt x="71" y="1"/>
                  </a:moveTo>
                  <a:cubicBezTo>
                    <a:pt x="24" y="1"/>
                    <a:pt x="1" y="36"/>
                    <a:pt x="1" y="83"/>
                  </a:cubicBezTo>
                  <a:lnTo>
                    <a:pt x="1" y="5830"/>
                  </a:lnTo>
                  <a:cubicBezTo>
                    <a:pt x="1" y="5876"/>
                    <a:pt x="24" y="5900"/>
                    <a:pt x="71" y="5900"/>
                  </a:cubicBezTo>
                  <a:lnTo>
                    <a:pt x="14233" y="5900"/>
                  </a:lnTo>
                  <a:cubicBezTo>
                    <a:pt x="14268" y="5900"/>
                    <a:pt x="14303" y="5876"/>
                    <a:pt x="14303" y="5830"/>
                  </a:cubicBezTo>
                  <a:cubicBezTo>
                    <a:pt x="14303" y="5794"/>
                    <a:pt x="14268" y="5759"/>
                    <a:pt x="14233" y="5759"/>
                  </a:cubicBezTo>
                  <a:lnTo>
                    <a:pt x="141" y="5759"/>
                  </a:lnTo>
                  <a:lnTo>
                    <a:pt x="141" y="83"/>
                  </a:lnTo>
                  <a:cubicBezTo>
                    <a:pt x="141" y="36"/>
                    <a:pt x="106" y="1"/>
                    <a:pt x="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8"/>
          <p:cNvGrpSpPr/>
          <p:nvPr/>
        </p:nvGrpSpPr>
        <p:grpSpPr>
          <a:xfrm>
            <a:off x="2396000" y="4119331"/>
            <a:ext cx="869587" cy="386710"/>
            <a:chOff x="1653500" y="2038500"/>
            <a:chExt cx="1111861" cy="494450"/>
          </a:xfrm>
        </p:grpSpPr>
        <p:sp>
          <p:nvSpPr>
            <p:cNvPr id="1486" name="Google Shape;1486;p38"/>
            <p:cNvSpPr/>
            <p:nvPr/>
          </p:nvSpPr>
          <p:spPr>
            <a:xfrm>
              <a:off x="1653500" y="2038500"/>
              <a:ext cx="1111861" cy="446694"/>
            </a:xfrm>
            <a:custGeom>
              <a:avLst/>
              <a:gdLst/>
              <a:ahLst/>
              <a:cxnLst/>
              <a:rect l="l" t="t" r="r" b="b"/>
              <a:pathLst>
                <a:path w="14713" h="5911" extrusionOk="0">
                  <a:moveTo>
                    <a:pt x="71" y="0"/>
                  </a:moveTo>
                  <a:cubicBezTo>
                    <a:pt x="24" y="0"/>
                    <a:pt x="1" y="35"/>
                    <a:pt x="1" y="82"/>
                  </a:cubicBezTo>
                  <a:lnTo>
                    <a:pt x="1" y="5829"/>
                  </a:lnTo>
                  <a:cubicBezTo>
                    <a:pt x="1" y="5876"/>
                    <a:pt x="24" y="5911"/>
                    <a:pt x="71" y="5911"/>
                  </a:cubicBezTo>
                  <a:lnTo>
                    <a:pt x="14619" y="5911"/>
                  </a:lnTo>
                  <a:cubicBezTo>
                    <a:pt x="14713" y="5911"/>
                    <a:pt x="14713" y="5759"/>
                    <a:pt x="14619" y="5759"/>
                  </a:cubicBezTo>
                  <a:lnTo>
                    <a:pt x="141" y="5759"/>
                  </a:lnTo>
                  <a:lnTo>
                    <a:pt x="141" y="82"/>
                  </a:lnTo>
                  <a:cubicBezTo>
                    <a:pt x="141" y="35"/>
                    <a:pt x="106" y="0"/>
                    <a:pt x="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8"/>
            <p:cNvSpPr/>
            <p:nvPr/>
          </p:nvSpPr>
          <p:spPr>
            <a:xfrm>
              <a:off x="1668538" y="2095101"/>
              <a:ext cx="915531" cy="383896"/>
            </a:xfrm>
            <a:custGeom>
              <a:avLst/>
              <a:gdLst/>
              <a:ahLst/>
              <a:cxnLst/>
              <a:rect l="l" t="t" r="r" b="b"/>
              <a:pathLst>
                <a:path w="12115" h="5080" extrusionOk="0">
                  <a:moveTo>
                    <a:pt x="6789" y="0"/>
                  </a:moveTo>
                  <a:lnTo>
                    <a:pt x="4284" y="4027"/>
                  </a:lnTo>
                  <a:lnTo>
                    <a:pt x="2470" y="1054"/>
                  </a:lnTo>
                  <a:lnTo>
                    <a:pt x="1" y="5080"/>
                  </a:lnTo>
                  <a:lnTo>
                    <a:pt x="12114" y="5080"/>
                  </a:lnTo>
                  <a:lnTo>
                    <a:pt x="6789" y="0"/>
                  </a:lnTo>
                  <a:close/>
                </a:path>
              </a:pathLst>
            </a:custGeom>
            <a:solidFill>
              <a:srgbClr val="0169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8"/>
            <p:cNvSpPr/>
            <p:nvPr/>
          </p:nvSpPr>
          <p:spPr>
            <a:xfrm>
              <a:off x="1662342" y="2089585"/>
              <a:ext cx="1017248" cy="395609"/>
            </a:xfrm>
            <a:custGeom>
              <a:avLst/>
              <a:gdLst/>
              <a:ahLst/>
              <a:cxnLst/>
              <a:rect l="l" t="t" r="r" b="b"/>
              <a:pathLst>
                <a:path w="13461" h="5235" extrusionOk="0">
                  <a:moveTo>
                    <a:pt x="9832" y="190"/>
                  </a:moveTo>
                  <a:lnTo>
                    <a:pt x="13261" y="5083"/>
                  </a:lnTo>
                  <a:lnTo>
                    <a:pt x="235" y="5083"/>
                  </a:lnTo>
                  <a:lnTo>
                    <a:pt x="3629" y="1232"/>
                  </a:lnTo>
                  <a:lnTo>
                    <a:pt x="6180" y="4135"/>
                  </a:lnTo>
                  <a:cubicBezTo>
                    <a:pt x="6204" y="4158"/>
                    <a:pt x="6215" y="4170"/>
                    <a:pt x="6239" y="4170"/>
                  </a:cubicBezTo>
                  <a:cubicBezTo>
                    <a:pt x="6262" y="4158"/>
                    <a:pt x="6274" y="4158"/>
                    <a:pt x="6297" y="4146"/>
                  </a:cubicBezTo>
                  <a:lnTo>
                    <a:pt x="9832" y="190"/>
                  </a:lnTo>
                  <a:close/>
                  <a:moveTo>
                    <a:pt x="9844" y="0"/>
                  </a:moveTo>
                  <a:cubicBezTo>
                    <a:pt x="9823" y="0"/>
                    <a:pt x="9803" y="9"/>
                    <a:pt x="9785" y="27"/>
                  </a:cubicBezTo>
                  <a:lnTo>
                    <a:pt x="6239" y="3982"/>
                  </a:lnTo>
                  <a:lnTo>
                    <a:pt x="3676" y="1080"/>
                  </a:lnTo>
                  <a:cubicBezTo>
                    <a:pt x="3664" y="1068"/>
                    <a:pt x="3652" y="1056"/>
                    <a:pt x="3629" y="1056"/>
                  </a:cubicBezTo>
                  <a:cubicBezTo>
                    <a:pt x="3605" y="1056"/>
                    <a:pt x="3582" y="1068"/>
                    <a:pt x="3570" y="1080"/>
                  </a:cubicBezTo>
                  <a:lnTo>
                    <a:pt x="24" y="5106"/>
                  </a:lnTo>
                  <a:cubicBezTo>
                    <a:pt x="1" y="5129"/>
                    <a:pt x="1" y="5165"/>
                    <a:pt x="12" y="5188"/>
                  </a:cubicBezTo>
                  <a:cubicBezTo>
                    <a:pt x="24" y="5211"/>
                    <a:pt x="47" y="5235"/>
                    <a:pt x="83" y="5235"/>
                  </a:cubicBezTo>
                  <a:lnTo>
                    <a:pt x="13390" y="5235"/>
                  </a:lnTo>
                  <a:cubicBezTo>
                    <a:pt x="13413" y="5223"/>
                    <a:pt x="13437" y="5211"/>
                    <a:pt x="13449" y="5188"/>
                  </a:cubicBezTo>
                  <a:cubicBezTo>
                    <a:pt x="13460" y="5165"/>
                    <a:pt x="13460" y="5129"/>
                    <a:pt x="13449" y="5106"/>
                  </a:cubicBezTo>
                  <a:lnTo>
                    <a:pt x="9902" y="27"/>
                  </a:lnTo>
                  <a:cubicBezTo>
                    <a:pt x="9885" y="9"/>
                    <a:pt x="9864" y="0"/>
                    <a:pt x="98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1781741" y="2478918"/>
              <a:ext cx="10731" cy="54033"/>
            </a:xfrm>
            <a:custGeom>
              <a:avLst/>
              <a:gdLst/>
              <a:ahLst/>
              <a:cxnLst/>
              <a:rect l="l" t="t" r="r" b="b"/>
              <a:pathLst>
                <a:path w="142" h="715" extrusionOk="0">
                  <a:moveTo>
                    <a:pt x="71" y="1"/>
                  </a:moveTo>
                  <a:cubicBezTo>
                    <a:pt x="24" y="1"/>
                    <a:pt x="1" y="36"/>
                    <a:pt x="1" y="71"/>
                  </a:cubicBezTo>
                  <a:lnTo>
                    <a:pt x="1" y="645"/>
                  </a:lnTo>
                  <a:cubicBezTo>
                    <a:pt x="1" y="680"/>
                    <a:pt x="24" y="715"/>
                    <a:pt x="71" y="715"/>
                  </a:cubicBezTo>
                  <a:cubicBezTo>
                    <a:pt x="106" y="715"/>
                    <a:pt x="141" y="680"/>
                    <a:pt x="141" y="645"/>
                  </a:cubicBezTo>
                  <a:lnTo>
                    <a:pt x="141" y="71"/>
                  </a:lnTo>
                  <a:cubicBezTo>
                    <a:pt x="141" y="36"/>
                    <a:pt x="106" y="1"/>
                    <a:pt x="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1940966" y="2478918"/>
              <a:ext cx="10655" cy="54033"/>
            </a:xfrm>
            <a:custGeom>
              <a:avLst/>
              <a:gdLst/>
              <a:ahLst/>
              <a:cxnLst/>
              <a:rect l="l" t="t" r="r" b="b"/>
              <a:pathLst>
                <a:path w="141" h="715" extrusionOk="0">
                  <a:moveTo>
                    <a:pt x="71" y="1"/>
                  </a:moveTo>
                  <a:cubicBezTo>
                    <a:pt x="35" y="1"/>
                    <a:pt x="0" y="36"/>
                    <a:pt x="0" y="71"/>
                  </a:cubicBezTo>
                  <a:lnTo>
                    <a:pt x="0" y="645"/>
                  </a:lnTo>
                  <a:cubicBezTo>
                    <a:pt x="0" y="680"/>
                    <a:pt x="35" y="715"/>
                    <a:pt x="71" y="715"/>
                  </a:cubicBezTo>
                  <a:cubicBezTo>
                    <a:pt x="117" y="715"/>
                    <a:pt x="141" y="680"/>
                    <a:pt x="141" y="645"/>
                  </a:cubicBezTo>
                  <a:lnTo>
                    <a:pt x="141" y="71"/>
                  </a:lnTo>
                  <a:cubicBezTo>
                    <a:pt x="141" y="36"/>
                    <a:pt x="117" y="1"/>
                    <a:pt x="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2100190" y="2478918"/>
              <a:ext cx="11562" cy="54033"/>
            </a:xfrm>
            <a:custGeom>
              <a:avLst/>
              <a:gdLst/>
              <a:ahLst/>
              <a:cxnLst/>
              <a:rect l="l" t="t" r="r" b="b"/>
              <a:pathLst>
                <a:path w="153" h="715" extrusionOk="0">
                  <a:moveTo>
                    <a:pt x="70" y="1"/>
                  </a:moveTo>
                  <a:cubicBezTo>
                    <a:pt x="35" y="1"/>
                    <a:pt x="0" y="36"/>
                    <a:pt x="0" y="71"/>
                  </a:cubicBezTo>
                  <a:lnTo>
                    <a:pt x="0" y="645"/>
                  </a:lnTo>
                  <a:cubicBezTo>
                    <a:pt x="0" y="680"/>
                    <a:pt x="35" y="715"/>
                    <a:pt x="70" y="715"/>
                  </a:cubicBezTo>
                  <a:cubicBezTo>
                    <a:pt x="117" y="715"/>
                    <a:pt x="152" y="680"/>
                    <a:pt x="152" y="645"/>
                  </a:cubicBezTo>
                  <a:lnTo>
                    <a:pt x="152" y="71"/>
                  </a:lnTo>
                  <a:cubicBezTo>
                    <a:pt x="152" y="36"/>
                    <a:pt x="117" y="1"/>
                    <a:pt x="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8"/>
            <p:cNvSpPr/>
            <p:nvPr/>
          </p:nvSpPr>
          <p:spPr>
            <a:xfrm>
              <a:off x="2259339" y="2478918"/>
              <a:ext cx="11562" cy="54033"/>
            </a:xfrm>
            <a:custGeom>
              <a:avLst/>
              <a:gdLst/>
              <a:ahLst/>
              <a:cxnLst/>
              <a:rect l="l" t="t" r="r" b="b"/>
              <a:pathLst>
                <a:path w="153" h="715" extrusionOk="0">
                  <a:moveTo>
                    <a:pt x="77" y="1"/>
                  </a:moveTo>
                  <a:cubicBezTo>
                    <a:pt x="39" y="1"/>
                    <a:pt x="1" y="24"/>
                    <a:pt x="1" y="71"/>
                  </a:cubicBezTo>
                  <a:lnTo>
                    <a:pt x="1" y="645"/>
                  </a:lnTo>
                  <a:cubicBezTo>
                    <a:pt x="1" y="680"/>
                    <a:pt x="36" y="715"/>
                    <a:pt x="83" y="715"/>
                  </a:cubicBezTo>
                  <a:cubicBezTo>
                    <a:pt x="118" y="715"/>
                    <a:pt x="153" y="680"/>
                    <a:pt x="153" y="645"/>
                  </a:cubicBezTo>
                  <a:lnTo>
                    <a:pt x="153" y="71"/>
                  </a:lnTo>
                  <a:cubicBezTo>
                    <a:pt x="153" y="24"/>
                    <a:pt x="115" y="1"/>
                    <a:pt x="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8"/>
            <p:cNvSpPr/>
            <p:nvPr/>
          </p:nvSpPr>
          <p:spPr>
            <a:xfrm>
              <a:off x="2419471" y="2478918"/>
              <a:ext cx="10655" cy="54033"/>
            </a:xfrm>
            <a:custGeom>
              <a:avLst/>
              <a:gdLst/>
              <a:ahLst/>
              <a:cxnLst/>
              <a:rect l="l" t="t" r="r" b="b"/>
              <a:pathLst>
                <a:path w="141" h="715" extrusionOk="0">
                  <a:moveTo>
                    <a:pt x="70" y="1"/>
                  </a:moveTo>
                  <a:cubicBezTo>
                    <a:pt x="24" y="1"/>
                    <a:pt x="0" y="36"/>
                    <a:pt x="0" y="71"/>
                  </a:cubicBezTo>
                  <a:lnTo>
                    <a:pt x="0" y="645"/>
                  </a:lnTo>
                  <a:cubicBezTo>
                    <a:pt x="0" y="680"/>
                    <a:pt x="24" y="715"/>
                    <a:pt x="70" y="715"/>
                  </a:cubicBezTo>
                  <a:cubicBezTo>
                    <a:pt x="106" y="715"/>
                    <a:pt x="141" y="680"/>
                    <a:pt x="141" y="645"/>
                  </a:cubicBezTo>
                  <a:lnTo>
                    <a:pt x="141" y="71"/>
                  </a:lnTo>
                  <a:cubicBezTo>
                    <a:pt x="141" y="36"/>
                    <a:pt x="106" y="1"/>
                    <a:pt x="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1865085" y="3351796"/>
            <a:ext cx="5413829" cy="355500"/>
          </a:xfrm>
          <a:prstGeom prst="rect">
            <a:avLst/>
          </a:prstGeom>
          <a:noFill/>
          <a:ln>
            <a:noFill/>
          </a:ln>
        </p:spPr>
        <p:txBody>
          <a:bodyPr spcFirstLastPara="1" wrap="square" lIns="91425" tIns="91425" rIns="91425" bIns="91425" anchor="ctr" anchorCtr="0">
            <a:noAutofit/>
          </a:bodyPr>
          <a:lstStyle/>
          <a:p>
            <a:pPr algn="ctr"/>
            <a:endParaRPr sz="1000" dirty="0">
              <a:solidFill>
                <a:srgbClr val="263238"/>
              </a:solidFill>
              <a:latin typeface="Nunito"/>
              <a:ea typeface="Nunito"/>
              <a:cs typeface="Nunito"/>
              <a:sym typeface="Nunito"/>
            </a:endParaRPr>
          </a:p>
        </p:txBody>
      </p:sp>
      <p:sp>
        <p:nvSpPr>
          <p:cNvPr id="2" name="Google Shape;1135;p34">
            <a:extLst>
              <a:ext uri="{FF2B5EF4-FFF2-40B4-BE49-F238E27FC236}">
                <a16:creationId xmlns:a16="http://schemas.microsoft.com/office/drawing/2014/main" id="{FC05DC45-3833-BF0B-9394-96306B4D0687}"/>
              </a:ext>
            </a:extLst>
          </p:cNvPr>
          <p:cNvSpPr txBox="1">
            <a:spLocks/>
          </p:cNvSpPr>
          <p:nvPr/>
        </p:nvSpPr>
        <p:spPr>
          <a:xfrm>
            <a:off x="-453573" y="188685"/>
            <a:ext cx="10051144" cy="119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Nunito"/>
              <a:buNone/>
              <a:defRPr sz="3300" b="1" i="0" u="none" strike="noStrike" cap="none">
                <a:solidFill>
                  <a:schemeClr val="lt2"/>
                </a:solidFill>
                <a:latin typeface="Nunito"/>
                <a:ea typeface="Nunito"/>
                <a:cs typeface="Nunito"/>
                <a:sym typeface="Nunito"/>
              </a:defRPr>
            </a:lvl1pPr>
            <a:lvl2pPr marR="0" lvl="1"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9pPr>
          </a:lstStyle>
          <a:p>
            <a:r>
              <a:rPr lang="en-US" sz="1800" dirty="0">
                <a:solidFill>
                  <a:schemeClr val="bg2"/>
                </a:solidFill>
              </a:rPr>
              <a:t>What did we do?</a:t>
            </a:r>
          </a:p>
        </p:txBody>
      </p:sp>
      <p:pic>
        <p:nvPicPr>
          <p:cNvPr id="10" name="Picture 9">
            <a:extLst>
              <a:ext uri="{FF2B5EF4-FFF2-40B4-BE49-F238E27FC236}">
                <a16:creationId xmlns:a16="http://schemas.microsoft.com/office/drawing/2014/main" id="{7318F7D7-BC2D-3CB2-8B72-A1ED2B2E4FBA}"/>
              </a:ext>
            </a:extLst>
          </p:cNvPr>
          <p:cNvPicPr>
            <a:picLocks noChangeAspect="1"/>
          </p:cNvPicPr>
          <p:nvPr/>
        </p:nvPicPr>
        <p:blipFill rotWithShape="1">
          <a:blip r:embed="rId3"/>
          <a:srcRect l="37143" t="12015" r="26349" b="14616"/>
          <a:stretch/>
        </p:blipFill>
        <p:spPr>
          <a:xfrm>
            <a:off x="4288971" y="965524"/>
            <a:ext cx="3389086" cy="3064912"/>
          </a:xfrm>
          <a:prstGeom prst="rect">
            <a:avLst/>
          </a:prstGeom>
        </p:spPr>
      </p:pic>
      <p:pic>
        <p:nvPicPr>
          <p:cNvPr id="11" name="Picture 10">
            <a:extLst>
              <a:ext uri="{FF2B5EF4-FFF2-40B4-BE49-F238E27FC236}">
                <a16:creationId xmlns:a16="http://schemas.microsoft.com/office/drawing/2014/main" id="{5F1B76B6-C4F0-EC26-ABCC-F419506138C0}"/>
              </a:ext>
            </a:extLst>
          </p:cNvPr>
          <p:cNvPicPr>
            <a:picLocks noChangeAspect="1"/>
          </p:cNvPicPr>
          <p:nvPr/>
        </p:nvPicPr>
        <p:blipFill rotWithShape="1">
          <a:blip r:embed="rId3"/>
          <a:srcRect l="15635" t="6745" r="64127" b="40521"/>
          <a:stretch/>
        </p:blipFill>
        <p:spPr>
          <a:xfrm>
            <a:off x="1524001" y="967066"/>
            <a:ext cx="2612571" cy="3063370"/>
          </a:xfrm>
          <a:prstGeom prst="rect">
            <a:avLst/>
          </a:prstGeom>
        </p:spPr>
      </p:pic>
    </p:spTree>
    <p:extLst>
      <p:ext uri="{BB962C8B-B14F-4D97-AF65-F5344CB8AC3E}">
        <p14:creationId xmlns:p14="http://schemas.microsoft.com/office/powerpoint/2010/main" val="2206214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1865085" y="3351796"/>
            <a:ext cx="5413829" cy="355500"/>
          </a:xfrm>
          <a:prstGeom prst="rect">
            <a:avLst/>
          </a:prstGeom>
          <a:noFill/>
          <a:ln>
            <a:noFill/>
          </a:ln>
        </p:spPr>
        <p:txBody>
          <a:bodyPr spcFirstLastPara="1" wrap="square" lIns="91425" tIns="91425" rIns="91425" bIns="91425" anchor="ctr" anchorCtr="0">
            <a:noAutofit/>
          </a:bodyPr>
          <a:lstStyle/>
          <a:p>
            <a:pPr algn="ctr"/>
            <a:endParaRPr sz="1000" dirty="0">
              <a:solidFill>
                <a:srgbClr val="263238"/>
              </a:solidFill>
              <a:latin typeface="Nunito"/>
              <a:ea typeface="Nunito"/>
              <a:cs typeface="Nunito"/>
              <a:sym typeface="Nunito"/>
            </a:endParaRPr>
          </a:p>
        </p:txBody>
      </p:sp>
      <p:sp>
        <p:nvSpPr>
          <p:cNvPr id="2" name="Google Shape;1135;p34">
            <a:extLst>
              <a:ext uri="{FF2B5EF4-FFF2-40B4-BE49-F238E27FC236}">
                <a16:creationId xmlns:a16="http://schemas.microsoft.com/office/drawing/2014/main" id="{FC05DC45-3833-BF0B-9394-96306B4D0687}"/>
              </a:ext>
            </a:extLst>
          </p:cNvPr>
          <p:cNvSpPr txBox="1">
            <a:spLocks/>
          </p:cNvSpPr>
          <p:nvPr/>
        </p:nvSpPr>
        <p:spPr>
          <a:xfrm>
            <a:off x="-453573" y="188685"/>
            <a:ext cx="10051144" cy="119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Nunito"/>
              <a:buNone/>
              <a:defRPr sz="3300" b="1" i="0" u="none" strike="noStrike" cap="none">
                <a:solidFill>
                  <a:schemeClr val="lt2"/>
                </a:solidFill>
                <a:latin typeface="Nunito"/>
                <a:ea typeface="Nunito"/>
                <a:cs typeface="Nunito"/>
                <a:sym typeface="Nunito"/>
              </a:defRPr>
            </a:lvl1pPr>
            <a:lvl2pPr marR="0" lvl="1"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9pPr>
          </a:lstStyle>
          <a:p>
            <a:r>
              <a:rPr lang="en-US" sz="1800" dirty="0">
                <a:solidFill>
                  <a:schemeClr val="bg2"/>
                </a:solidFill>
              </a:rPr>
              <a:t>What did we do?</a:t>
            </a:r>
          </a:p>
        </p:txBody>
      </p:sp>
      <p:pic>
        <p:nvPicPr>
          <p:cNvPr id="5" name="Picture 4">
            <a:extLst>
              <a:ext uri="{FF2B5EF4-FFF2-40B4-BE49-F238E27FC236}">
                <a16:creationId xmlns:a16="http://schemas.microsoft.com/office/drawing/2014/main" id="{0825619E-4914-70D4-F731-F362A7B778CE}"/>
              </a:ext>
            </a:extLst>
          </p:cNvPr>
          <p:cNvPicPr>
            <a:picLocks noChangeAspect="1"/>
          </p:cNvPicPr>
          <p:nvPr/>
        </p:nvPicPr>
        <p:blipFill rotWithShape="1">
          <a:blip r:embed="rId3"/>
          <a:srcRect t="21023" b="22681"/>
          <a:stretch/>
        </p:blipFill>
        <p:spPr>
          <a:xfrm rot="16200000">
            <a:off x="2287500" y="759657"/>
            <a:ext cx="2835532" cy="3510762"/>
          </a:xfrm>
          <a:prstGeom prst="rect">
            <a:avLst/>
          </a:prstGeom>
        </p:spPr>
      </p:pic>
      <p:pic>
        <p:nvPicPr>
          <p:cNvPr id="8" name="Picture 7">
            <a:extLst>
              <a:ext uri="{FF2B5EF4-FFF2-40B4-BE49-F238E27FC236}">
                <a16:creationId xmlns:a16="http://schemas.microsoft.com/office/drawing/2014/main" id="{8B4ECD71-CEFB-AF1A-F2C1-266B71DF7EFD}"/>
              </a:ext>
            </a:extLst>
          </p:cNvPr>
          <p:cNvPicPr>
            <a:picLocks noChangeAspect="1"/>
          </p:cNvPicPr>
          <p:nvPr/>
        </p:nvPicPr>
        <p:blipFill rotWithShape="1">
          <a:blip r:embed="rId4"/>
          <a:srcRect t="10440" b="8854"/>
          <a:stretch/>
        </p:blipFill>
        <p:spPr>
          <a:xfrm>
            <a:off x="5545446" y="1097272"/>
            <a:ext cx="1597514" cy="2835532"/>
          </a:xfrm>
          <a:prstGeom prst="rect">
            <a:avLst/>
          </a:prstGeom>
        </p:spPr>
      </p:pic>
    </p:spTree>
    <p:extLst>
      <p:ext uri="{BB962C8B-B14F-4D97-AF65-F5344CB8AC3E}">
        <p14:creationId xmlns:p14="http://schemas.microsoft.com/office/powerpoint/2010/main" val="4294448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1865085" y="3351796"/>
            <a:ext cx="5413829" cy="355500"/>
          </a:xfrm>
          <a:prstGeom prst="rect">
            <a:avLst/>
          </a:prstGeom>
          <a:noFill/>
          <a:ln>
            <a:noFill/>
          </a:ln>
        </p:spPr>
        <p:txBody>
          <a:bodyPr spcFirstLastPara="1" wrap="square" lIns="91425" tIns="91425" rIns="91425" bIns="91425" anchor="ctr" anchorCtr="0">
            <a:noAutofit/>
          </a:bodyPr>
          <a:lstStyle/>
          <a:p>
            <a:pPr algn="ctr"/>
            <a:endParaRPr sz="1000" dirty="0">
              <a:solidFill>
                <a:srgbClr val="263238"/>
              </a:solidFill>
              <a:latin typeface="Nunito"/>
              <a:ea typeface="Nunito"/>
              <a:cs typeface="Nunito"/>
              <a:sym typeface="Nunito"/>
            </a:endParaRPr>
          </a:p>
        </p:txBody>
      </p:sp>
      <p:sp>
        <p:nvSpPr>
          <p:cNvPr id="2" name="Google Shape;1135;p34">
            <a:extLst>
              <a:ext uri="{FF2B5EF4-FFF2-40B4-BE49-F238E27FC236}">
                <a16:creationId xmlns:a16="http://schemas.microsoft.com/office/drawing/2014/main" id="{FC05DC45-3833-BF0B-9394-96306B4D0687}"/>
              </a:ext>
            </a:extLst>
          </p:cNvPr>
          <p:cNvSpPr txBox="1">
            <a:spLocks/>
          </p:cNvSpPr>
          <p:nvPr/>
        </p:nvSpPr>
        <p:spPr>
          <a:xfrm>
            <a:off x="-453573" y="188685"/>
            <a:ext cx="10051144" cy="119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Nunito"/>
              <a:buNone/>
              <a:defRPr sz="3300" b="1" i="0" u="none" strike="noStrike" cap="none">
                <a:solidFill>
                  <a:schemeClr val="lt2"/>
                </a:solidFill>
                <a:latin typeface="Nunito"/>
                <a:ea typeface="Nunito"/>
                <a:cs typeface="Nunito"/>
                <a:sym typeface="Nunito"/>
              </a:defRPr>
            </a:lvl1pPr>
            <a:lvl2pPr marR="0" lvl="1"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9pPr>
          </a:lstStyle>
          <a:p>
            <a:r>
              <a:rPr lang="en-US" sz="1800" dirty="0">
                <a:solidFill>
                  <a:schemeClr val="bg2"/>
                </a:solidFill>
              </a:rPr>
              <a:t>Creating tree in java using the map we have drawn</a:t>
            </a:r>
          </a:p>
        </p:txBody>
      </p:sp>
      <p:pic>
        <p:nvPicPr>
          <p:cNvPr id="4" name="Picture 3">
            <a:extLst>
              <a:ext uri="{FF2B5EF4-FFF2-40B4-BE49-F238E27FC236}">
                <a16:creationId xmlns:a16="http://schemas.microsoft.com/office/drawing/2014/main" id="{DAEE4927-5384-AB55-A873-C04CE40E91A3}"/>
              </a:ext>
            </a:extLst>
          </p:cNvPr>
          <p:cNvPicPr>
            <a:picLocks noChangeAspect="1"/>
          </p:cNvPicPr>
          <p:nvPr/>
        </p:nvPicPr>
        <p:blipFill>
          <a:blip r:embed="rId3"/>
          <a:stretch>
            <a:fillRect/>
          </a:stretch>
        </p:blipFill>
        <p:spPr>
          <a:xfrm>
            <a:off x="3362884" y="989118"/>
            <a:ext cx="2418229" cy="3465408"/>
          </a:xfrm>
          <a:prstGeom prst="rect">
            <a:avLst/>
          </a:prstGeom>
        </p:spPr>
      </p:pic>
    </p:spTree>
    <p:extLst>
      <p:ext uri="{BB962C8B-B14F-4D97-AF65-F5344CB8AC3E}">
        <p14:creationId xmlns:p14="http://schemas.microsoft.com/office/powerpoint/2010/main" val="178456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1865085" y="3351796"/>
            <a:ext cx="5413829" cy="355500"/>
          </a:xfrm>
          <a:prstGeom prst="rect">
            <a:avLst/>
          </a:prstGeom>
          <a:noFill/>
          <a:ln>
            <a:noFill/>
          </a:ln>
        </p:spPr>
        <p:txBody>
          <a:bodyPr spcFirstLastPara="1" wrap="square" lIns="91425" tIns="91425" rIns="91425" bIns="91425" anchor="ctr" anchorCtr="0">
            <a:noAutofit/>
          </a:bodyPr>
          <a:lstStyle/>
          <a:p>
            <a:pPr algn="ctr"/>
            <a:endParaRPr sz="1000" dirty="0">
              <a:solidFill>
                <a:srgbClr val="263238"/>
              </a:solidFill>
              <a:latin typeface="Nunito"/>
              <a:ea typeface="Nunito"/>
              <a:cs typeface="Nunito"/>
              <a:sym typeface="Nunito"/>
            </a:endParaRPr>
          </a:p>
        </p:txBody>
      </p:sp>
      <p:sp>
        <p:nvSpPr>
          <p:cNvPr id="2" name="Google Shape;1135;p34">
            <a:extLst>
              <a:ext uri="{FF2B5EF4-FFF2-40B4-BE49-F238E27FC236}">
                <a16:creationId xmlns:a16="http://schemas.microsoft.com/office/drawing/2014/main" id="{FC05DC45-3833-BF0B-9394-96306B4D0687}"/>
              </a:ext>
            </a:extLst>
          </p:cNvPr>
          <p:cNvSpPr txBox="1">
            <a:spLocks/>
          </p:cNvSpPr>
          <p:nvPr/>
        </p:nvSpPr>
        <p:spPr>
          <a:xfrm>
            <a:off x="-453573" y="188685"/>
            <a:ext cx="10051144" cy="119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Nunito"/>
              <a:buNone/>
              <a:defRPr sz="3300" b="1" i="0" u="none" strike="noStrike" cap="none">
                <a:solidFill>
                  <a:schemeClr val="lt2"/>
                </a:solidFill>
                <a:latin typeface="Nunito"/>
                <a:ea typeface="Nunito"/>
                <a:cs typeface="Nunito"/>
                <a:sym typeface="Nunito"/>
              </a:defRPr>
            </a:lvl1pPr>
            <a:lvl2pPr marR="0" lvl="1"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9pPr>
          </a:lstStyle>
          <a:p>
            <a:r>
              <a:rPr lang="en-US" sz="1800" dirty="0">
                <a:solidFill>
                  <a:schemeClr val="bg2"/>
                </a:solidFill>
              </a:rPr>
              <a:t>Printing the output</a:t>
            </a:r>
          </a:p>
        </p:txBody>
      </p:sp>
      <p:pic>
        <p:nvPicPr>
          <p:cNvPr id="5" name="Picture 4">
            <a:extLst>
              <a:ext uri="{FF2B5EF4-FFF2-40B4-BE49-F238E27FC236}">
                <a16:creationId xmlns:a16="http://schemas.microsoft.com/office/drawing/2014/main" id="{62925747-3771-966F-AD95-BA06D1022CED}"/>
              </a:ext>
            </a:extLst>
          </p:cNvPr>
          <p:cNvPicPr>
            <a:picLocks noChangeAspect="1"/>
          </p:cNvPicPr>
          <p:nvPr/>
        </p:nvPicPr>
        <p:blipFill>
          <a:blip r:embed="rId3"/>
          <a:stretch>
            <a:fillRect/>
          </a:stretch>
        </p:blipFill>
        <p:spPr>
          <a:xfrm>
            <a:off x="1424666" y="951444"/>
            <a:ext cx="6294665" cy="3429297"/>
          </a:xfrm>
          <a:prstGeom prst="rect">
            <a:avLst/>
          </a:prstGeom>
        </p:spPr>
      </p:pic>
    </p:spTree>
    <p:extLst>
      <p:ext uri="{BB962C8B-B14F-4D97-AF65-F5344CB8AC3E}">
        <p14:creationId xmlns:p14="http://schemas.microsoft.com/office/powerpoint/2010/main" val="3532036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1865085" y="3351796"/>
            <a:ext cx="5413829" cy="355500"/>
          </a:xfrm>
          <a:prstGeom prst="rect">
            <a:avLst/>
          </a:prstGeom>
          <a:noFill/>
          <a:ln>
            <a:noFill/>
          </a:ln>
        </p:spPr>
        <p:txBody>
          <a:bodyPr spcFirstLastPara="1" wrap="square" lIns="91425" tIns="91425" rIns="91425" bIns="91425" anchor="ctr" anchorCtr="0">
            <a:noAutofit/>
          </a:bodyPr>
          <a:lstStyle/>
          <a:p>
            <a:pPr algn="ctr"/>
            <a:endParaRPr sz="1000" dirty="0">
              <a:solidFill>
                <a:srgbClr val="263238"/>
              </a:solidFill>
              <a:latin typeface="Nunito"/>
              <a:ea typeface="Nunito"/>
              <a:cs typeface="Nunito"/>
              <a:sym typeface="Nunito"/>
            </a:endParaRPr>
          </a:p>
        </p:txBody>
      </p:sp>
      <p:sp>
        <p:nvSpPr>
          <p:cNvPr id="2" name="Google Shape;1135;p34">
            <a:extLst>
              <a:ext uri="{FF2B5EF4-FFF2-40B4-BE49-F238E27FC236}">
                <a16:creationId xmlns:a16="http://schemas.microsoft.com/office/drawing/2014/main" id="{FC05DC45-3833-BF0B-9394-96306B4D0687}"/>
              </a:ext>
            </a:extLst>
          </p:cNvPr>
          <p:cNvSpPr txBox="1">
            <a:spLocks/>
          </p:cNvSpPr>
          <p:nvPr/>
        </p:nvSpPr>
        <p:spPr>
          <a:xfrm>
            <a:off x="-453573" y="776514"/>
            <a:ext cx="10051144" cy="119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Nunito"/>
              <a:buNone/>
              <a:defRPr sz="3300" b="1" i="0" u="none" strike="noStrike" cap="none">
                <a:solidFill>
                  <a:schemeClr val="lt2"/>
                </a:solidFill>
                <a:latin typeface="Nunito"/>
                <a:ea typeface="Nunito"/>
                <a:cs typeface="Nunito"/>
                <a:sym typeface="Nunito"/>
              </a:defRPr>
            </a:lvl1pPr>
            <a:lvl2pPr marR="0" lvl="1"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9pPr>
          </a:lstStyle>
          <a:p>
            <a:r>
              <a:rPr lang="en-US" sz="1800" dirty="0">
                <a:solidFill>
                  <a:schemeClr val="bg2"/>
                </a:solidFill>
              </a:rPr>
              <a:t>Usage of Object Oriented Programing</a:t>
            </a:r>
          </a:p>
        </p:txBody>
      </p:sp>
      <p:sp>
        <p:nvSpPr>
          <p:cNvPr id="3" name="Google Shape;1873;p49">
            <a:extLst>
              <a:ext uri="{FF2B5EF4-FFF2-40B4-BE49-F238E27FC236}">
                <a16:creationId xmlns:a16="http://schemas.microsoft.com/office/drawing/2014/main" id="{0DBFF01E-C121-0A32-DF8B-5C343AB1431D}"/>
              </a:ext>
            </a:extLst>
          </p:cNvPr>
          <p:cNvSpPr txBox="1"/>
          <p:nvPr/>
        </p:nvSpPr>
        <p:spPr>
          <a:xfrm>
            <a:off x="1865085" y="2571750"/>
            <a:ext cx="5413829" cy="355500"/>
          </a:xfrm>
          <a:prstGeom prst="rect">
            <a:avLst/>
          </a:prstGeom>
          <a:noFill/>
          <a:ln>
            <a:noFill/>
          </a:ln>
        </p:spPr>
        <p:txBody>
          <a:bodyPr spcFirstLastPara="1" wrap="square" lIns="91425" tIns="91425" rIns="91425" bIns="91425" anchor="ctr" anchorCtr="0">
            <a:noAutofit/>
          </a:bodyPr>
          <a:lstStyle/>
          <a:p>
            <a:pPr marL="342900" indent="-342900" algn="ctr">
              <a:buAutoNum type="arabicPeriod"/>
            </a:pPr>
            <a:r>
              <a:rPr lang="en-US" sz="1600" dirty="0">
                <a:solidFill>
                  <a:srgbClr val="263238"/>
                </a:solidFill>
                <a:latin typeface="Nunito"/>
                <a:ea typeface="Nunito"/>
                <a:cs typeface="Nunito"/>
                <a:sym typeface="Nunito"/>
              </a:rPr>
              <a:t>Classes</a:t>
            </a:r>
          </a:p>
          <a:p>
            <a:pPr marL="342900" indent="-342900" algn="ctr">
              <a:buAutoNum type="arabicPeriod"/>
            </a:pPr>
            <a:r>
              <a:rPr lang="en-US" sz="1600" dirty="0">
                <a:solidFill>
                  <a:srgbClr val="263238"/>
                </a:solidFill>
                <a:latin typeface="Nunito"/>
                <a:ea typeface="Nunito"/>
                <a:cs typeface="Nunito"/>
                <a:sym typeface="Nunito"/>
              </a:rPr>
              <a:t>Objects</a:t>
            </a:r>
          </a:p>
          <a:p>
            <a:pPr marL="342900" indent="-342900" algn="ctr">
              <a:buAutoNum type="arabicPeriod"/>
            </a:pPr>
            <a:r>
              <a:rPr lang="en-US" sz="1600" dirty="0">
                <a:solidFill>
                  <a:srgbClr val="263238"/>
                </a:solidFill>
                <a:latin typeface="Nunito"/>
                <a:ea typeface="Nunito"/>
                <a:cs typeface="Nunito"/>
                <a:sym typeface="Nunito"/>
              </a:rPr>
              <a:t>Constructors</a:t>
            </a:r>
          </a:p>
          <a:p>
            <a:pPr marL="342900" indent="-342900" algn="ctr">
              <a:buAutoNum type="arabicPeriod"/>
            </a:pPr>
            <a:r>
              <a:rPr lang="en-US" sz="1600" dirty="0">
                <a:solidFill>
                  <a:srgbClr val="263238"/>
                </a:solidFill>
                <a:latin typeface="Nunito"/>
                <a:ea typeface="Nunito"/>
                <a:cs typeface="Nunito"/>
                <a:sym typeface="Nunito"/>
              </a:rPr>
              <a:t>Access modifies</a:t>
            </a:r>
          </a:p>
          <a:p>
            <a:pPr marL="342900" indent="-342900" algn="ctr">
              <a:buAutoNum type="arabicPeriod"/>
            </a:pPr>
            <a:r>
              <a:rPr lang="en-US" sz="1600" dirty="0">
                <a:solidFill>
                  <a:srgbClr val="263238"/>
                </a:solidFill>
                <a:latin typeface="Nunito"/>
                <a:ea typeface="Nunito"/>
                <a:cs typeface="Nunito"/>
                <a:sym typeface="Nunito"/>
              </a:rPr>
              <a:t>“This”</a:t>
            </a:r>
          </a:p>
          <a:p>
            <a:pPr marL="342900" indent="-342900" algn="ctr">
              <a:buAutoNum type="arabicPeriod"/>
            </a:pPr>
            <a:r>
              <a:rPr lang="en-US" sz="1600" dirty="0">
                <a:solidFill>
                  <a:srgbClr val="263238"/>
                </a:solidFill>
                <a:latin typeface="Nunito"/>
                <a:ea typeface="Nunito"/>
                <a:cs typeface="Nunito"/>
                <a:sym typeface="Nunito"/>
              </a:rPr>
              <a:t>Inheritance</a:t>
            </a:r>
          </a:p>
          <a:p>
            <a:pPr marL="342900" indent="-342900" algn="ctr">
              <a:buAutoNum type="arabicPeriod"/>
            </a:pPr>
            <a:r>
              <a:rPr lang="en-US" sz="1600" dirty="0">
                <a:solidFill>
                  <a:srgbClr val="263238"/>
                </a:solidFill>
                <a:latin typeface="Nunito"/>
                <a:ea typeface="Nunito"/>
                <a:cs typeface="Nunito"/>
                <a:sym typeface="Nunito"/>
              </a:rPr>
              <a:t>Exception Handling</a:t>
            </a:r>
            <a:endParaRPr sz="1600" dirty="0">
              <a:solidFill>
                <a:srgbClr val="263238"/>
              </a:solidFill>
              <a:latin typeface="Nunito"/>
              <a:ea typeface="Nunito"/>
              <a:cs typeface="Nunito"/>
              <a:sym typeface="Nunito"/>
            </a:endParaRPr>
          </a:p>
        </p:txBody>
      </p:sp>
    </p:spTree>
    <p:extLst>
      <p:ext uri="{BB962C8B-B14F-4D97-AF65-F5344CB8AC3E}">
        <p14:creationId xmlns:p14="http://schemas.microsoft.com/office/powerpoint/2010/main" val="3703884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1865085" y="3351796"/>
            <a:ext cx="5413829" cy="355500"/>
          </a:xfrm>
          <a:prstGeom prst="rect">
            <a:avLst/>
          </a:prstGeom>
          <a:noFill/>
          <a:ln>
            <a:noFill/>
          </a:ln>
        </p:spPr>
        <p:txBody>
          <a:bodyPr spcFirstLastPara="1" wrap="square" lIns="91425" tIns="91425" rIns="91425" bIns="91425" anchor="ctr" anchorCtr="0">
            <a:noAutofit/>
          </a:bodyPr>
          <a:lstStyle/>
          <a:p>
            <a:pPr algn="ctr"/>
            <a:endParaRPr sz="1000" dirty="0">
              <a:solidFill>
                <a:srgbClr val="263238"/>
              </a:solidFill>
              <a:latin typeface="Nunito"/>
              <a:ea typeface="Nunito"/>
              <a:cs typeface="Nunito"/>
              <a:sym typeface="Nunito"/>
            </a:endParaRPr>
          </a:p>
        </p:txBody>
      </p:sp>
      <p:sp>
        <p:nvSpPr>
          <p:cNvPr id="2" name="Google Shape;1135;p34">
            <a:extLst>
              <a:ext uri="{FF2B5EF4-FFF2-40B4-BE49-F238E27FC236}">
                <a16:creationId xmlns:a16="http://schemas.microsoft.com/office/drawing/2014/main" id="{FC05DC45-3833-BF0B-9394-96306B4D0687}"/>
              </a:ext>
            </a:extLst>
          </p:cNvPr>
          <p:cNvSpPr txBox="1">
            <a:spLocks/>
          </p:cNvSpPr>
          <p:nvPr/>
        </p:nvSpPr>
        <p:spPr>
          <a:xfrm>
            <a:off x="-453573" y="449943"/>
            <a:ext cx="10051144" cy="119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Nunito"/>
              <a:buNone/>
              <a:defRPr sz="3300" b="1" i="0" u="none" strike="noStrike" cap="none">
                <a:solidFill>
                  <a:schemeClr val="lt2"/>
                </a:solidFill>
                <a:latin typeface="Nunito"/>
                <a:ea typeface="Nunito"/>
                <a:cs typeface="Nunito"/>
                <a:sym typeface="Nunito"/>
              </a:defRPr>
            </a:lvl1pPr>
            <a:lvl2pPr marR="0" lvl="1"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9pPr>
          </a:lstStyle>
          <a:p>
            <a:r>
              <a:rPr lang="en-US" sz="1800" dirty="0">
                <a:solidFill>
                  <a:schemeClr val="bg2"/>
                </a:solidFill>
              </a:rPr>
              <a:t>OUTPUT VERIFICATION</a:t>
            </a:r>
          </a:p>
        </p:txBody>
      </p:sp>
      <p:pic>
        <p:nvPicPr>
          <p:cNvPr id="4" name="Picture 3">
            <a:extLst>
              <a:ext uri="{FF2B5EF4-FFF2-40B4-BE49-F238E27FC236}">
                <a16:creationId xmlns:a16="http://schemas.microsoft.com/office/drawing/2014/main" id="{DC4F5CD4-7B33-E09E-6536-DF9669393155}"/>
              </a:ext>
            </a:extLst>
          </p:cNvPr>
          <p:cNvPicPr>
            <a:picLocks noChangeAspect="1"/>
          </p:cNvPicPr>
          <p:nvPr/>
        </p:nvPicPr>
        <p:blipFill>
          <a:blip r:embed="rId3"/>
          <a:stretch>
            <a:fillRect/>
          </a:stretch>
        </p:blipFill>
        <p:spPr>
          <a:xfrm>
            <a:off x="1600199" y="1287780"/>
            <a:ext cx="5943600" cy="2567940"/>
          </a:xfrm>
          <a:prstGeom prst="rect">
            <a:avLst/>
          </a:prstGeom>
        </p:spPr>
      </p:pic>
    </p:spTree>
    <p:extLst>
      <p:ext uri="{BB962C8B-B14F-4D97-AF65-F5344CB8AC3E}">
        <p14:creationId xmlns:p14="http://schemas.microsoft.com/office/powerpoint/2010/main" val="1965080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1865085" y="3351796"/>
            <a:ext cx="5413829" cy="355500"/>
          </a:xfrm>
          <a:prstGeom prst="rect">
            <a:avLst/>
          </a:prstGeom>
          <a:noFill/>
          <a:ln>
            <a:noFill/>
          </a:ln>
        </p:spPr>
        <p:txBody>
          <a:bodyPr spcFirstLastPara="1" wrap="square" lIns="91425" tIns="91425" rIns="91425" bIns="91425" anchor="ctr" anchorCtr="0">
            <a:noAutofit/>
          </a:bodyPr>
          <a:lstStyle/>
          <a:p>
            <a:pPr algn="ctr"/>
            <a:endParaRPr sz="1000" dirty="0">
              <a:solidFill>
                <a:srgbClr val="263238"/>
              </a:solidFill>
              <a:latin typeface="Nunito"/>
              <a:ea typeface="Nunito"/>
              <a:cs typeface="Nunito"/>
              <a:sym typeface="Nunito"/>
            </a:endParaRPr>
          </a:p>
        </p:txBody>
      </p:sp>
      <p:sp>
        <p:nvSpPr>
          <p:cNvPr id="2" name="Google Shape;1135;p34">
            <a:extLst>
              <a:ext uri="{FF2B5EF4-FFF2-40B4-BE49-F238E27FC236}">
                <a16:creationId xmlns:a16="http://schemas.microsoft.com/office/drawing/2014/main" id="{FC05DC45-3833-BF0B-9394-96306B4D0687}"/>
              </a:ext>
            </a:extLst>
          </p:cNvPr>
          <p:cNvSpPr txBox="1">
            <a:spLocks/>
          </p:cNvSpPr>
          <p:nvPr/>
        </p:nvSpPr>
        <p:spPr>
          <a:xfrm>
            <a:off x="-453573" y="591176"/>
            <a:ext cx="10051144" cy="119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Nunito"/>
              <a:buNone/>
              <a:defRPr sz="3300" b="1" i="0" u="none" strike="noStrike" cap="none">
                <a:solidFill>
                  <a:schemeClr val="lt2"/>
                </a:solidFill>
                <a:latin typeface="Nunito"/>
                <a:ea typeface="Nunito"/>
                <a:cs typeface="Nunito"/>
                <a:sym typeface="Nunito"/>
              </a:defRPr>
            </a:lvl1pPr>
            <a:lvl2pPr marR="0" lvl="1"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9pPr>
          </a:lstStyle>
          <a:p>
            <a:r>
              <a:rPr lang="en-US" sz="1800" dirty="0">
                <a:solidFill>
                  <a:schemeClr val="bg2"/>
                </a:solidFill>
              </a:rPr>
              <a:t>OUTPUT VERIFICATION</a:t>
            </a:r>
          </a:p>
        </p:txBody>
      </p:sp>
      <p:pic>
        <p:nvPicPr>
          <p:cNvPr id="3" name="Picture 2">
            <a:extLst>
              <a:ext uri="{FF2B5EF4-FFF2-40B4-BE49-F238E27FC236}">
                <a16:creationId xmlns:a16="http://schemas.microsoft.com/office/drawing/2014/main" id="{09BF1CD0-BF4D-43D3-EE00-6AD81BC18CC5}"/>
              </a:ext>
            </a:extLst>
          </p:cNvPr>
          <p:cNvPicPr>
            <a:picLocks noChangeAspect="1"/>
          </p:cNvPicPr>
          <p:nvPr/>
        </p:nvPicPr>
        <p:blipFill>
          <a:blip r:embed="rId3"/>
          <a:stretch>
            <a:fillRect/>
          </a:stretch>
        </p:blipFill>
        <p:spPr>
          <a:xfrm>
            <a:off x="1600200" y="1417955"/>
            <a:ext cx="5943600" cy="2307590"/>
          </a:xfrm>
          <a:prstGeom prst="rect">
            <a:avLst/>
          </a:prstGeom>
        </p:spPr>
      </p:pic>
    </p:spTree>
    <p:extLst>
      <p:ext uri="{BB962C8B-B14F-4D97-AF65-F5344CB8AC3E}">
        <p14:creationId xmlns:p14="http://schemas.microsoft.com/office/powerpoint/2010/main" val="1899640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6"/>
        <p:cNvGrpSpPr/>
        <p:nvPr/>
      </p:nvGrpSpPr>
      <p:grpSpPr>
        <a:xfrm>
          <a:off x="0" y="0"/>
          <a:ext cx="0" cy="0"/>
          <a:chOff x="0" y="0"/>
          <a:chExt cx="0" cy="0"/>
        </a:xfrm>
      </p:grpSpPr>
      <p:pic>
        <p:nvPicPr>
          <p:cNvPr id="3" name="Picture 2">
            <a:extLst>
              <a:ext uri="{FF2B5EF4-FFF2-40B4-BE49-F238E27FC236}">
                <a16:creationId xmlns:a16="http://schemas.microsoft.com/office/drawing/2014/main" id="{CC7F40AA-24C5-5E10-BCC9-55FC10670880}"/>
              </a:ext>
            </a:extLst>
          </p:cNvPr>
          <p:cNvPicPr>
            <a:picLocks noChangeAspect="1"/>
          </p:cNvPicPr>
          <p:nvPr/>
        </p:nvPicPr>
        <p:blipFill>
          <a:blip r:embed="rId3"/>
          <a:stretch>
            <a:fillRect/>
          </a:stretch>
        </p:blipFill>
        <p:spPr>
          <a:xfrm>
            <a:off x="4904569" y="2897045"/>
            <a:ext cx="3345470" cy="1592718"/>
          </a:xfrm>
          <a:prstGeom prst="rect">
            <a:avLst/>
          </a:prstGeom>
        </p:spPr>
      </p:pic>
      <p:sp>
        <p:nvSpPr>
          <p:cNvPr id="2287" name="Google Shape;2287;p59"/>
          <p:cNvSpPr/>
          <p:nvPr/>
        </p:nvSpPr>
        <p:spPr>
          <a:xfrm>
            <a:off x="2536147" y="2376925"/>
            <a:ext cx="4947615" cy="6871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9"/>
          <p:cNvSpPr txBox="1">
            <a:spLocks noGrp="1"/>
          </p:cNvSpPr>
          <p:nvPr>
            <p:ph type="ctrTitle"/>
          </p:nvPr>
        </p:nvSpPr>
        <p:spPr>
          <a:xfrm>
            <a:off x="5049377" y="2182295"/>
            <a:ext cx="2240700" cy="489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0169EE"/>
                </a:solidFill>
              </a:rPr>
              <a:t>THANK</a:t>
            </a:r>
            <a:br>
              <a:rPr lang="en" dirty="0">
                <a:solidFill>
                  <a:schemeClr val="bg2"/>
                </a:solidFill>
              </a:rPr>
            </a:br>
            <a:r>
              <a:rPr lang="en" dirty="0">
                <a:solidFill>
                  <a:schemeClr val="bg1"/>
                </a:solidFill>
              </a:rPr>
              <a:t>YOU</a:t>
            </a:r>
            <a:endParaRPr dirty="0">
              <a:solidFill>
                <a:schemeClr val="bg1"/>
              </a:solidFill>
            </a:endParaRPr>
          </a:p>
        </p:txBody>
      </p:sp>
      <p:grpSp>
        <p:nvGrpSpPr>
          <p:cNvPr id="2291" name="Google Shape;2291;p59"/>
          <p:cNvGrpSpPr/>
          <p:nvPr/>
        </p:nvGrpSpPr>
        <p:grpSpPr>
          <a:xfrm>
            <a:off x="710121" y="535244"/>
            <a:ext cx="3106999" cy="4076585"/>
            <a:chOff x="710121" y="535244"/>
            <a:chExt cx="3106999" cy="4076585"/>
          </a:xfrm>
        </p:grpSpPr>
        <p:grpSp>
          <p:nvGrpSpPr>
            <p:cNvPr id="2292" name="Google Shape;2292;p59"/>
            <p:cNvGrpSpPr/>
            <p:nvPr/>
          </p:nvGrpSpPr>
          <p:grpSpPr>
            <a:xfrm>
              <a:off x="710121" y="1138523"/>
              <a:ext cx="2782520" cy="1787958"/>
              <a:chOff x="491277" y="557551"/>
              <a:chExt cx="2193724" cy="1409616"/>
            </a:xfrm>
          </p:grpSpPr>
          <p:sp>
            <p:nvSpPr>
              <p:cNvPr id="2293" name="Google Shape;2293;p59"/>
              <p:cNvSpPr/>
              <p:nvPr/>
            </p:nvSpPr>
            <p:spPr>
              <a:xfrm>
                <a:off x="1061635" y="1933572"/>
                <a:ext cx="9610" cy="25626"/>
              </a:xfrm>
              <a:custGeom>
                <a:avLst/>
                <a:gdLst/>
                <a:ahLst/>
                <a:cxnLst/>
                <a:rect l="l" t="t" r="r" b="b"/>
                <a:pathLst>
                  <a:path w="141" h="376" extrusionOk="0">
                    <a:moveTo>
                      <a:pt x="71" y="1"/>
                    </a:moveTo>
                    <a:cubicBezTo>
                      <a:pt x="36" y="1"/>
                      <a:pt x="1" y="36"/>
                      <a:pt x="1" y="83"/>
                    </a:cubicBezTo>
                    <a:lnTo>
                      <a:pt x="1" y="293"/>
                    </a:lnTo>
                    <a:cubicBezTo>
                      <a:pt x="1" y="340"/>
                      <a:pt x="36" y="375"/>
                      <a:pt x="71" y="375"/>
                    </a:cubicBezTo>
                    <a:cubicBezTo>
                      <a:pt x="106" y="375"/>
                      <a:pt x="141" y="340"/>
                      <a:pt x="141" y="293"/>
                    </a:cubicBezTo>
                    <a:lnTo>
                      <a:pt x="141" y="83"/>
                    </a:lnTo>
                    <a:cubicBezTo>
                      <a:pt x="141" y="36"/>
                      <a:pt x="106" y="1"/>
                      <a:pt x="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9"/>
              <p:cNvSpPr/>
              <p:nvPr/>
            </p:nvSpPr>
            <p:spPr>
              <a:xfrm>
                <a:off x="491277" y="561539"/>
                <a:ext cx="2173804" cy="1405629"/>
              </a:xfrm>
              <a:custGeom>
                <a:avLst/>
                <a:gdLst/>
                <a:ahLst/>
                <a:cxnLst/>
                <a:rect l="l" t="t" r="r" b="b"/>
                <a:pathLst>
                  <a:path w="31895" h="20624" extrusionOk="0">
                    <a:moveTo>
                      <a:pt x="1" y="1"/>
                    </a:moveTo>
                    <a:lnTo>
                      <a:pt x="1" y="20623"/>
                    </a:lnTo>
                    <a:lnTo>
                      <a:pt x="31894" y="20623"/>
                    </a:lnTo>
                    <a:lnTo>
                      <a:pt x="31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9"/>
              <p:cNvSpPr/>
              <p:nvPr/>
            </p:nvSpPr>
            <p:spPr>
              <a:xfrm>
                <a:off x="529531" y="563140"/>
                <a:ext cx="2149881" cy="1375232"/>
              </a:xfrm>
              <a:custGeom>
                <a:avLst/>
                <a:gdLst/>
                <a:ahLst/>
                <a:cxnLst/>
                <a:rect l="l" t="t" r="r" b="b"/>
                <a:pathLst>
                  <a:path w="31544" h="20178" extrusionOk="0">
                    <a:moveTo>
                      <a:pt x="1" y="0"/>
                    </a:moveTo>
                    <a:lnTo>
                      <a:pt x="1" y="20178"/>
                    </a:lnTo>
                    <a:lnTo>
                      <a:pt x="31543" y="20178"/>
                    </a:lnTo>
                    <a:lnTo>
                      <a:pt x="315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9"/>
              <p:cNvSpPr/>
              <p:nvPr/>
            </p:nvSpPr>
            <p:spPr>
              <a:xfrm>
                <a:off x="524760" y="557551"/>
                <a:ext cx="2160241" cy="1386409"/>
              </a:xfrm>
              <a:custGeom>
                <a:avLst/>
                <a:gdLst/>
                <a:ahLst/>
                <a:cxnLst/>
                <a:rect l="l" t="t" r="r" b="b"/>
                <a:pathLst>
                  <a:path w="31696" h="20342" extrusionOk="0">
                    <a:moveTo>
                      <a:pt x="31543" y="141"/>
                    </a:moveTo>
                    <a:lnTo>
                      <a:pt x="31543" y="20190"/>
                    </a:lnTo>
                    <a:lnTo>
                      <a:pt x="153" y="20190"/>
                    </a:lnTo>
                    <a:lnTo>
                      <a:pt x="153" y="141"/>
                    </a:lnTo>
                    <a:close/>
                    <a:moveTo>
                      <a:pt x="71" y="0"/>
                    </a:moveTo>
                    <a:cubicBezTo>
                      <a:pt x="36" y="0"/>
                      <a:pt x="1" y="35"/>
                      <a:pt x="1" y="82"/>
                    </a:cubicBezTo>
                    <a:lnTo>
                      <a:pt x="1" y="20260"/>
                    </a:lnTo>
                    <a:cubicBezTo>
                      <a:pt x="1" y="20307"/>
                      <a:pt x="36" y="20342"/>
                      <a:pt x="71" y="20342"/>
                    </a:cubicBezTo>
                    <a:lnTo>
                      <a:pt x="31613" y="20342"/>
                    </a:lnTo>
                    <a:cubicBezTo>
                      <a:pt x="31660" y="20342"/>
                      <a:pt x="31684" y="20307"/>
                      <a:pt x="31695" y="20272"/>
                    </a:cubicBezTo>
                    <a:lnTo>
                      <a:pt x="31695" y="82"/>
                    </a:lnTo>
                    <a:cubicBezTo>
                      <a:pt x="31684" y="35"/>
                      <a:pt x="31660" y="0"/>
                      <a:pt x="316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9"/>
              <p:cNvSpPr/>
              <p:nvPr/>
            </p:nvSpPr>
            <p:spPr>
              <a:xfrm>
                <a:off x="778442" y="630138"/>
                <a:ext cx="1766987" cy="916617"/>
              </a:xfrm>
              <a:custGeom>
                <a:avLst/>
                <a:gdLst/>
                <a:ahLst/>
                <a:cxnLst/>
                <a:rect l="l" t="t" r="r" b="b"/>
                <a:pathLst>
                  <a:path w="25926" h="13449" extrusionOk="0">
                    <a:moveTo>
                      <a:pt x="1" y="0"/>
                    </a:moveTo>
                    <a:lnTo>
                      <a:pt x="1" y="13448"/>
                    </a:lnTo>
                    <a:lnTo>
                      <a:pt x="25925" y="13448"/>
                    </a:lnTo>
                    <a:lnTo>
                      <a:pt x="259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9"/>
              <p:cNvSpPr/>
              <p:nvPr/>
            </p:nvSpPr>
            <p:spPr>
              <a:xfrm>
                <a:off x="773671" y="624549"/>
                <a:ext cx="1777346" cy="926976"/>
              </a:xfrm>
              <a:custGeom>
                <a:avLst/>
                <a:gdLst/>
                <a:ahLst/>
                <a:cxnLst/>
                <a:rect l="l" t="t" r="r" b="b"/>
                <a:pathLst>
                  <a:path w="26078" h="13601" extrusionOk="0">
                    <a:moveTo>
                      <a:pt x="25925" y="152"/>
                    </a:moveTo>
                    <a:lnTo>
                      <a:pt x="25925" y="13448"/>
                    </a:lnTo>
                    <a:lnTo>
                      <a:pt x="141" y="13448"/>
                    </a:lnTo>
                    <a:lnTo>
                      <a:pt x="141" y="152"/>
                    </a:lnTo>
                    <a:close/>
                    <a:moveTo>
                      <a:pt x="71" y="0"/>
                    </a:moveTo>
                    <a:cubicBezTo>
                      <a:pt x="35" y="0"/>
                      <a:pt x="0" y="35"/>
                      <a:pt x="0" y="82"/>
                    </a:cubicBezTo>
                    <a:lnTo>
                      <a:pt x="0" y="13530"/>
                    </a:lnTo>
                    <a:cubicBezTo>
                      <a:pt x="0" y="13565"/>
                      <a:pt x="35" y="13600"/>
                      <a:pt x="71" y="13600"/>
                    </a:cubicBezTo>
                    <a:lnTo>
                      <a:pt x="25995" y="13600"/>
                    </a:lnTo>
                    <a:cubicBezTo>
                      <a:pt x="26042" y="13600"/>
                      <a:pt x="26077" y="13565"/>
                      <a:pt x="26077" y="13530"/>
                    </a:cubicBezTo>
                    <a:lnTo>
                      <a:pt x="26077" y="82"/>
                    </a:lnTo>
                    <a:cubicBezTo>
                      <a:pt x="26077" y="35"/>
                      <a:pt x="26042" y="0"/>
                      <a:pt x="259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9"/>
              <p:cNvSpPr/>
              <p:nvPr/>
            </p:nvSpPr>
            <p:spPr>
              <a:xfrm>
                <a:off x="1975011" y="771291"/>
                <a:ext cx="276846" cy="10428"/>
              </a:xfrm>
              <a:custGeom>
                <a:avLst/>
                <a:gdLst/>
                <a:ahLst/>
                <a:cxnLst/>
                <a:rect l="l" t="t" r="r" b="b"/>
                <a:pathLst>
                  <a:path w="4062" h="153" extrusionOk="0">
                    <a:moveTo>
                      <a:pt x="71" y="1"/>
                    </a:moveTo>
                    <a:cubicBezTo>
                      <a:pt x="36" y="1"/>
                      <a:pt x="1" y="36"/>
                      <a:pt x="1" y="71"/>
                    </a:cubicBezTo>
                    <a:cubicBezTo>
                      <a:pt x="1" y="118"/>
                      <a:pt x="36" y="153"/>
                      <a:pt x="71" y="153"/>
                    </a:cubicBezTo>
                    <a:lnTo>
                      <a:pt x="3980" y="153"/>
                    </a:lnTo>
                    <a:cubicBezTo>
                      <a:pt x="4027" y="153"/>
                      <a:pt x="4062" y="118"/>
                      <a:pt x="4062" y="71"/>
                    </a:cubicBezTo>
                    <a:cubicBezTo>
                      <a:pt x="4062" y="36"/>
                      <a:pt x="4027" y="1"/>
                      <a:pt x="39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9"/>
              <p:cNvSpPr/>
              <p:nvPr/>
            </p:nvSpPr>
            <p:spPr>
              <a:xfrm>
                <a:off x="1830654" y="771291"/>
                <a:ext cx="125269" cy="10428"/>
              </a:xfrm>
              <a:custGeom>
                <a:avLst/>
                <a:gdLst/>
                <a:ahLst/>
                <a:cxnLst/>
                <a:rect l="l" t="t" r="r" b="b"/>
                <a:pathLst>
                  <a:path w="1838" h="153" extrusionOk="0">
                    <a:moveTo>
                      <a:pt x="82" y="1"/>
                    </a:moveTo>
                    <a:cubicBezTo>
                      <a:pt x="35" y="1"/>
                      <a:pt x="0" y="36"/>
                      <a:pt x="0" y="71"/>
                    </a:cubicBezTo>
                    <a:cubicBezTo>
                      <a:pt x="0" y="118"/>
                      <a:pt x="35" y="153"/>
                      <a:pt x="82" y="153"/>
                    </a:cubicBezTo>
                    <a:lnTo>
                      <a:pt x="1768" y="153"/>
                    </a:lnTo>
                    <a:cubicBezTo>
                      <a:pt x="1803" y="153"/>
                      <a:pt x="1838" y="118"/>
                      <a:pt x="1838" y="71"/>
                    </a:cubicBezTo>
                    <a:cubicBezTo>
                      <a:pt x="1838" y="36"/>
                      <a:pt x="1803" y="1"/>
                      <a:pt x="17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9"/>
              <p:cNvSpPr/>
              <p:nvPr/>
            </p:nvSpPr>
            <p:spPr>
              <a:xfrm>
                <a:off x="2144109" y="831951"/>
                <a:ext cx="109389" cy="10428"/>
              </a:xfrm>
              <a:custGeom>
                <a:avLst/>
                <a:gdLst/>
                <a:ahLst/>
                <a:cxnLst/>
                <a:rect l="l" t="t" r="r" b="b"/>
                <a:pathLst>
                  <a:path w="1605" h="153" extrusionOk="0">
                    <a:moveTo>
                      <a:pt x="106" y="0"/>
                    </a:moveTo>
                    <a:cubicBezTo>
                      <a:pt x="1" y="0"/>
                      <a:pt x="1" y="153"/>
                      <a:pt x="106" y="153"/>
                    </a:cubicBezTo>
                    <a:lnTo>
                      <a:pt x="1499" y="153"/>
                    </a:lnTo>
                    <a:cubicBezTo>
                      <a:pt x="1604" y="153"/>
                      <a:pt x="1604" y="0"/>
                      <a:pt x="14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9"/>
              <p:cNvSpPr/>
              <p:nvPr/>
            </p:nvSpPr>
            <p:spPr>
              <a:xfrm>
                <a:off x="1829018" y="831951"/>
                <a:ext cx="292044" cy="10428"/>
              </a:xfrm>
              <a:custGeom>
                <a:avLst/>
                <a:gdLst/>
                <a:ahLst/>
                <a:cxnLst/>
                <a:rect l="l" t="t" r="r" b="b"/>
                <a:pathLst>
                  <a:path w="4285" h="153" extrusionOk="0">
                    <a:moveTo>
                      <a:pt x="106" y="0"/>
                    </a:moveTo>
                    <a:cubicBezTo>
                      <a:pt x="1" y="0"/>
                      <a:pt x="1" y="153"/>
                      <a:pt x="106" y="153"/>
                    </a:cubicBezTo>
                    <a:lnTo>
                      <a:pt x="4179" y="153"/>
                    </a:lnTo>
                    <a:cubicBezTo>
                      <a:pt x="4285" y="153"/>
                      <a:pt x="4285" y="0"/>
                      <a:pt x="41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9"/>
              <p:cNvSpPr/>
              <p:nvPr/>
            </p:nvSpPr>
            <p:spPr>
              <a:xfrm>
                <a:off x="2192773" y="891793"/>
                <a:ext cx="59090" cy="10428"/>
              </a:xfrm>
              <a:custGeom>
                <a:avLst/>
                <a:gdLst/>
                <a:ahLst/>
                <a:cxnLst/>
                <a:rect l="l" t="t" r="r" b="b"/>
                <a:pathLst>
                  <a:path w="867" h="153" extrusionOk="0">
                    <a:moveTo>
                      <a:pt x="71" y="0"/>
                    </a:moveTo>
                    <a:cubicBezTo>
                      <a:pt x="36" y="0"/>
                      <a:pt x="1" y="35"/>
                      <a:pt x="1" y="70"/>
                    </a:cubicBezTo>
                    <a:cubicBezTo>
                      <a:pt x="1" y="117"/>
                      <a:pt x="36" y="152"/>
                      <a:pt x="71" y="152"/>
                    </a:cubicBezTo>
                    <a:lnTo>
                      <a:pt x="785" y="152"/>
                    </a:lnTo>
                    <a:cubicBezTo>
                      <a:pt x="832" y="152"/>
                      <a:pt x="867" y="117"/>
                      <a:pt x="867" y="70"/>
                    </a:cubicBezTo>
                    <a:cubicBezTo>
                      <a:pt x="867" y="35"/>
                      <a:pt x="832" y="0"/>
                      <a:pt x="7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9"/>
              <p:cNvSpPr/>
              <p:nvPr/>
            </p:nvSpPr>
            <p:spPr>
              <a:xfrm>
                <a:off x="1967854" y="891793"/>
                <a:ext cx="190698" cy="10428"/>
              </a:xfrm>
              <a:custGeom>
                <a:avLst/>
                <a:gdLst/>
                <a:ahLst/>
                <a:cxnLst/>
                <a:rect l="l" t="t" r="r" b="b"/>
                <a:pathLst>
                  <a:path w="2798" h="153" extrusionOk="0">
                    <a:moveTo>
                      <a:pt x="71" y="0"/>
                    </a:moveTo>
                    <a:cubicBezTo>
                      <a:pt x="24" y="0"/>
                      <a:pt x="0" y="35"/>
                      <a:pt x="0" y="70"/>
                    </a:cubicBezTo>
                    <a:cubicBezTo>
                      <a:pt x="0" y="117"/>
                      <a:pt x="24" y="152"/>
                      <a:pt x="71" y="152"/>
                    </a:cubicBezTo>
                    <a:lnTo>
                      <a:pt x="2727" y="152"/>
                    </a:lnTo>
                    <a:cubicBezTo>
                      <a:pt x="2763" y="152"/>
                      <a:pt x="2798" y="117"/>
                      <a:pt x="2798" y="70"/>
                    </a:cubicBezTo>
                    <a:cubicBezTo>
                      <a:pt x="2798" y="35"/>
                      <a:pt x="2763" y="0"/>
                      <a:pt x="27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9"/>
              <p:cNvSpPr/>
              <p:nvPr/>
            </p:nvSpPr>
            <p:spPr>
              <a:xfrm>
                <a:off x="1830654" y="891793"/>
                <a:ext cx="125269" cy="10428"/>
              </a:xfrm>
              <a:custGeom>
                <a:avLst/>
                <a:gdLst/>
                <a:ahLst/>
                <a:cxnLst/>
                <a:rect l="l" t="t" r="r" b="b"/>
                <a:pathLst>
                  <a:path w="1838" h="153" extrusionOk="0">
                    <a:moveTo>
                      <a:pt x="82" y="0"/>
                    </a:moveTo>
                    <a:cubicBezTo>
                      <a:pt x="35" y="0"/>
                      <a:pt x="0" y="35"/>
                      <a:pt x="0" y="70"/>
                    </a:cubicBezTo>
                    <a:cubicBezTo>
                      <a:pt x="0" y="117"/>
                      <a:pt x="35" y="152"/>
                      <a:pt x="82" y="152"/>
                    </a:cubicBezTo>
                    <a:lnTo>
                      <a:pt x="1768" y="152"/>
                    </a:lnTo>
                    <a:cubicBezTo>
                      <a:pt x="1803" y="152"/>
                      <a:pt x="1838" y="117"/>
                      <a:pt x="1838" y="70"/>
                    </a:cubicBezTo>
                    <a:cubicBezTo>
                      <a:pt x="1838" y="35"/>
                      <a:pt x="1803" y="0"/>
                      <a:pt x="17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9"/>
              <p:cNvSpPr/>
              <p:nvPr/>
            </p:nvSpPr>
            <p:spPr>
              <a:xfrm>
                <a:off x="1938342" y="951566"/>
                <a:ext cx="315149" cy="10496"/>
              </a:xfrm>
              <a:custGeom>
                <a:avLst/>
                <a:gdLst/>
                <a:ahLst/>
                <a:cxnLst/>
                <a:rect l="l" t="t" r="r" b="b"/>
                <a:pathLst>
                  <a:path w="4624" h="154" extrusionOk="0">
                    <a:moveTo>
                      <a:pt x="94" y="1"/>
                    </a:moveTo>
                    <a:cubicBezTo>
                      <a:pt x="0" y="1"/>
                      <a:pt x="0" y="153"/>
                      <a:pt x="94" y="153"/>
                    </a:cubicBezTo>
                    <a:lnTo>
                      <a:pt x="4518" y="153"/>
                    </a:lnTo>
                    <a:cubicBezTo>
                      <a:pt x="4623" y="153"/>
                      <a:pt x="4623" y="1"/>
                      <a:pt x="4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9"/>
              <p:cNvSpPr/>
              <p:nvPr/>
            </p:nvSpPr>
            <p:spPr>
              <a:xfrm>
                <a:off x="1829018" y="951566"/>
                <a:ext cx="95826" cy="10496"/>
              </a:xfrm>
              <a:custGeom>
                <a:avLst/>
                <a:gdLst/>
                <a:ahLst/>
                <a:cxnLst/>
                <a:rect l="l" t="t" r="r" b="b"/>
                <a:pathLst>
                  <a:path w="1406" h="154" extrusionOk="0">
                    <a:moveTo>
                      <a:pt x="106" y="1"/>
                    </a:moveTo>
                    <a:cubicBezTo>
                      <a:pt x="1" y="1"/>
                      <a:pt x="1" y="153"/>
                      <a:pt x="106" y="153"/>
                    </a:cubicBezTo>
                    <a:lnTo>
                      <a:pt x="1300" y="153"/>
                    </a:lnTo>
                    <a:cubicBezTo>
                      <a:pt x="1405" y="153"/>
                      <a:pt x="1405" y="1"/>
                      <a:pt x="13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9"/>
              <p:cNvSpPr/>
              <p:nvPr/>
            </p:nvSpPr>
            <p:spPr>
              <a:xfrm>
                <a:off x="2211926" y="1152630"/>
                <a:ext cx="39939" cy="10428"/>
              </a:xfrm>
              <a:custGeom>
                <a:avLst/>
                <a:gdLst/>
                <a:ahLst/>
                <a:cxnLst/>
                <a:rect l="l" t="t" r="r" b="b"/>
                <a:pathLst>
                  <a:path w="586" h="153" extrusionOk="0">
                    <a:moveTo>
                      <a:pt x="83" y="0"/>
                    </a:moveTo>
                    <a:cubicBezTo>
                      <a:pt x="36" y="0"/>
                      <a:pt x="1" y="36"/>
                      <a:pt x="1" y="71"/>
                    </a:cubicBezTo>
                    <a:cubicBezTo>
                      <a:pt x="1" y="117"/>
                      <a:pt x="36" y="153"/>
                      <a:pt x="83" y="153"/>
                    </a:cubicBezTo>
                    <a:lnTo>
                      <a:pt x="504" y="153"/>
                    </a:lnTo>
                    <a:cubicBezTo>
                      <a:pt x="551" y="153"/>
                      <a:pt x="586" y="117"/>
                      <a:pt x="586" y="71"/>
                    </a:cubicBezTo>
                    <a:cubicBezTo>
                      <a:pt x="586" y="36"/>
                      <a:pt x="551" y="0"/>
                      <a:pt x="5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9"/>
              <p:cNvSpPr/>
              <p:nvPr/>
            </p:nvSpPr>
            <p:spPr>
              <a:xfrm>
                <a:off x="1830654" y="1152630"/>
                <a:ext cx="364561" cy="10428"/>
              </a:xfrm>
              <a:custGeom>
                <a:avLst/>
                <a:gdLst/>
                <a:ahLst/>
                <a:cxnLst/>
                <a:rect l="l" t="t" r="r" b="b"/>
                <a:pathLst>
                  <a:path w="5349" h="153" extrusionOk="0">
                    <a:moveTo>
                      <a:pt x="82" y="0"/>
                    </a:moveTo>
                    <a:cubicBezTo>
                      <a:pt x="35" y="0"/>
                      <a:pt x="0" y="36"/>
                      <a:pt x="0" y="71"/>
                    </a:cubicBezTo>
                    <a:cubicBezTo>
                      <a:pt x="0" y="117"/>
                      <a:pt x="35" y="153"/>
                      <a:pt x="82" y="153"/>
                    </a:cubicBezTo>
                    <a:lnTo>
                      <a:pt x="5267" y="153"/>
                    </a:lnTo>
                    <a:cubicBezTo>
                      <a:pt x="5314" y="153"/>
                      <a:pt x="5349" y="117"/>
                      <a:pt x="5349" y="71"/>
                    </a:cubicBezTo>
                    <a:cubicBezTo>
                      <a:pt x="5349" y="36"/>
                      <a:pt x="5314" y="0"/>
                      <a:pt x="5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9"/>
              <p:cNvSpPr/>
              <p:nvPr/>
            </p:nvSpPr>
            <p:spPr>
              <a:xfrm>
                <a:off x="2061980" y="1213221"/>
                <a:ext cx="189880" cy="9678"/>
              </a:xfrm>
              <a:custGeom>
                <a:avLst/>
                <a:gdLst/>
                <a:ahLst/>
                <a:cxnLst/>
                <a:rect l="l" t="t" r="r" b="b"/>
                <a:pathLst>
                  <a:path w="2786" h="142" extrusionOk="0">
                    <a:moveTo>
                      <a:pt x="71" y="1"/>
                    </a:moveTo>
                    <a:cubicBezTo>
                      <a:pt x="36" y="1"/>
                      <a:pt x="0" y="24"/>
                      <a:pt x="0" y="71"/>
                    </a:cubicBezTo>
                    <a:cubicBezTo>
                      <a:pt x="0" y="106"/>
                      <a:pt x="36" y="141"/>
                      <a:pt x="71" y="141"/>
                    </a:cubicBezTo>
                    <a:lnTo>
                      <a:pt x="2704" y="141"/>
                    </a:lnTo>
                    <a:cubicBezTo>
                      <a:pt x="2751" y="141"/>
                      <a:pt x="2786" y="106"/>
                      <a:pt x="2786" y="71"/>
                    </a:cubicBezTo>
                    <a:cubicBezTo>
                      <a:pt x="2786" y="24"/>
                      <a:pt x="2751" y="1"/>
                      <a:pt x="27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9"/>
              <p:cNvSpPr/>
              <p:nvPr/>
            </p:nvSpPr>
            <p:spPr>
              <a:xfrm>
                <a:off x="1830654" y="1213221"/>
                <a:ext cx="202693" cy="9678"/>
              </a:xfrm>
              <a:custGeom>
                <a:avLst/>
                <a:gdLst/>
                <a:ahLst/>
                <a:cxnLst/>
                <a:rect l="l" t="t" r="r" b="b"/>
                <a:pathLst>
                  <a:path w="2974" h="142" extrusionOk="0">
                    <a:moveTo>
                      <a:pt x="82" y="1"/>
                    </a:moveTo>
                    <a:cubicBezTo>
                      <a:pt x="35" y="1"/>
                      <a:pt x="0" y="24"/>
                      <a:pt x="0" y="71"/>
                    </a:cubicBezTo>
                    <a:cubicBezTo>
                      <a:pt x="0" y="106"/>
                      <a:pt x="35" y="141"/>
                      <a:pt x="82" y="141"/>
                    </a:cubicBezTo>
                    <a:lnTo>
                      <a:pt x="2903" y="141"/>
                    </a:lnTo>
                    <a:cubicBezTo>
                      <a:pt x="2950" y="141"/>
                      <a:pt x="2973" y="106"/>
                      <a:pt x="2973" y="71"/>
                    </a:cubicBezTo>
                    <a:cubicBezTo>
                      <a:pt x="2973" y="24"/>
                      <a:pt x="2950" y="1"/>
                      <a:pt x="29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9"/>
              <p:cNvSpPr/>
              <p:nvPr/>
            </p:nvSpPr>
            <p:spPr>
              <a:xfrm>
                <a:off x="1988574" y="1273063"/>
                <a:ext cx="264918" cy="10428"/>
              </a:xfrm>
              <a:custGeom>
                <a:avLst/>
                <a:gdLst/>
                <a:ahLst/>
                <a:cxnLst/>
                <a:rect l="l" t="t" r="r" b="b"/>
                <a:pathLst>
                  <a:path w="3887" h="153" extrusionOk="0">
                    <a:moveTo>
                      <a:pt x="106" y="1"/>
                    </a:moveTo>
                    <a:cubicBezTo>
                      <a:pt x="1" y="1"/>
                      <a:pt x="1" y="153"/>
                      <a:pt x="106" y="153"/>
                    </a:cubicBezTo>
                    <a:lnTo>
                      <a:pt x="3781" y="153"/>
                    </a:lnTo>
                    <a:cubicBezTo>
                      <a:pt x="3886" y="153"/>
                      <a:pt x="3886" y="1"/>
                      <a:pt x="3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9"/>
              <p:cNvSpPr/>
              <p:nvPr/>
            </p:nvSpPr>
            <p:spPr>
              <a:xfrm>
                <a:off x="1829018" y="1273063"/>
                <a:ext cx="128540" cy="10428"/>
              </a:xfrm>
              <a:custGeom>
                <a:avLst/>
                <a:gdLst/>
                <a:ahLst/>
                <a:cxnLst/>
                <a:rect l="l" t="t" r="r" b="b"/>
                <a:pathLst>
                  <a:path w="1886" h="153" extrusionOk="0">
                    <a:moveTo>
                      <a:pt x="106" y="1"/>
                    </a:moveTo>
                    <a:cubicBezTo>
                      <a:pt x="1" y="1"/>
                      <a:pt x="1" y="153"/>
                      <a:pt x="106" y="153"/>
                    </a:cubicBezTo>
                    <a:lnTo>
                      <a:pt x="1792" y="153"/>
                    </a:lnTo>
                    <a:cubicBezTo>
                      <a:pt x="1885" y="153"/>
                      <a:pt x="1885" y="1"/>
                      <a:pt x="17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9"/>
              <p:cNvSpPr/>
              <p:nvPr/>
            </p:nvSpPr>
            <p:spPr>
              <a:xfrm>
                <a:off x="2113029" y="1332905"/>
                <a:ext cx="138832" cy="10428"/>
              </a:xfrm>
              <a:custGeom>
                <a:avLst/>
                <a:gdLst/>
                <a:ahLst/>
                <a:cxnLst/>
                <a:rect l="l" t="t" r="r" b="b"/>
                <a:pathLst>
                  <a:path w="2037" h="153" extrusionOk="0">
                    <a:moveTo>
                      <a:pt x="71" y="1"/>
                    </a:moveTo>
                    <a:cubicBezTo>
                      <a:pt x="36" y="1"/>
                      <a:pt x="0" y="36"/>
                      <a:pt x="0" y="82"/>
                    </a:cubicBezTo>
                    <a:cubicBezTo>
                      <a:pt x="0" y="118"/>
                      <a:pt x="36" y="153"/>
                      <a:pt x="71" y="153"/>
                    </a:cubicBezTo>
                    <a:lnTo>
                      <a:pt x="1955" y="153"/>
                    </a:lnTo>
                    <a:cubicBezTo>
                      <a:pt x="2002" y="153"/>
                      <a:pt x="2037" y="118"/>
                      <a:pt x="2037" y="82"/>
                    </a:cubicBezTo>
                    <a:cubicBezTo>
                      <a:pt x="2037" y="36"/>
                      <a:pt x="2002" y="1"/>
                      <a:pt x="19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9"/>
              <p:cNvSpPr/>
              <p:nvPr/>
            </p:nvSpPr>
            <p:spPr>
              <a:xfrm>
                <a:off x="1926347" y="1332905"/>
                <a:ext cx="158051" cy="10428"/>
              </a:xfrm>
              <a:custGeom>
                <a:avLst/>
                <a:gdLst/>
                <a:ahLst/>
                <a:cxnLst/>
                <a:rect l="l" t="t" r="r" b="b"/>
                <a:pathLst>
                  <a:path w="2319" h="153" extrusionOk="0">
                    <a:moveTo>
                      <a:pt x="71" y="1"/>
                    </a:moveTo>
                    <a:cubicBezTo>
                      <a:pt x="36" y="1"/>
                      <a:pt x="1" y="36"/>
                      <a:pt x="1" y="82"/>
                    </a:cubicBezTo>
                    <a:cubicBezTo>
                      <a:pt x="1" y="118"/>
                      <a:pt x="36" y="153"/>
                      <a:pt x="71" y="153"/>
                    </a:cubicBezTo>
                    <a:lnTo>
                      <a:pt x="2248" y="153"/>
                    </a:lnTo>
                    <a:cubicBezTo>
                      <a:pt x="2283" y="153"/>
                      <a:pt x="2318" y="118"/>
                      <a:pt x="2318" y="82"/>
                    </a:cubicBezTo>
                    <a:cubicBezTo>
                      <a:pt x="2318" y="36"/>
                      <a:pt x="2283" y="1"/>
                      <a:pt x="22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9"/>
              <p:cNvSpPr/>
              <p:nvPr/>
            </p:nvSpPr>
            <p:spPr>
              <a:xfrm>
                <a:off x="1830654" y="1332905"/>
                <a:ext cx="84580" cy="10428"/>
              </a:xfrm>
              <a:custGeom>
                <a:avLst/>
                <a:gdLst/>
                <a:ahLst/>
                <a:cxnLst/>
                <a:rect l="l" t="t" r="r" b="b"/>
                <a:pathLst>
                  <a:path w="1241" h="153" extrusionOk="0">
                    <a:moveTo>
                      <a:pt x="82" y="1"/>
                    </a:moveTo>
                    <a:cubicBezTo>
                      <a:pt x="35" y="1"/>
                      <a:pt x="0" y="36"/>
                      <a:pt x="0" y="82"/>
                    </a:cubicBezTo>
                    <a:cubicBezTo>
                      <a:pt x="0" y="118"/>
                      <a:pt x="35" y="153"/>
                      <a:pt x="82" y="153"/>
                    </a:cubicBezTo>
                    <a:lnTo>
                      <a:pt x="1171" y="153"/>
                    </a:lnTo>
                    <a:cubicBezTo>
                      <a:pt x="1206" y="153"/>
                      <a:pt x="1241" y="118"/>
                      <a:pt x="1241" y="82"/>
                    </a:cubicBezTo>
                    <a:cubicBezTo>
                      <a:pt x="1241" y="36"/>
                      <a:pt x="1206" y="1"/>
                      <a:pt x="11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9"/>
              <p:cNvSpPr/>
              <p:nvPr/>
            </p:nvSpPr>
            <p:spPr>
              <a:xfrm>
                <a:off x="826288" y="634159"/>
                <a:ext cx="526566" cy="679574"/>
              </a:xfrm>
              <a:custGeom>
                <a:avLst/>
                <a:gdLst/>
                <a:ahLst/>
                <a:cxnLst/>
                <a:rect l="l" t="t" r="r" b="b"/>
                <a:pathLst>
                  <a:path w="7726" h="9971" extrusionOk="0">
                    <a:moveTo>
                      <a:pt x="4806" y="1"/>
                    </a:moveTo>
                    <a:cubicBezTo>
                      <a:pt x="4591" y="1"/>
                      <a:pt x="4321" y="56"/>
                      <a:pt x="3957" y="222"/>
                    </a:cubicBezTo>
                    <a:cubicBezTo>
                      <a:pt x="2845" y="737"/>
                      <a:pt x="2716" y="1498"/>
                      <a:pt x="2658" y="2142"/>
                    </a:cubicBezTo>
                    <a:cubicBezTo>
                      <a:pt x="2611" y="2785"/>
                      <a:pt x="2997" y="3382"/>
                      <a:pt x="2775" y="3757"/>
                    </a:cubicBezTo>
                    <a:cubicBezTo>
                      <a:pt x="2564" y="4120"/>
                      <a:pt x="1499" y="4248"/>
                      <a:pt x="1288" y="5044"/>
                    </a:cubicBezTo>
                    <a:cubicBezTo>
                      <a:pt x="1078" y="5840"/>
                      <a:pt x="1557" y="6285"/>
                      <a:pt x="1534" y="6484"/>
                    </a:cubicBezTo>
                    <a:cubicBezTo>
                      <a:pt x="1522" y="6683"/>
                      <a:pt x="1277" y="6975"/>
                      <a:pt x="832" y="7209"/>
                    </a:cubicBezTo>
                    <a:cubicBezTo>
                      <a:pt x="375" y="7455"/>
                      <a:pt x="1" y="8719"/>
                      <a:pt x="961" y="9410"/>
                    </a:cubicBezTo>
                    <a:cubicBezTo>
                      <a:pt x="1469" y="9776"/>
                      <a:pt x="2026" y="9971"/>
                      <a:pt x="2629" y="9971"/>
                    </a:cubicBezTo>
                    <a:cubicBezTo>
                      <a:pt x="3165" y="9971"/>
                      <a:pt x="3737" y="9817"/>
                      <a:pt x="4343" y="9492"/>
                    </a:cubicBezTo>
                    <a:cubicBezTo>
                      <a:pt x="5642" y="8801"/>
                      <a:pt x="6532" y="7502"/>
                      <a:pt x="6625" y="6800"/>
                    </a:cubicBezTo>
                    <a:cubicBezTo>
                      <a:pt x="6731" y="6086"/>
                      <a:pt x="6450" y="5887"/>
                      <a:pt x="6848" y="5606"/>
                    </a:cubicBezTo>
                    <a:cubicBezTo>
                      <a:pt x="7246" y="5325"/>
                      <a:pt x="7726" y="4834"/>
                      <a:pt x="7480" y="4237"/>
                    </a:cubicBezTo>
                    <a:cubicBezTo>
                      <a:pt x="7222" y="3640"/>
                      <a:pt x="6813" y="3195"/>
                      <a:pt x="6813" y="3043"/>
                    </a:cubicBezTo>
                    <a:cubicBezTo>
                      <a:pt x="6813" y="2937"/>
                      <a:pt x="6836" y="2844"/>
                      <a:pt x="6883" y="2762"/>
                    </a:cubicBezTo>
                    <a:cubicBezTo>
                      <a:pt x="6883" y="2762"/>
                      <a:pt x="6903" y="2773"/>
                      <a:pt x="6939" y="2773"/>
                    </a:cubicBezTo>
                    <a:cubicBezTo>
                      <a:pt x="7009" y="2773"/>
                      <a:pt x="7138" y="2732"/>
                      <a:pt x="7292" y="2493"/>
                    </a:cubicBezTo>
                    <a:cubicBezTo>
                      <a:pt x="7527" y="2130"/>
                      <a:pt x="7620" y="1369"/>
                      <a:pt x="7292" y="772"/>
                    </a:cubicBezTo>
                    <a:cubicBezTo>
                      <a:pt x="7024" y="282"/>
                      <a:pt x="6439" y="202"/>
                      <a:pt x="5999" y="202"/>
                    </a:cubicBezTo>
                    <a:cubicBezTo>
                      <a:pt x="5903" y="202"/>
                      <a:pt x="5814" y="206"/>
                      <a:pt x="5736" y="210"/>
                    </a:cubicBezTo>
                    <a:cubicBezTo>
                      <a:pt x="5726" y="211"/>
                      <a:pt x="5716" y="211"/>
                      <a:pt x="5707" y="211"/>
                    </a:cubicBezTo>
                    <a:cubicBezTo>
                      <a:pt x="5432" y="211"/>
                      <a:pt x="5225" y="1"/>
                      <a:pt x="48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9"/>
              <p:cNvSpPr/>
              <p:nvPr/>
            </p:nvSpPr>
            <p:spPr>
              <a:xfrm>
                <a:off x="948358" y="1470105"/>
                <a:ext cx="441167" cy="442803"/>
              </a:xfrm>
              <a:custGeom>
                <a:avLst/>
                <a:gdLst/>
                <a:ahLst/>
                <a:cxnLst/>
                <a:rect l="l" t="t" r="r" b="b"/>
                <a:pathLst>
                  <a:path w="6473" h="6497" extrusionOk="0">
                    <a:moveTo>
                      <a:pt x="5408" y="1"/>
                    </a:moveTo>
                    <a:lnTo>
                      <a:pt x="890" y="118"/>
                    </a:lnTo>
                    <a:lnTo>
                      <a:pt x="761" y="480"/>
                    </a:lnTo>
                    <a:cubicBezTo>
                      <a:pt x="761" y="480"/>
                      <a:pt x="188" y="1335"/>
                      <a:pt x="94" y="2868"/>
                    </a:cubicBezTo>
                    <a:cubicBezTo>
                      <a:pt x="1" y="4401"/>
                      <a:pt x="597" y="6496"/>
                      <a:pt x="597" y="6496"/>
                    </a:cubicBezTo>
                    <a:lnTo>
                      <a:pt x="6063" y="6496"/>
                    </a:lnTo>
                    <a:cubicBezTo>
                      <a:pt x="6063" y="6496"/>
                      <a:pt x="6473" y="4331"/>
                      <a:pt x="6309" y="2962"/>
                    </a:cubicBezTo>
                    <a:cubicBezTo>
                      <a:pt x="6145" y="1581"/>
                      <a:pt x="5853" y="984"/>
                      <a:pt x="5853" y="984"/>
                    </a:cubicBezTo>
                    <a:lnTo>
                      <a:pt x="540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9"/>
              <p:cNvSpPr/>
              <p:nvPr/>
            </p:nvSpPr>
            <p:spPr>
              <a:xfrm>
                <a:off x="1034509" y="890293"/>
                <a:ext cx="264101" cy="625663"/>
              </a:xfrm>
              <a:custGeom>
                <a:avLst/>
                <a:gdLst/>
                <a:ahLst/>
                <a:cxnLst/>
                <a:rect l="l" t="t" r="r" b="b"/>
                <a:pathLst>
                  <a:path w="3875" h="9180" extrusionOk="0">
                    <a:moveTo>
                      <a:pt x="1513" y="0"/>
                    </a:moveTo>
                    <a:cubicBezTo>
                      <a:pt x="1405" y="0"/>
                      <a:pt x="1288" y="163"/>
                      <a:pt x="1288" y="163"/>
                    </a:cubicBezTo>
                    <a:cubicBezTo>
                      <a:pt x="1288" y="163"/>
                      <a:pt x="1276" y="1778"/>
                      <a:pt x="1206" y="1977"/>
                    </a:cubicBezTo>
                    <a:cubicBezTo>
                      <a:pt x="1148" y="2176"/>
                      <a:pt x="843" y="2480"/>
                      <a:pt x="1" y="2843"/>
                    </a:cubicBezTo>
                    <a:cubicBezTo>
                      <a:pt x="1" y="2843"/>
                      <a:pt x="551" y="6296"/>
                      <a:pt x="644" y="7314"/>
                    </a:cubicBezTo>
                    <a:cubicBezTo>
                      <a:pt x="750" y="8344"/>
                      <a:pt x="750" y="9023"/>
                      <a:pt x="750" y="9023"/>
                    </a:cubicBezTo>
                    <a:cubicBezTo>
                      <a:pt x="750" y="9023"/>
                      <a:pt x="1767" y="9179"/>
                      <a:pt x="2398" y="9179"/>
                    </a:cubicBezTo>
                    <a:cubicBezTo>
                      <a:pt x="2457" y="9179"/>
                      <a:pt x="2513" y="9178"/>
                      <a:pt x="2564" y="9175"/>
                    </a:cubicBezTo>
                    <a:cubicBezTo>
                      <a:pt x="3161" y="9140"/>
                      <a:pt x="3875" y="8777"/>
                      <a:pt x="3875" y="8777"/>
                    </a:cubicBezTo>
                    <a:lnTo>
                      <a:pt x="3664" y="2656"/>
                    </a:lnTo>
                    <a:lnTo>
                      <a:pt x="2728" y="2105"/>
                    </a:lnTo>
                    <a:lnTo>
                      <a:pt x="2681" y="1040"/>
                    </a:lnTo>
                    <a:cubicBezTo>
                      <a:pt x="2681" y="1040"/>
                      <a:pt x="1674" y="81"/>
                      <a:pt x="1557" y="10"/>
                    </a:cubicBezTo>
                    <a:cubicBezTo>
                      <a:pt x="1543" y="3"/>
                      <a:pt x="1528" y="0"/>
                      <a:pt x="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9"/>
              <p:cNvSpPr/>
              <p:nvPr/>
            </p:nvSpPr>
            <p:spPr>
              <a:xfrm>
                <a:off x="1029738" y="884773"/>
                <a:ext cx="274460" cy="635614"/>
              </a:xfrm>
              <a:custGeom>
                <a:avLst/>
                <a:gdLst/>
                <a:ahLst/>
                <a:cxnLst/>
                <a:rect l="l" t="t" r="r" b="b"/>
                <a:pathLst>
                  <a:path w="4027" h="9326" extrusionOk="0">
                    <a:moveTo>
                      <a:pt x="1582" y="148"/>
                    </a:moveTo>
                    <a:cubicBezTo>
                      <a:pt x="1586" y="148"/>
                      <a:pt x="1589" y="149"/>
                      <a:pt x="1592" y="150"/>
                    </a:cubicBezTo>
                    <a:cubicBezTo>
                      <a:pt x="1674" y="197"/>
                      <a:pt x="2294" y="782"/>
                      <a:pt x="2681" y="1145"/>
                    </a:cubicBezTo>
                    <a:lnTo>
                      <a:pt x="2727" y="2186"/>
                    </a:lnTo>
                    <a:cubicBezTo>
                      <a:pt x="2727" y="2210"/>
                      <a:pt x="2739" y="2233"/>
                      <a:pt x="2763" y="2245"/>
                    </a:cubicBezTo>
                    <a:lnTo>
                      <a:pt x="3652" y="2772"/>
                    </a:lnTo>
                    <a:lnTo>
                      <a:pt x="3874" y="8811"/>
                    </a:lnTo>
                    <a:cubicBezTo>
                      <a:pt x="3476" y="8998"/>
                      <a:pt x="3067" y="9127"/>
                      <a:pt x="2634" y="9174"/>
                    </a:cubicBezTo>
                    <a:cubicBezTo>
                      <a:pt x="2049" y="9174"/>
                      <a:pt x="1463" y="9127"/>
                      <a:pt x="890" y="9033"/>
                    </a:cubicBezTo>
                    <a:lnTo>
                      <a:pt x="890" y="9045"/>
                    </a:lnTo>
                    <a:cubicBezTo>
                      <a:pt x="890" y="8846"/>
                      <a:pt x="878" y="8237"/>
                      <a:pt x="796" y="7383"/>
                    </a:cubicBezTo>
                    <a:cubicBezTo>
                      <a:pt x="703" y="6447"/>
                      <a:pt x="223" y="3404"/>
                      <a:pt x="153" y="2959"/>
                    </a:cubicBezTo>
                    <a:cubicBezTo>
                      <a:pt x="843" y="2655"/>
                      <a:pt x="1264" y="2350"/>
                      <a:pt x="1346" y="2081"/>
                    </a:cubicBezTo>
                    <a:cubicBezTo>
                      <a:pt x="1417" y="1882"/>
                      <a:pt x="1440" y="513"/>
                      <a:pt x="1440" y="255"/>
                    </a:cubicBezTo>
                    <a:cubicBezTo>
                      <a:pt x="1483" y="202"/>
                      <a:pt x="1545" y="148"/>
                      <a:pt x="1582" y="148"/>
                    </a:cubicBezTo>
                    <a:close/>
                    <a:moveTo>
                      <a:pt x="1584" y="0"/>
                    </a:moveTo>
                    <a:cubicBezTo>
                      <a:pt x="1447" y="0"/>
                      <a:pt x="1319" y="177"/>
                      <a:pt x="1300" y="197"/>
                    </a:cubicBezTo>
                    <a:cubicBezTo>
                      <a:pt x="1300" y="208"/>
                      <a:pt x="1288" y="220"/>
                      <a:pt x="1288" y="244"/>
                    </a:cubicBezTo>
                    <a:cubicBezTo>
                      <a:pt x="1288" y="887"/>
                      <a:pt x="1264" y="1894"/>
                      <a:pt x="1218" y="2034"/>
                    </a:cubicBezTo>
                    <a:cubicBezTo>
                      <a:pt x="1159" y="2175"/>
                      <a:pt x="948" y="2456"/>
                      <a:pt x="47" y="2854"/>
                    </a:cubicBezTo>
                    <a:cubicBezTo>
                      <a:pt x="12" y="2865"/>
                      <a:pt x="0" y="2900"/>
                      <a:pt x="0" y="2936"/>
                    </a:cubicBezTo>
                    <a:cubicBezTo>
                      <a:pt x="12" y="2971"/>
                      <a:pt x="550" y="6400"/>
                      <a:pt x="644" y="7407"/>
                    </a:cubicBezTo>
                    <a:cubicBezTo>
                      <a:pt x="749" y="8413"/>
                      <a:pt x="749" y="9092"/>
                      <a:pt x="749" y="9104"/>
                    </a:cubicBezTo>
                    <a:cubicBezTo>
                      <a:pt x="749" y="9139"/>
                      <a:pt x="773" y="9174"/>
                      <a:pt x="808" y="9174"/>
                    </a:cubicBezTo>
                    <a:cubicBezTo>
                      <a:pt x="1358" y="9256"/>
                      <a:pt x="1920" y="9314"/>
                      <a:pt x="2470" y="9326"/>
                    </a:cubicBezTo>
                    <a:lnTo>
                      <a:pt x="2645" y="9326"/>
                    </a:lnTo>
                    <a:cubicBezTo>
                      <a:pt x="3254" y="9291"/>
                      <a:pt x="3956" y="8940"/>
                      <a:pt x="3980" y="8928"/>
                    </a:cubicBezTo>
                    <a:cubicBezTo>
                      <a:pt x="4003" y="8916"/>
                      <a:pt x="4027" y="8881"/>
                      <a:pt x="4027" y="8858"/>
                    </a:cubicBezTo>
                    <a:lnTo>
                      <a:pt x="3804" y="2737"/>
                    </a:lnTo>
                    <a:cubicBezTo>
                      <a:pt x="3804" y="2713"/>
                      <a:pt x="3792" y="2690"/>
                      <a:pt x="3769" y="2678"/>
                    </a:cubicBezTo>
                    <a:lnTo>
                      <a:pt x="2880" y="2151"/>
                    </a:lnTo>
                    <a:lnTo>
                      <a:pt x="2833" y="1110"/>
                    </a:lnTo>
                    <a:cubicBezTo>
                      <a:pt x="2833" y="1098"/>
                      <a:pt x="2821" y="1075"/>
                      <a:pt x="2809" y="1063"/>
                    </a:cubicBezTo>
                    <a:cubicBezTo>
                      <a:pt x="2634" y="899"/>
                      <a:pt x="1779" y="91"/>
                      <a:pt x="1662" y="21"/>
                    </a:cubicBezTo>
                    <a:cubicBezTo>
                      <a:pt x="1636" y="6"/>
                      <a:pt x="1610" y="0"/>
                      <a:pt x="15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9"/>
              <p:cNvSpPr/>
              <p:nvPr/>
            </p:nvSpPr>
            <p:spPr>
              <a:xfrm>
                <a:off x="1146968" y="906924"/>
                <a:ext cx="73471" cy="120498"/>
              </a:xfrm>
              <a:custGeom>
                <a:avLst/>
                <a:gdLst/>
                <a:ahLst/>
                <a:cxnLst/>
                <a:rect l="l" t="t" r="r" b="b"/>
                <a:pathLst>
                  <a:path w="1078" h="1768" extrusionOk="0">
                    <a:moveTo>
                      <a:pt x="48" y="1"/>
                    </a:moveTo>
                    <a:lnTo>
                      <a:pt x="1" y="281"/>
                    </a:lnTo>
                    <a:cubicBezTo>
                      <a:pt x="1" y="281"/>
                      <a:pt x="715" y="1428"/>
                      <a:pt x="1078" y="1768"/>
                    </a:cubicBezTo>
                    <a:lnTo>
                      <a:pt x="1031" y="796"/>
                    </a:lnTo>
                    <a:lnTo>
                      <a:pt x="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9"/>
              <p:cNvSpPr/>
              <p:nvPr/>
            </p:nvSpPr>
            <p:spPr>
              <a:xfrm>
                <a:off x="1142197" y="902357"/>
                <a:ext cx="83831" cy="130653"/>
              </a:xfrm>
              <a:custGeom>
                <a:avLst/>
                <a:gdLst/>
                <a:ahLst/>
                <a:cxnLst/>
                <a:rect l="l" t="t" r="r" b="b"/>
                <a:pathLst>
                  <a:path w="1230" h="1917" extrusionOk="0">
                    <a:moveTo>
                      <a:pt x="165" y="208"/>
                    </a:moveTo>
                    <a:lnTo>
                      <a:pt x="1031" y="899"/>
                    </a:lnTo>
                    <a:lnTo>
                      <a:pt x="1066" y="1648"/>
                    </a:lnTo>
                    <a:cubicBezTo>
                      <a:pt x="738" y="1226"/>
                      <a:pt x="434" y="781"/>
                      <a:pt x="153" y="337"/>
                    </a:cubicBezTo>
                    <a:lnTo>
                      <a:pt x="165" y="208"/>
                    </a:lnTo>
                    <a:close/>
                    <a:moveTo>
                      <a:pt x="129" y="0"/>
                    </a:moveTo>
                    <a:cubicBezTo>
                      <a:pt x="118" y="0"/>
                      <a:pt x="106" y="3"/>
                      <a:pt x="94" y="9"/>
                    </a:cubicBezTo>
                    <a:cubicBezTo>
                      <a:pt x="71" y="9"/>
                      <a:pt x="47" y="32"/>
                      <a:pt x="47" y="56"/>
                    </a:cubicBezTo>
                    <a:lnTo>
                      <a:pt x="1" y="337"/>
                    </a:lnTo>
                    <a:cubicBezTo>
                      <a:pt x="1" y="348"/>
                      <a:pt x="1" y="372"/>
                      <a:pt x="12" y="384"/>
                    </a:cubicBezTo>
                    <a:cubicBezTo>
                      <a:pt x="36" y="430"/>
                      <a:pt x="726" y="1542"/>
                      <a:pt x="1101" y="1893"/>
                    </a:cubicBezTo>
                    <a:cubicBezTo>
                      <a:pt x="1113" y="1905"/>
                      <a:pt x="1136" y="1905"/>
                      <a:pt x="1148" y="1917"/>
                    </a:cubicBezTo>
                    <a:cubicBezTo>
                      <a:pt x="1159" y="1917"/>
                      <a:pt x="1171" y="1905"/>
                      <a:pt x="1183" y="1905"/>
                    </a:cubicBezTo>
                    <a:cubicBezTo>
                      <a:pt x="1206" y="1893"/>
                      <a:pt x="1230" y="1858"/>
                      <a:pt x="1218" y="1835"/>
                    </a:cubicBezTo>
                    <a:lnTo>
                      <a:pt x="1171" y="852"/>
                    </a:lnTo>
                    <a:cubicBezTo>
                      <a:pt x="1171" y="828"/>
                      <a:pt x="1159" y="817"/>
                      <a:pt x="1148" y="805"/>
                    </a:cubicBezTo>
                    <a:lnTo>
                      <a:pt x="165" y="9"/>
                    </a:lnTo>
                    <a:cubicBezTo>
                      <a:pt x="153" y="3"/>
                      <a:pt x="141" y="0"/>
                      <a:pt x="1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9"/>
              <p:cNvSpPr/>
              <p:nvPr/>
            </p:nvSpPr>
            <p:spPr>
              <a:xfrm>
                <a:off x="1044868" y="1136681"/>
                <a:ext cx="253741" cy="379283"/>
              </a:xfrm>
              <a:custGeom>
                <a:avLst/>
                <a:gdLst/>
                <a:ahLst/>
                <a:cxnLst/>
                <a:rect l="l" t="t" r="r" b="b"/>
                <a:pathLst>
                  <a:path w="3723" h="5565" extrusionOk="0">
                    <a:moveTo>
                      <a:pt x="3535" y="0"/>
                    </a:moveTo>
                    <a:lnTo>
                      <a:pt x="1" y="199"/>
                    </a:lnTo>
                    <a:cubicBezTo>
                      <a:pt x="165" y="1311"/>
                      <a:pt x="422" y="3032"/>
                      <a:pt x="492" y="3699"/>
                    </a:cubicBezTo>
                    <a:cubicBezTo>
                      <a:pt x="598" y="4729"/>
                      <a:pt x="598" y="5408"/>
                      <a:pt x="598" y="5408"/>
                    </a:cubicBezTo>
                    <a:cubicBezTo>
                      <a:pt x="598" y="5408"/>
                      <a:pt x="1615" y="5564"/>
                      <a:pt x="2246" y="5564"/>
                    </a:cubicBezTo>
                    <a:cubicBezTo>
                      <a:pt x="2305" y="5564"/>
                      <a:pt x="2361" y="5563"/>
                      <a:pt x="2412" y="5560"/>
                    </a:cubicBezTo>
                    <a:cubicBezTo>
                      <a:pt x="3009" y="5525"/>
                      <a:pt x="3723" y="5162"/>
                      <a:pt x="3723" y="5162"/>
                    </a:cubicBezTo>
                    <a:lnTo>
                      <a:pt x="35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9"/>
              <p:cNvSpPr/>
              <p:nvPr/>
            </p:nvSpPr>
            <p:spPr>
              <a:xfrm>
                <a:off x="1040097" y="1131910"/>
                <a:ext cx="263283" cy="388484"/>
              </a:xfrm>
              <a:custGeom>
                <a:avLst/>
                <a:gdLst/>
                <a:ahLst/>
                <a:cxnLst/>
                <a:rect l="l" t="t" r="r" b="b"/>
                <a:pathLst>
                  <a:path w="3863" h="5700" extrusionOk="0">
                    <a:moveTo>
                      <a:pt x="3535" y="152"/>
                    </a:moveTo>
                    <a:lnTo>
                      <a:pt x="3722" y="5185"/>
                    </a:lnTo>
                    <a:cubicBezTo>
                      <a:pt x="3324" y="5372"/>
                      <a:pt x="2915" y="5501"/>
                      <a:pt x="2482" y="5548"/>
                    </a:cubicBezTo>
                    <a:cubicBezTo>
                      <a:pt x="1897" y="5548"/>
                      <a:pt x="1311" y="5501"/>
                      <a:pt x="738" y="5407"/>
                    </a:cubicBezTo>
                    <a:lnTo>
                      <a:pt x="738" y="5419"/>
                    </a:lnTo>
                    <a:cubicBezTo>
                      <a:pt x="738" y="5220"/>
                      <a:pt x="726" y="4611"/>
                      <a:pt x="644" y="3769"/>
                    </a:cubicBezTo>
                    <a:cubicBezTo>
                      <a:pt x="574" y="3090"/>
                      <a:pt x="317" y="1358"/>
                      <a:pt x="164" y="340"/>
                    </a:cubicBezTo>
                    <a:lnTo>
                      <a:pt x="3535" y="152"/>
                    </a:lnTo>
                    <a:close/>
                    <a:moveTo>
                      <a:pt x="3605" y="0"/>
                    </a:moveTo>
                    <a:lnTo>
                      <a:pt x="71" y="199"/>
                    </a:lnTo>
                    <a:cubicBezTo>
                      <a:pt x="47" y="199"/>
                      <a:pt x="24" y="211"/>
                      <a:pt x="12" y="222"/>
                    </a:cubicBezTo>
                    <a:cubicBezTo>
                      <a:pt x="1" y="246"/>
                      <a:pt x="1" y="269"/>
                      <a:pt x="1" y="281"/>
                    </a:cubicBezTo>
                    <a:cubicBezTo>
                      <a:pt x="153" y="1299"/>
                      <a:pt x="422" y="3090"/>
                      <a:pt x="492" y="3781"/>
                    </a:cubicBezTo>
                    <a:cubicBezTo>
                      <a:pt x="597" y="4787"/>
                      <a:pt x="597" y="5466"/>
                      <a:pt x="597" y="5478"/>
                    </a:cubicBezTo>
                    <a:cubicBezTo>
                      <a:pt x="597" y="5513"/>
                      <a:pt x="621" y="5548"/>
                      <a:pt x="656" y="5548"/>
                    </a:cubicBezTo>
                    <a:cubicBezTo>
                      <a:pt x="1206" y="5630"/>
                      <a:pt x="1768" y="5688"/>
                      <a:pt x="2318" y="5700"/>
                    </a:cubicBezTo>
                    <a:lnTo>
                      <a:pt x="2482" y="5700"/>
                    </a:lnTo>
                    <a:cubicBezTo>
                      <a:pt x="3090" y="5665"/>
                      <a:pt x="3793" y="5314"/>
                      <a:pt x="3828" y="5290"/>
                    </a:cubicBezTo>
                    <a:cubicBezTo>
                      <a:pt x="3851" y="5279"/>
                      <a:pt x="3863" y="5255"/>
                      <a:pt x="3863" y="5232"/>
                    </a:cubicBezTo>
                    <a:lnTo>
                      <a:pt x="3687" y="70"/>
                    </a:lnTo>
                    <a:cubicBezTo>
                      <a:pt x="3676" y="47"/>
                      <a:pt x="3676" y="35"/>
                      <a:pt x="3652" y="23"/>
                    </a:cubicBezTo>
                    <a:cubicBezTo>
                      <a:pt x="3640" y="0"/>
                      <a:pt x="3629" y="0"/>
                      <a:pt x="36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9"/>
              <p:cNvSpPr/>
              <p:nvPr/>
            </p:nvSpPr>
            <p:spPr>
              <a:xfrm>
                <a:off x="1064839" y="743415"/>
                <a:ext cx="232954" cy="243382"/>
              </a:xfrm>
              <a:custGeom>
                <a:avLst/>
                <a:gdLst/>
                <a:ahLst/>
                <a:cxnLst/>
                <a:rect l="l" t="t" r="r" b="b"/>
                <a:pathLst>
                  <a:path w="3418" h="3571" extrusionOk="0">
                    <a:moveTo>
                      <a:pt x="2821" y="0"/>
                    </a:moveTo>
                    <a:cubicBezTo>
                      <a:pt x="2821" y="0"/>
                      <a:pt x="1861" y="1311"/>
                      <a:pt x="843" y="1627"/>
                    </a:cubicBezTo>
                    <a:lnTo>
                      <a:pt x="586" y="1662"/>
                    </a:lnTo>
                    <a:cubicBezTo>
                      <a:pt x="586" y="1662"/>
                      <a:pt x="448" y="1469"/>
                      <a:pt x="312" y="1469"/>
                    </a:cubicBezTo>
                    <a:cubicBezTo>
                      <a:pt x="250" y="1469"/>
                      <a:pt x="189" y="1510"/>
                      <a:pt x="141" y="1627"/>
                    </a:cubicBezTo>
                    <a:cubicBezTo>
                      <a:pt x="0" y="2002"/>
                      <a:pt x="293" y="2435"/>
                      <a:pt x="469" y="2528"/>
                    </a:cubicBezTo>
                    <a:cubicBezTo>
                      <a:pt x="511" y="2547"/>
                      <a:pt x="557" y="2556"/>
                      <a:pt x="603" y="2556"/>
                    </a:cubicBezTo>
                    <a:cubicBezTo>
                      <a:pt x="673" y="2556"/>
                      <a:pt x="745" y="2535"/>
                      <a:pt x="808" y="2493"/>
                    </a:cubicBezTo>
                    <a:lnTo>
                      <a:pt x="925" y="2376"/>
                    </a:lnTo>
                    <a:cubicBezTo>
                      <a:pt x="925" y="2376"/>
                      <a:pt x="1510" y="3043"/>
                      <a:pt x="1908" y="3277"/>
                    </a:cubicBezTo>
                    <a:cubicBezTo>
                      <a:pt x="2189" y="3438"/>
                      <a:pt x="2360" y="3571"/>
                      <a:pt x="2503" y="3571"/>
                    </a:cubicBezTo>
                    <a:cubicBezTo>
                      <a:pt x="2569" y="3571"/>
                      <a:pt x="2630" y="3543"/>
                      <a:pt x="2692" y="3476"/>
                    </a:cubicBezTo>
                    <a:cubicBezTo>
                      <a:pt x="3032" y="3113"/>
                      <a:pt x="3242" y="2669"/>
                      <a:pt x="3336" y="2177"/>
                    </a:cubicBezTo>
                    <a:cubicBezTo>
                      <a:pt x="3395" y="1686"/>
                      <a:pt x="3418" y="1194"/>
                      <a:pt x="3418" y="702"/>
                    </a:cubicBezTo>
                    <a:cubicBezTo>
                      <a:pt x="3418" y="702"/>
                      <a:pt x="2903" y="0"/>
                      <a:pt x="2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9"/>
              <p:cNvSpPr/>
              <p:nvPr/>
            </p:nvSpPr>
            <p:spPr>
              <a:xfrm>
                <a:off x="1059250" y="738576"/>
                <a:ext cx="243382" cy="252991"/>
              </a:xfrm>
              <a:custGeom>
                <a:avLst/>
                <a:gdLst/>
                <a:ahLst/>
                <a:cxnLst/>
                <a:rect l="l" t="t" r="r" b="b"/>
                <a:pathLst>
                  <a:path w="3571" h="3712" extrusionOk="0">
                    <a:moveTo>
                      <a:pt x="1007" y="2377"/>
                    </a:moveTo>
                    <a:cubicBezTo>
                      <a:pt x="1008" y="2377"/>
                      <a:pt x="1008" y="2377"/>
                      <a:pt x="1009" y="2377"/>
                    </a:cubicBezTo>
                    <a:lnTo>
                      <a:pt x="1009" y="2377"/>
                    </a:lnTo>
                    <a:cubicBezTo>
                      <a:pt x="1012" y="2377"/>
                      <a:pt x="1015" y="2377"/>
                      <a:pt x="1019" y="2377"/>
                    </a:cubicBezTo>
                    <a:close/>
                    <a:moveTo>
                      <a:pt x="2915" y="165"/>
                    </a:moveTo>
                    <a:cubicBezTo>
                      <a:pt x="3090" y="364"/>
                      <a:pt x="3266" y="574"/>
                      <a:pt x="3430" y="785"/>
                    </a:cubicBezTo>
                    <a:cubicBezTo>
                      <a:pt x="3430" y="1265"/>
                      <a:pt x="3395" y="1757"/>
                      <a:pt x="3336" y="2236"/>
                    </a:cubicBezTo>
                    <a:cubicBezTo>
                      <a:pt x="3254" y="2705"/>
                      <a:pt x="3043" y="3138"/>
                      <a:pt x="2727" y="3489"/>
                    </a:cubicBezTo>
                    <a:cubicBezTo>
                      <a:pt x="2678" y="3539"/>
                      <a:pt x="2635" y="3562"/>
                      <a:pt x="2584" y="3562"/>
                    </a:cubicBezTo>
                    <a:cubicBezTo>
                      <a:pt x="2504" y="3562"/>
                      <a:pt x="2404" y="3503"/>
                      <a:pt x="2224" y="3395"/>
                    </a:cubicBezTo>
                    <a:lnTo>
                      <a:pt x="2025" y="3278"/>
                    </a:lnTo>
                    <a:cubicBezTo>
                      <a:pt x="1639" y="3056"/>
                      <a:pt x="1065" y="2400"/>
                      <a:pt x="1065" y="2400"/>
                    </a:cubicBezTo>
                    <a:cubicBezTo>
                      <a:pt x="1054" y="2389"/>
                      <a:pt x="1032" y="2378"/>
                      <a:pt x="1009" y="2377"/>
                    </a:cubicBezTo>
                    <a:lnTo>
                      <a:pt x="1009" y="2377"/>
                    </a:lnTo>
                    <a:cubicBezTo>
                      <a:pt x="989" y="2377"/>
                      <a:pt x="970" y="2379"/>
                      <a:pt x="960" y="2389"/>
                    </a:cubicBezTo>
                    <a:lnTo>
                      <a:pt x="843" y="2506"/>
                    </a:lnTo>
                    <a:cubicBezTo>
                      <a:pt x="794" y="2534"/>
                      <a:pt x="740" y="2549"/>
                      <a:pt x="684" y="2549"/>
                    </a:cubicBezTo>
                    <a:cubicBezTo>
                      <a:pt x="648" y="2549"/>
                      <a:pt x="611" y="2543"/>
                      <a:pt x="574" y="2529"/>
                    </a:cubicBezTo>
                    <a:cubicBezTo>
                      <a:pt x="445" y="2447"/>
                      <a:pt x="164" y="2049"/>
                      <a:pt x="293" y="1721"/>
                    </a:cubicBezTo>
                    <a:cubicBezTo>
                      <a:pt x="305" y="1675"/>
                      <a:pt x="316" y="1616"/>
                      <a:pt x="387" y="1604"/>
                    </a:cubicBezTo>
                    <a:cubicBezTo>
                      <a:pt x="390" y="1604"/>
                      <a:pt x="394" y="1604"/>
                      <a:pt x="398" y="1604"/>
                    </a:cubicBezTo>
                    <a:cubicBezTo>
                      <a:pt x="466" y="1604"/>
                      <a:pt x="553" y="1702"/>
                      <a:pt x="597" y="1768"/>
                    </a:cubicBezTo>
                    <a:cubicBezTo>
                      <a:pt x="621" y="1780"/>
                      <a:pt x="644" y="1792"/>
                      <a:pt x="668" y="1792"/>
                    </a:cubicBezTo>
                    <a:lnTo>
                      <a:pt x="948" y="1757"/>
                    </a:lnTo>
                    <a:cubicBezTo>
                      <a:pt x="1861" y="1476"/>
                      <a:pt x="2716" y="422"/>
                      <a:pt x="2915" y="165"/>
                    </a:cubicBezTo>
                    <a:close/>
                    <a:moveTo>
                      <a:pt x="2891" y="1"/>
                    </a:moveTo>
                    <a:cubicBezTo>
                      <a:pt x="2868" y="1"/>
                      <a:pt x="2845" y="13"/>
                      <a:pt x="2833" y="36"/>
                    </a:cubicBezTo>
                    <a:cubicBezTo>
                      <a:pt x="2821" y="48"/>
                      <a:pt x="1885" y="1312"/>
                      <a:pt x="913" y="1628"/>
                    </a:cubicBezTo>
                    <a:lnTo>
                      <a:pt x="691" y="1651"/>
                    </a:lnTo>
                    <a:cubicBezTo>
                      <a:pt x="648" y="1586"/>
                      <a:pt x="534" y="1461"/>
                      <a:pt x="397" y="1461"/>
                    </a:cubicBezTo>
                    <a:cubicBezTo>
                      <a:pt x="386" y="1461"/>
                      <a:pt x="375" y="1462"/>
                      <a:pt x="363" y="1464"/>
                    </a:cubicBezTo>
                    <a:cubicBezTo>
                      <a:pt x="281" y="1476"/>
                      <a:pt x="211" y="1546"/>
                      <a:pt x="164" y="1675"/>
                    </a:cubicBezTo>
                    <a:cubicBezTo>
                      <a:pt x="0" y="2073"/>
                      <a:pt x="293" y="2552"/>
                      <a:pt x="515" y="2658"/>
                    </a:cubicBezTo>
                    <a:cubicBezTo>
                      <a:pt x="571" y="2685"/>
                      <a:pt x="630" y="2699"/>
                      <a:pt x="689" y="2699"/>
                    </a:cubicBezTo>
                    <a:cubicBezTo>
                      <a:pt x="780" y="2699"/>
                      <a:pt x="870" y="2668"/>
                      <a:pt x="948" y="2611"/>
                    </a:cubicBezTo>
                    <a:lnTo>
                      <a:pt x="1019" y="2552"/>
                    </a:lnTo>
                    <a:cubicBezTo>
                      <a:pt x="1171" y="2728"/>
                      <a:pt x="1616" y="3208"/>
                      <a:pt x="1967" y="3407"/>
                    </a:cubicBezTo>
                    <a:cubicBezTo>
                      <a:pt x="2037" y="3454"/>
                      <a:pt x="2095" y="3489"/>
                      <a:pt x="2154" y="3524"/>
                    </a:cubicBezTo>
                    <a:cubicBezTo>
                      <a:pt x="2283" y="3618"/>
                      <a:pt x="2435" y="3688"/>
                      <a:pt x="2599" y="3711"/>
                    </a:cubicBezTo>
                    <a:cubicBezTo>
                      <a:pt x="2681" y="3711"/>
                      <a:pt x="2763" y="3676"/>
                      <a:pt x="2833" y="3606"/>
                    </a:cubicBezTo>
                    <a:cubicBezTo>
                      <a:pt x="3172" y="3231"/>
                      <a:pt x="3395" y="2763"/>
                      <a:pt x="3488" y="2260"/>
                    </a:cubicBezTo>
                    <a:cubicBezTo>
                      <a:pt x="3547" y="1768"/>
                      <a:pt x="3570" y="1277"/>
                      <a:pt x="3570" y="773"/>
                    </a:cubicBezTo>
                    <a:cubicBezTo>
                      <a:pt x="3570" y="762"/>
                      <a:pt x="3570" y="738"/>
                      <a:pt x="3558" y="727"/>
                    </a:cubicBezTo>
                    <a:cubicBezTo>
                      <a:pt x="3020" y="1"/>
                      <a:pt x="2926" y="1"/>
                      <a:pt x="28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9"/>
              <p:cNvSpPr/>
              <p:nvPr/>
            </p:nvSpPr>
            <p:spPr>
              <a:xfrm>
                <a:off x="1247500" y="804007"/>
                <a:ext cx="34350" cy="79878"/>
              </a:xfrm>
              <a:custGeom>
                <a:avLst/>
                <a:gdLst/>
                <a:ahLst/>
                <a:cxnLst/>
                <a:rect l="l" t="t" r="r" b="b"/>
                <a:pathLst>
                  <a:path w="504" h="1172" extrusionOk="0">
                    <a:moveTo>
                      <a:pt x="141" y="1"/>
                    </a:moveTo>
                    <a:cubicBezTo>
                      <a:pt x="94" y="1"/>
                      <a:pt x="59" y="24"/>
                      <a:pt x="59" y="71"/>
                    </a:cubicBezTo>
                    <a:cubicBezTo>
                      <a:pt x="59" y="165"/>
                      <a:pt x="36" y="668"/>
                      <a:pt x="235" y="797"/>
                    </a:cubicBezTo>
                    <a:cubicBezTo>
                      <a:pt x="305" y="832"/>
                      <a:pt x="340" y="902"/>
                      <a:pt x="340" y="984"/>
                    </a:cubicBezTo>
                    <a:cubicBezTo>
                      <a:pt x="340" y="1019"/>
                      <a:pt x="317" y="1019"/>
                      <a:pt x="317" y="1019"/>
                    </a:cubicBezTo>
                    <a:cubicBezTo>
                      <a:pt x="281" y="1025"/>
                      <a:pt x="243" y="1028"/>
                      <a:pt x="205" y="1028"/>
                    </a:cubicBezTo>
                    <a:cubicBezTo>
                      <a:pt x="167" y="1028"/>
                      <a:pt x="129" y="1025"/>
                      <a:pt x="94" y="1019"/>
                    </a:cubicBezTo>
                    <a:cubicBezTo>
                      <a:pt x="86" y="1017"/>
                      <a:pt x="78" y="1016"/>
                      <a:pt x="71" y="1016"/>
                    </a:cubicBezTo>
                    <a:cubicBezTo>
                      <a:pt x="36" y="1016"/>
                      <a:pt x="10" y="1037"/>
                      <a:pt x="1" y="1066"/>
                    </a:cubicBezTo>
                    <a:cubicBezTo>
                      <a:pt x="1" y="1113"/>
                      <a:pt x="24" y="1148"/>
                      <a:pt x="59" y="1159"/>
                    </a:cubicBezTo>
                    <a:cubicBezTo>
                      <a:pt x="118" y="1171"/>
                      <a:pt x="164" y="1171"/>
                      <a:pt x="223" y="1171"/>
                    </a:cubicBezTo>
                    <a:cubicBezTo>
                      <a:pt x="270" y="1171"/>
                      <a:pt x="305" y="1159"/>
                      <a:pt x="352" y="1148"/>
                    </a:cubicBezTo>
                    <a:cubicBezTo>
                      <a:pt x="422" y="1136"/>
                      <a:pt x="480" y="1077"/>
                      <a:pt x="492" y="1007"/>
                    </a:cubicBezTo>
                    <a:cubicBezTo>
                      <a:pt x="504" y="867"/>
                      <a:pt x="434" y="750"/>
                      <a:pt x="317" y="680"/>
                    </a:cubicBezTo>
                    <a:cubicBezTo>
                      <a:pt x="223" y="609"/>
                      <a:pt x="200" y="293"/>
                      <a:pt x="211" y="71"/>
                    </a:cubicBezTo>
                    <a:cubicBezTo>
                      <a:pt x="211" y="36"/>
                      <a:pt x="176" y="1"/>
                      <a:pt x="1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9"/>
              <p:cNvSpPr/>
              <p:nvPr/>
            </p:nvSpPr>
            <p:spPr>
              <a:xfrm>
                <a:off x="1202039" y="886613"/>
                <a:ext cx="61476" cy="22832"/>
              </a:xfrm>
              <a:custGeom>
                <a:avLst/>
                <a:gdLst/>
                <a:ahLst/>
                <a:cxnLst/>
                <a:rect l="l" t="t" r="r" b="b"/>
                <a:pathLst>
                  <a:path w="902" h="335" extrusionOk="0">
                    <a:moveTo>
                      <a:pt x="72" y="0"/>
                    </a:moveTo>
                    <a:cubicBezTo>
                      <a:pt x="53" y="0"/>
                      <a:pt x="36" y="6"/>
                      <a:pt x="24" y="18"/>
                    </a:cubicBezTo>
                    <a:cubicBezTo>
                      <a:pt x="0" y="53"/>
                      <a:pt x="0" y="100"/>
                      <a:pt x="24" y="123"/>
                    </a:cubicBezTo>
                    <a:cubicBezTo>
                      <a:pt x="155" y="255"/>
                      <a:pt x="338" y="335"/>
                      <a:pt x="525" y="335"/>
                    </a:cubicBezTo>
                    <a:cubicBezTo>
                      <a:pt x="537" y="335"/>
                      <a:pt x="550" y="334"/>
                      <a:pt x="562" y="334"/>
                    </a:cubicBezTo>
                    <a:cubicBezTo>
                      <a:pt x="656" y="334"/>
                      <a:pt x="750" y="310"/>
                      <a:pt x="843" y="287"/>
                    </a:cubicBezTo>
                    <a:cubicBezTo>
                      <a:pt x="890" y="275"/>
                      <a:pt x="902" y="240"/>
                      <a:pt x="902" y="193"/>
                    </a:cubicBezTo>
                    <a:cubicBezTo>
                      <a:pt x="892" y="164"/>
                      <a:pt x="859" y="143"/>
                      <a:pt x="828" y="143"/>
                    </a:cubicBezTo>
                    <a:cubicBezTo>
                      <a:pt x="821" y="143"/>
                      <a:pt x="814" y="144"/>
                      <a:pt x="808" y="146"/>
                    </a:cubicBezTo>
                    <a:cubicBezTo>
                      <a:pt x="716" y="173"/>
                      <a:pt x="634" y="184"/>
                      <a:pt x="561" y="184"/>
                    </a:cubicBezTo>
                    <a:cubicBezTo>
                      <a:pt x="280" y="184"/>
                      <a:pt x="138" y="27"/>
                      <a:pt x="129" y="18"/>
                    </a:cubicBezTo>
                    <a:cubicBezTo>
                      <a:pt x="112" y="6"/>
                      <a:pt x="91" y="0"/>
                      <a:pt x="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9"/>
              <p:cNvSpPr/>
              <p:nvPr/>
            </p:nvSpPr>
            <p:spPr>
              <a:xfrm>
                <a:off x="1201221" y="819206"/>
                <a:ext cx="12063" cy="24740"/>
              </a:xfrm>
              <a:custGeom>
                <a:avLst/>
                <a:gdLst/>
                <a:ahLst/>
                <a:cxnLst/>
                <a:rect l="l" t="t" r="r" b="b"/>
                <a:pathLst>
                  <a:path w="177" h="363" extrusionOk="0">
                    <a:moveTo>
                      <a:pt x="83" y="0"/>
                    </a:moveTo>
                    <a:cubicBezTo>
                      <a:pt x="48" y="0"/>
                      <a:pt x="1" y="82"/>
                      <a:pt x="1" y="176"/>
                    </a:cubicBezTo>
                    <a:cubicBezTo>
                      <a:pt x="1" y="281"/>
                      <a:pt x="48" y="363"/>
                      <a:pt x="83" y="363"/>
                    </a:cubicBezTo>
                    <a:cubicBezTo>
                      <a:pt x="129" y="363"/>
                      <a:pt x="176" y="281"/>
                      <a:pt x="176" y="176"/>
                    </a:cubicBezTo>
                    <a:cubicBezTo>
                      <a:pt x="176" y="82"/>
                      <a:pt x="129" y="0"/>
                      <a:pt x="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9"/>
              <p:cNvSpPr/>
              <p:nvPr/>
            </p:nvSpPr>
            <p:spPr>
              <a:xfrm>
                <a:off x="1276194" y="813617"/>
                <a:ext cx="11246" cy="24740"/>
              </a:xfrm>
              <a:custGeom>
                <a:avLst/>
                <a:gdLst/>
                <a:ahLst/>
                <a:cxnLst/>
                <a:rect l="l" t="t" r="r" b="b"/>
                <a:pathLst>
                  <a:path w="165" h="363" extrusionOk="0">
                    <a:moveTo>
                      <a:pt x="83" y="0"/>
                    </a:moveTo>
                    <a:cubicBezTo>
                      <a:pt x="36" y="0"/>
                      <a:pt x="1" y="70"/>
                      <a:pt x="1" y="176"/>
                    </a:cubicBezTo>
                    <a:cubicBezTo>
                      <a:pt x="1" y="281"/>
                      <a:pt x="36" y="363"/>
                      <a:pt x="83" y="363"/>
                    </a:cubicBezTo>
                    <a:cubicBezTo>
                      <a:pt x="130" y="363"/>
                      <a:pt x="165" y="281"/>
                      <a:pt x="165" y="176"/>
                    </a:cubicBezTo>
                    <a:cubicBezTo>
                      <a:pt x="165" y="82"/>
                      <a:pt x="130" y="0"/>
                      <a:pt x="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9"/>
              <p:cNvSpPr/>
              <p:nvPr/>
            </p:nvSpPr>
            <p:spPr>
              <a:xfrm>
                <a:off x="815110" y="1671918"/>
                <a:ext cx="65429" cy="162959"/>
              </a:xfrm>
              <a:custGeom>
                <a:avLst/>
                <a:gdLst/>
                <a:ahLst/>
                <a:cxnLst/>
                <a:rect l="l" t="t" r="r" b="b"/>
                <a:pathLst>
                  <a:path w="960" h="2391" extrusionOk="0">
                    <a:moveTo>
                      <a:pt x="200" y="1"/>
                    </a:moveTo>
                    <a:lnTo>
                      <a:pt x="177" y="410"/>
                    </a:lnTo>
                    <a:cubicBezTo>
                      <a:pt x="177" y="410"/>
                      <a:pt x="60" y="1066"/>
                      <a:pt x="36" y="1218"/>
                    </a:cubicBezTo>
                    <a:cubicBezTo>
                      <a:pt x="1" y="1358"/>
                      <a:pt x="177" y="2072"/>
                      <a:pt x="177" y="2072"/>
                    </a:cubicBezTo>
                    <a:cubicBezTo>
                      <a:pt x="352" y="2189"/>
                      <a:pt x="539" y="2295"/>
                      <a:pt x="727" y="2388"/>
                    </a:cubicBezTo>
                    <a:cubicBezTo>
                      <a:pt x="735" y="2390"/>
                      <a:pt x="744" y="2390"/>
                      <a:pt x="753" y="2390"/>
                    </a:cubicBezTo>
                    <a:cubicBezTo>
                      <a:pt x="837" y="2390"/>
                      <a:pt x="960" y="2342"/>
                      <a:pt x="949" y="2236"/>
                    </a:cubicBezTo>
                    <a:cubicBezTo>
                      <a:pt x="937" y="2131"/>
                      <a:pt x="762" y="2131"/>
                      <a:pt x="762" y="2131"/>
                    </a:cubicBezTo>
                    <a:lnTo>
                      <a:pt x="586" y="1873"/>
                    </a:lnTo>
                    <a:lnTo>
                      <a:pt x="621" y="1733"/>
                    </a:lnTo>
                    <a:cubicBezTo>
                      <a:pt x="621" y="1733"/>
                      <a:pt x="680" y="1917"/>
                      <a:pt x="734" y="1917"/>
                    </a:cubicBezTo>
                    <a:cubicBezTo>
                      <a:pt x="748" y="1917"/>
                      <a:pt x="761" y="1905"/>
                      <a:pt x="773" y="1873"/>
                    </a:cubicBezTo>
                    <a:cubicBezTo>
                      <a:pt x="809" y="1698"/>
                      <a:pt x="844" y="1534"/>
                      <a:pt x="867" y="1358"/>
                    </a:cubicBezTo>
                    <a:cubicBezTo>
                      <a:pt x="914" y="1148"/>
                      <a:pt x="890" y="925"/>
                      <a:pt x="809" y="726"/>
                    </a:cubicBezTo>
                    <a:cubicBezTo>
                      <a:pt x="762" y="574"/>
                      <a:pt x="692" y="399"/>
                      <a:pt x="692" y="399"/>
                    </a:cubicBezTo>
                    <a:lnTo>
                      <a:pt x="762" y="106"/>
                    </a:lnTo>
                    <a:lnTo>
                      <a:pt x="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9"/>
              <p:cNvSpPr/>
              <p:nvPr/>
            </p:nvSpPr>
            <p:spPr>
              <a:xfrm>
                <a:off x="810339" y="1666806"/>
                <a:ext cx="75039" cy="172705"/>
              </a:xfrm>
              <a:custGeom>
                <a:avLst/>
                <a:gdLst/>
                <a:ahLst/>
                <a:cxnLst/>
                <a:rect l="l" t="t" r="r" b="b"/>
                <a:pathLst>
                  <a:path w="1101" h="2534" extrusionOk="0">
                    <a:moveTo>
                      <a:pt x="352" y="158"/>
                    </a:moveTo>
                    <a:lnTo>
                      <a:pt x="750" y="240"/>
                    </a:lnTo>
                    <a:lnTo>
                      <a:pt x="715" y="450"/>
                    </a:lnTo>
                    <a:cubicBezTo>
                      <a:pt x="703" y="462"/>
                      <a:pt x="703" y="474"/>
                      <a:pt x="715" y="485"/>
                    </a:cubicBezTo>
                    <a:cubicBezTo>
                      <a:pt x="715" y="485"/>
                      <a:pt x="773" y="661"/>
                      <a:pt x="820" y="813"/>
                    </a:cubicBezTo>
                    <a:cubicBezTo>
                      <a:pt x="902" y="1000"/>
                      <a:pt x="914" y="1211"/>
                      <a:pt x="879" y="1410"/>
                    </a:cubicBezTo>
                    <a:cubicBezTo>
                      <a:pt x="855" y="1504"/>
                      <a:pt x="843" y="1597"/>
                      <a:pt x="832" y="1691"/>
                    </a:cubicBezTo>
                    <a:cubicBezTo>
                      <a:pt x="832" y="1749"/>
                      <a:pt x="820" y="1796"/>
                      <a:pt x="808" y="1855"/>
                    </a:cubicBezTo>
                    <a:cubicBezTo>
                      <a:pt x="797" y="1831"/>
                      <a:pt x="785" y="1808"/>
                      <a:pt x="773" y="1773"/>
                    </a:cubicBezTo>
                    <a:cubicBezTo>
                      <a:pt x="762" y="1749"/>
                      <a:pt x="738" y="1726"/>
                      <a:pt x="703" y="1726"/>
                    </a:cubicBezTo>
                    <a:cubicBezTo>
                      <a:pt x="668" y="1726"/>
                      <a:pt x="644" y="1749"/>
                      <a:pt x="633" y="1785"/>
                    </a:cubicBezTo>
                    <a:lnTo>
                      <a:pt x="598" y="1925"/>
                    </a:lnTo>
                    <a:cubicBezTo>
                      <a:pt x="586" y="1948"/>
                      <a:pt x="598" y="1972"/>
                      <a:pt x="609" y="1984"/>
                    </a:cubicBezTo>
                    <a:lnTo>
                      <a:pt x="785" y="2229"/>
                    </a:lnTo>
                    <a:cubicBezTo>
                      <a:pt x="797" y="2253"/>
                      <a:pt x="820" y="2264"/>
                      <a:pt x="843" y="2264"/>
                    </a:cubicBezTo>
                    <a:cubicBezTo>
                      <a:pt x="867" y="2264"/>
                      <a:pt x="960" y="2276"/>
                      <a:pt x="960" y="2311"/>
                    </a:cubicBezTo>
                    <a:cubicBezTo>
                      <a:pt x="960" y="2323"/>
                      <a:pt x="949" y="2335"/>
                      <a:pt x="937" y="2346"/>
                    </a:cubicBezTo>
                    <a:cubicBezTo>
                      <a:pt x="902" y="2370"/>
                      <a:pt x="855" y="2381"/>
                      <a:pt x="820" y="2381"/>
                    </a:cubicBezTo>
                    <a:cubicBezTo>
                      <a:pt x="644" y="2300"/>
                      <a:pt x="481" y="2194"/>
                      <a:pt x="317" y="2089"/>
                    </a:cubicBezTo>
                    <a:lnTo>
                      <a:pt x="317" y="2101"/>
                    </a:lnTo>
                    <a:cubicBezTo>
                      <a:pt x="247" y="1808"/>
                      <a:pt x="153" y="1387"/>
                      <a:pt x="188" y="1305"/>
                    </a:cubicBezTo>
                    <a:cubicBezTo>
                      <a:pt x="211" y="1153"/>
                      <a:pt x="328" y="521"/>
                      <a:pt x="328" y="485"/>
                    </a:cubicBezTo>
                    <a:lnTo>
                      <a:pt x="352" y="158"/>
                    </a:lnTo>
                    <a:close/>
                    <a:moveTo>
                      <a:pt x="275" y="1"/>
                    </a:moveTo>
                    <a:cubicBezTo>
                      <a:pt x="262" y="1"/>
                      <a:pt x="251" y="9"/>
                      <a:pt x="235" y="17"/>
                    </a:cubicBezTo>
                    <a:cubicBezTo>
                      <a:pt x="223" y="29"/>
                      <a:pt x="211" y="52"/>
                      <a:pt x="211" y="76"/>
                    </a:cubicBezTo>
                    <a:lnTo>
                      <a:pt x="188" y="462"/>
                    </a:lnTo>
                    <a:cubicBezTo>
                      <a:pt x="188" y="521"/>
                      <a:pt x="83" y="1106"/>
                      <a:pt x="36" y="1270"/>
                    </a:cubicBezTo>
                    <a:cubicBezTo>
                      <a:pt x="1" y="1433"/>
                      <a:pt x="153" y="2042"/>
                      <a:pt x="188" y="2159"/>
                    </a:cubicBezTo>
                    <a:cubicBezTo>
                      <a:pt x="188" y="2182"/>
                      <a:pt x="200" y="2194"/>
                      <a:pt x="211" y="2206"/>
                    </a:cubicBezTo>
                    <a:cubicBezTo>
                      <a:pt x="399" y="2335"/>
                      <a:pt x="586" y="2440"/>
                      <a:pt x="797" y="2534"/>
                    </a:cubicBezTo>
                    <a:lnTo>
                      <a:pt x="832" y="2534"/>
                    </a:lnTo>
                    <a:cubicBezTo>
                      <a:pt x="914" y="2534"/>
                      <a:pt x="984" y="2499"/>
                      <a:pt x="1042" y="2440"/>
                    </a:cubicBezTo>
                    <a:cubicBezTo>
                      <a:pt x="1089" y="2405"/>
                      <a:pt x="1101" y="2358"/>
                      <a:pt x="1101" y="2300"/>
                    </a:cubicBezTo>
                    <a:cubicBezTo>
                      <a:pt x="1078" y="2194"/>
                      <a:pt x="984" y="2124"/>
                      <a:pt x="879" y="2124"/>
                    </a:cubicBezTo>
                    <a:lnTo>
                      <a:pt x="832" y="2054"/>
                    </a:lnTo>
                    <a:cubicBezTo>
                      <a:pt x="867" y="2042"/>
                      <a:pt x="902" y="2019"/>
                      <a:pt x="925" y="1960"/>
                    </a:cubicBezTo>
                    <a:cubicBezTo>
                      <a:pt x="949" y="1878"/>
                      <a:pt x="972" y="1796"/>
                      <a:pt x="984" y="1703"/>
                    </a:cubicBezTo>
                    <a:cubicBezTo>
                      <a:pt x="996" y="1621"/>
                      <a:pt x="1007" y="1527"/>
                      <a:pt x="1031" y="1445"/>
                    </a:cubicBezTo>
                    <a:cubicBezTo>
                      <a:pt x="1066" y="1211"/>
                      <a:pt x="1042" y="977"/>
                      <a:pt x="960" y="766"/>
                    </a:cubicBezTo>
                    <a:cubicBezTo>
                      <a:pt x="925" y="649"/>
                      <a:pt x="867" y="509"/>
                      <a:pt x="855" y="462"/>
                    </a:cubicBezTo>
                    <a:lnTo>
                      <a:pt x="914" y="193"/>
                    </a:lnTo>
                    <a:cubicBezTo>
                      <a:pt x="914" y="169"/>
                      <a:pt x="914" y="158"/>
                      <a:pt x="902" y="134"/>
                    </a:cubicBezTo>
                    <a:cubicBezTo>
                      <a:pt x="890" y="123"/>
                      <a:pt x="879" y="111"/>
                      <a:pt x="855" y="99"/>
                    </a:cubicBezTo>
                    <a:lnTo>
                      <a:pt x="293" y="6"/>
                    </a:lnTo>
                    <a:cubicBezTo>
                      <a:pt x="287" y="2"/>
                      <a:pt x="281" y="1"/>
                      <a:pt x="2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9"/>
              <p:cNvSpPr/>
              <p:nvPr/>
            </p:nvSpPr>
            <p:spPr>
              <a:xfrm>
                <a:off x="858254" y="1757318"/>
                <a:ext cx="2454" cy="31965"/>
              </a:xfrm>
              <a:custGeom>
                <a:avLst/>
                <a:gdLst/>
                <a:ahLst/>
                <a:cxnLst/>
                <a:rect l="l" t="t" r="r" b="b"/>
                <a:pathLst>
                  <a:path w="36" h="469" extrusionOk="0">
                    <a:moveTo>
                      <a:pt x="0" y="468"/>
                    </a:moveTo>
                    <a:lnTo>
                      <a:pt x="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9"/>
              <p:cNvSpPr/>
              <p:nvPr/>
            </p:nvSpPr>
            <p:spPr>
              <a:xfrm>
                <a:off x="853415" y="1752888"/>
                <a:ext cx="12881" cy="41302"/>
              </a:xfrm>
              <a:custGeom>
                <a:avLst/>
                <a:gdLst/>
                <a:ahLst/>
                <a:cxnLst/>
                <a:rect l="l" t="t" r="r" b="b"/>
                <a:pathLst>
                  <a:path w="189" h="606" extrusionOk="0">
                    <a:moveTo>
                      <a:pt x="110" y="0"/>
                    </a:moveTo>
                    <a:cubicBezTo>
                      <a:pt x="75" y="0"/>
                      <a:pt x="41" y="21"/>
                      <a:pt x="36" y="65"/>
                    </a:cubicBezTo>
                    <a:lnTo>
                      <a:pt x="1" y="533"/>
                    </a:lnTo>
                    <a:cubicBezTo>
                      <a:pt x="1" y="568"/>
                      <a:pt x="24" y="603"/>
                      <a:pt x="71" y="603"/>
                    </a:cubicBezTo>
                    <a:cubicBezTo>
                      <a:pt x="76" y="605"/>
                      <a:pt x="80" y="606"/>
                      <a:pt x="85" y="606"/>
                    </a:cubicBezTo>
                    <a:cubicBezTo>
                      <a:pt x="115" y="606"/>
                      <a:pt x="143" y="575"/>
                      <a:pt x="153" y="545"/>
                    </a:cubicBezTo>
                    <a:lnTo>
                      <a:pt x="188" y="77"/>
                    </a:lnTo>
                    <a:cubicBezTo>
                      <a:pt x="188" y="27"/>
                      <a:pt x="148" y="0"/>
                      <a:pt x="1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9"/>
              <p:cNvSpPr/>
              <p:nvPr/>
            </p:nvSpPr>
            <p:spPr>
              <a:xfrm>
                <a:off x="824720" y="1056119"/>
                <a:ext cx="309560" cy="637386"/>
              </a:xfrm>
              <a:custGeom>
                <a:avLst/>
                <a:gdLst/>
                <a:ahLst/>
                <a:cxnLst/>
                <a:rect l="l" t="t" r="r" b="b"/>
                <a:pathLst>
                  <a:path w="4542" h="9352" extrusionOk="0">
                    <a:moveTo>
                      <a:pt x="3816" y="0"/>
                    </a:moveTo>
                    <a:lnTo>
                      <a:pt x="2025" y="1007"/>
                    </a:lnTo>
                    <a:lnTo>
                      <a:pt x="0" y="9118"/>
                    </a:lnTo>
                    <a:lnTo>
                      <a:pt x="785" y="9352"/>
                    </a:lnTo>
                    <a:lnTo>
                      <a:pt x="2727" y="3617"/>
                    </a:lnTo>
                    <a:cubicBezTo>
                      <a:pt x="2727" y="3617"/>
                      <a:pt x="3032" y="4143"/>
                      <a:pt x="3008" y="4495"/>
                    </a:cubicBezTo>
                    <a:cubicBezTo>
                      <a:pt x="2985" y="4834"/>
                      <a:pt x="1791" y="8006"/>
                      <a:pt x="1791" y="8006"/>
                    </a:cubicBezTo>
                    <a:cubicBezTo>
                      <a:pt x="2845" y="8228"/>
                      <a:pt x="4460" y="8298"/>
                      <a:pt x="4460" y="8298"/>
                    </a:cubicBezTo>
                    <a:cubicBezTo>
                      <a:pt x="4542" y="6320"/>
                      <a:pt x="3816" y="0"/>
                      <a:pt x="38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9"/>
              <p:cNvSpPr/>
              <p:nvPr/>
            </p:nvSpPr>
            <p:spPr>
              <a:xfrm>
                <a:off x="819949" y="1050735"/>
                <a:ext cx="319102" cy="647541"/>
              </a:xfrm>
              <a:custGeom>
                <a:avLst/>
                <a:gdLst/>
                <a:ahLst/>
                <a:cxnLst/>
                <a:rect l="l" t="t" r="r" b="b"/>
                <a:pathLst>
                  <a:path w="4682" h="9501" extrusionOk="0">
                    <a:moveTo>
                      <a:pt x="3827" y="196"/>
                    </a:moveTo>
                    <a:cubicBezTo>
                      <a:pt x="3921" y="1027"/>
                      <a:pt x="4518" y="6423"/>
                      <a:pt x="4459" y="8295"/>
                    </a:cubicBezTo>
                    <a:cubicBezTo>
                      <a:pt x="3617" y="8260"/>
                      <a:pt x="2786" y="8167"/>
                      <a:pt x="1966" y="8026"/>
                    </a:cubicBezTo>
                    <a:cubicBezTo>
                      <a:pt x="2154" y="7523"/>
                      <a:pt x="3137" y="4901"/>
                      <a:pt x="3160" y="4574"/>
                    </a:cubicBezTo>
                    <a:cubicBezTo>
                      <a:pt x="3184" y="4211"/>
                      <a:pt x="2891" y="3684"/>
                      <a:pt x="2868" y="3661"/>
                    </a:cubicBezTo>
                    <a:cubicBezTo>
                      <a:pt x="2856" y="3637"/>
                      <a:pt x="2833" y="3626"/>
                      <a:pt x="2797" y="3626"/>
                    </a:cubicBezTo>
                    <a:cubicBezTo>
                      <a:pt x="2774" y="3626"/>
                      <a:pt x="2751" y="3649"/>
                      <a:pt x="2739" y="3672"/>
                    </a:cubicBezTo>
                    <a:lnTo>
                      <a:pt x="808" y="9337"/>
                    </a:lnTo>
                    <a:lnTo>
                      <a:pt x="164" y="9150"/>
                    </a:lnTo>
                    <a:lnTo>
                      <a:pt x="2154" y="1133"/>
                    </a:lnTo>
                    <a:lnTo>
                      <a:pt x="3827" y="196"/>
                    </a:lnTo>
                    <a:close/>
                    <a:moveTo>
                      <a:pt x="3882" y="0"/>
                    </a:moveTo>
                    <a:cubicBezTo>
                      <a:pt x="3868" y="0"/>
                      <a:pt x="3857" y="3"/>
                      <a:pt x="3851" y="9"/>
                    </a:cubicBezTo>
                    <a:lnTo>
                      <a:pt x="2060" y="1027"/>
                    </a:lnTo>
                    <a:cubicBezTo>
                      <a:pt x="2037" y="1027"/>
                      <a:pt x="2025" y="1051"/>
                      <a:pt x="2025" y="1074"/>
                    </a:cubicBezTo>
                    <a:lnTo>
                      <a:pt x="0" y="9185"/>
                    </a:lnTo>
                    <a:cubicBezTo>
                      <a:pt x="0" y="9232"/>
                      <a:pt x="12" y="9267"/>
                      <a:pt x="59" y="9279"/>
                    </a:cubicBezTo>
                    <a:lnTo>
                      <a:pt x="831" y="9501"/>
                    </a:lnTo>
                    <a:lnTo>
                      <a:pt x="855" y="9501"/>
                    </a:lnTo>
                    <a:cubicBezTo>
                      <a:pt x="878" y="9501"/>
                      <a:pt x="913" y="9489"/>
                      <a:pt x="925" y="9466"/>
                    </a:cubicBezTo>
                    <a:lnTo>
                      <a:pt x="2821" y="3895"/>
                    </a:lnTo>
                    <a:cubicBezTo>
                      <a:pt x="2938" y="4105"/>
                      <a:pt x="2996" y="4339"/>
                      <a:pt x="3008" y="4574"/>
                    </a:cubicBezTo>
                    <a:cubicBezTo>
                      <a:pt x="2996" y="4843"/>
                      <a:pt x="2130" y="7184"/>
                      <a:pt x="1803" y="8061"/>
                    </a:cubicBezTo>
                    <a:cubicBezTo>
                      <a:pt x="1791" y="8085"/>
                      <a:pt x="1791" y="8108"/>
                      <a:pt x="1803" y="8120"/>
                    </a:cubicBezTo>
                    <a:cubicBezTo>
                      <a:pt x="1814" y="8143"/>
                      <a:pt x="1826" y="8155"/>
                      <a:pt x="1849" y="8167"/>
                    </a:cubicBezTo>
                    <a:cubicBezTo>
                      <a:pt x="2903" y="8377"/>
                      <a:pt x="4506" y="8459"/>
                      <a:pt x="4518" y="8459"/>
                    </a:cubicBezTo>
                    <a:cubicBezTo>
                      <a:pt x="4565" y="8459"/>
                      <a:pt x="4600" y="8424"/>
                      <a:pt x="4600" y="8389"/>
                    </a:cubicBezTo>
                    <a:cubicBezTo>
                      <a:pt x="4682" y="6435"/>
                      <a:pt x="3956" y="138"/>
                      <a:pt x="3956" y="67"/>
                    </a:cubicBezTo>
                    <a:cubicBezTo>
                      <a:pt x="3956" y="44"/>
                      <a:pt x="3933" y="21"/>
                      <a:pt x="3921" y="9"/>
                    </a:cubicBezTo>
                    <a:cubicBezTo>
                      <a:pt x="3909" y="3"/>
                      <a:pt x="3895" y="0"/>
                      <a:pt x="3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9"/>
              <p:cNvSpPr/>
              <p:nvPr/>
            </p:nvSpPr>
            <p:spPr>
              <a:xfrm>
                <a:off x="1594489" y="1040511"/>
                <a:ext cx="127722" cy="140876"/>
              </a:xfrm>
              <a:custGeom>
                <a:avLst/>
                <a:gdLst/>
                <a:ahLst/>
                <a:cxnLst/>
                <a:rect l="l" t="t" r="r" b="b"/>
                <a:pathLst>
                  <a:path w="1874" h="2067" extrusionOk="0">
                    <a:moveTo>
                      <a:pt x="1742" y="0"/>
                    </a:moveTo>
                    <a:cubicBezTo>
                      <a:pt x="1699" y="0"/>
                      <a:pt x="1648" y="17"/>
                      <a:pt x="1593" y="54"/>
                    </a:cubicBezTo>
                    <a:cubicBezTo>
                      <a:pt x="1452" y="159"/>
                      <a:pt x="1382" y="206"/>
                      <a:pt x="1382" y="206"/>
                    </a:cubicBezTo>
                    <a:lnTo>
                      <a:pt x="633" y="955"/>
                    </a:lnTo>
                    <a:lnTo>
                      <a:pt x="387" y="1154"/>
                    </a:lnTo>
                    <a:cubicBezTo>
                      <a:pt x="352" y="1271"/>
                      <a:pt x="305" y="1400"/>
                      <a:pt x="247" y="1505"/>
                    </a:cubicBezTo>
                    <a:cubicBezTo>
                      <a:pt x="176" y="1634"/>
                      <a:pt x="1" y="1868"/>
                      <a:pt x="1" y="1868"/>
                    </a:cubicBezTo>
                    <a:lnTo>
                      <a:pt x="375" y="2067"/>
                    </a:lnTo>
                    <a:lnTo>
                      <a:pt x="645" y="1868"/>
                    </a:lnTo>
                    <a:cubicBezTo>
                      <a:pt x="808" y="1821"/>
                      <a:pt x="961" y="1739"/>
                      <a:pt x="1089" y="1622"/>
                    </a:cubicBezTo>
                    <a:cubicBezTo>
                      <a:pt x="1148" y="1575"/>
                      <a:pt x="1183" y="1517"/>
                      <a:pt x="1218" y="1446"/>
                    </a:cubicBezTo>
                    <a:cubicBezTo>
                      <a:pt x="1382" y="1435"/>
                      <a:pt x="1522" y="1353"/>
                      <a:pt x="1616" y="1224"/>
                    </a:cubicBezTo>
                    <a:cubicBezTo>
                      <a:pt x="1733" y="1025"/>
                      <a:pt x="1710" y="463"/>
                      <a:pt x="1710" y="463"/>
                    </a:cubicBezTo>
                    <a:cubicBezTo>
                      <a:pt x="1710" y="463"/>
                      <a:pt x="1874" y="241"/>
                      <a:pt x="1862" y="112"/>
                    </a:cubicBezTo>
                    <a:cubicBezTo>
                      <a:pt x="1855" y="41"/>
                      <a:pt x="1809" y="0"/>
                      <a:pt x="1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9"/>
              <p:cNvSpPr/>
              <p:nvPr/>
            </p:nvSpPr>
            <p:spPr>
              <a:xfrm>
                <a:off x="1588900" y="1035809"/>
                <a:ext cx="137332" cy="150350"/>
              </a:xfrm>
              <a:custGeom>
                <a:avLst/>
                <a:gdLst/>
                <a:ahLst/>
                <a:cxnLst/>
                <a:rect l="l" t="t" r="r" b="b"/>
                <a:pathLst>
                  <a:path w="2015" h="2206" extrusionOk="0">
                    <a:moveTo>
                      <a:pt x="1828" y="142"/>
                    </a:moveTo>
                    <a:cubicBezTo>
                      <a:pt x="1837" y="142"/>
                      <a:pt x="1844" y="143"/>
                      <a:pt x="1850" y="146"/>
                    </a:cubicBezTo>
                    <a:cubicBezTo>
                      <a:pt x="1862" y="158"/>
                      <a:pt x="1874" y="169"/>
                      <a:pt x="1874" y="193"/>
                    </a:cubicBezTo>
                    <a:cubicBezTo>
                      <a:pt x="1850" y="298"/>
                      <a:pt x="1803" y="404"/>
                      <a:pt x="1733" y="485"/>
                    </a:cubicBezTo>
                    <a:cubicBezTo>
                      <a:pt x="1721" y="497"/>
                      <a:pt x="1710" y="521"/>
                      <a:pt x="1710" y="532"/>
                    </a:cubicBezTo>
                    <a:cubicBezTo>
                      <a:pt x="1721" y="684"/>
                      <a:pt x="1721" y="1106"/>
                      <a:pt x="1639" y="1258"/>
                    </a:cubicBezTo>
                    <a:cubicBezTo>
                      <a:pt x="1558" y="1363"/>
                      <a:pt x="1429" y="1433"/>
                      <a:pt x="1300" y="1445"/>
                    </a:cubicBezTo>
                    <a:cubicBezTo>
                      <a:pt x="1265" y="1445"/>
                      <a:pt x="1242" y="1457"/>
                      <a:pt x="1230" y="1492"/>
                    </a:cubicBezTo>
                    <a:cubicBezTo>
                      <a:pt x="1206" y="1539"/>
                      <a:pt x="1160" y="1597"/>
                      <a:pt x="1125" y="1644"/>
                    </a:cubicBezTo>
                    <a:cubicBezTo>
                      <a:pt x="996" y="1738"/>
                      <a:pt x="855" y="1820"/>
                      <a:pt x="703" y="1855"/>
                    </a:cubicBezTo>
                    <a:lnTo>
                      <a:pt x="680" y="1867"/>
                    </a:lnTo>
                    <a:lnTo>
                      <a:pt x="446" y="2042"/>
                    </a:lnTo>
                    <a:lnTo>
                      <a:pt x="188" y="1913"/>
                    </a:lnTo>
                    <a:cubicBezTo>
                      <a:pt x="247" y="1843"/>
                      <a:pt x="340" y="1703"/>
                      <a:pt x="387" y="1609"/>
                    </a:cubicBezTo>
                    <a:cubicBezTo>
                      <a:pt x="446" y="1492"/>
                      <a:pt x="504" y="1375"/>
                      <a:pt x="528" y="1246"/>
                    </a:cubicBezTo>
                    <a:lnTo>
                      <a:pt x="773" y="1059"/>
                    </a:lnTo>
                    <a:lnTo>
                      <a:pt x="1499" y="333"/>
                    </a:lnTo>
                    <a:cubicBezTo>
                      <a:pt x="1499" y="333"/>
                      <a:pt x="1569" y="286"/>
                      <a:pt x="1721" y="181"/>
                    </a:cubicBezTo>
                    <a:cubicBezTo>
                      <a:pt x="1765" y="155"/>
                      <a:pt x="1803" y="142"/>
                      <a:pt x="1828" y="142"/>
                    </a:cubicBezTo>
                    <a:close/>
                    <a:moveTo>
                      <a:pt x="1809" y="1"/>
                    </a:moveTo>
                    <a:cubicBezTo>
                      <a:pt x="1739" y="1"/>
                      <a:pt x="1676" y="24"/>
                      <a:pt x="1628" y="64"/>
                    </a:cubicBezTo>
                    <a:cubicBezTo>
                      <a:pt x="1487" y="169"/>
                      <a:pt x="1417" y="216"/>
                      <a:pt x="1405" y="228"/>
                    </a:cubicBezTo>
                    <a:lnTo>
                      <a:pt x="680" y="965"/>
                    </a:lnTo>
                    <a:lnTo>
                      <a:pt x="422" y="1176"/>
                    </a:lnTo>
                    <a:cubicBezTo>
                      <a:pt x="411" y="1176"/>
                      <a:pt x="399" y="1199"/>
                      <a:pt x="399" y="1211"/>
                    </a:cubicBezTo>
                    <a:cubicBezTo>
                      <a:pt x="364" y="1328"/>
                      <a:pt x="317" y="1445"/>
                      <a:pt x="270" y="1551"/>
                    </a:cubicBezTo>
                    <a:cubicBezTo>
                      <a:pt x="200" y="1668"/>
                      <a:pt x="24" y="1913"/>
                      <a:pt x="24" y="1913"/>
                    </a:cubicBezTo>
                    <a:cubicBezTo>
                      <a:pt x="13" y="1925"/>
                      <a:pt x="1" y="1948"/>
                      <a:pt x="13" y="1972"/>
                    </a:cubicBezTo>
                    <a:cubicBezTo>
                      <a:pt x="13" y="1995"/>
                      <a:pt x="24" y="2007"/>
                      <a:pt x="48" y="2019"/>
                    </a:cubicBezTo>
                    <a:lnTo>
                      <a:pt x="422" y="2206"/>
                    </a:lnTo>
                    <a:lnTo>
                      <a:pt x="457" y="2206"/>
                    </a:lnTo>
                    <a:cubicBezTo>
                      <a:pt x="469" y="2206"/>
                      <a:pt x="481" y="2194"/>
                      <a:pt x="492" y="2183"/>
                    </a:cubicBezTo>
                    <a:lnTo>
                      <a:pt x="750" y="1995"/>
                    </a:lnTo>
                    <a:cubicBezTo>
                      <a:pt x="926" y="1948"/>
                      <a:pt x="1089" y="1855"/>
                      <a:pt x="1230" y="1738"/>
                    </a:cubicBezTo>
                    <a:cubicBezTo>
                      <a:pt x="1265" y="1691"/>
                      <a:pt x="1312" y="1644"/>
                      <a:pt x="1347" y="1597"/>
                    </a:cubicBezTo>
                    <a:cubicBezTo>
                      <a:pt x="1511" y="1574"/>
                      <a:pt x="1663" y="1480"/>
                      <a:pt x="1757" y="1340"/>
                    </a:cubicBezTo>
                    <a:cubicBezTo>
                      <a:pt x="1862" y="1153"/>
                      <a:pt x="1862" y="684"/>
                      <a:pt x="1862" y="567"/>
                    </a:cubicBezTo>
                    <a:cubicBezTo>
                      <a:pt x="1944" y="462"/>
                      <a:pt x="2002" y="322"/>
                      <a:pt x="2014" y="181"/>
                    </a:cubicBezTo>
                    <a:cubicBezTo>
                      <a:pt x="2014" y="111"/>
                      <a:pt x="1967" y="52"/>
                      <a:pt x="1909" y="17"/>
                    </a:cubicBezTo>
                    <a:cubicBezTo>
                      <a:pt x="1875" y="6"/>
                      <a:pt x="1841" y="1"/>
                      <a:pt x="18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9"/>
              <p:cNvSpPr/>
              <p:nvPr/>
            </p:nvSpPr>
            <p:spPr>
              <a:xfrm>
                <a:off x="1597692" y="1029402"/>
                <a:ext cx="98211" cy="131267"/>
              </a:xfrm>
              <a:custGeom>
                <a:avLst/>
                <a:gdLst/>
                <a:ahLst/>
                <a:cxnLst/>
                <a:rect l="l" t="t" r="r" b="b"/>
                <a:pathLst>
                  <a:path w="1441" h="1926" extrusionOk="0">
                    <a:moveTo>
                      <a:pt x="1323" y="1"/>
                    </a:moveTo>
                    <a:cubicBezTo>
                      <a:pt x="1316" y="1"/>
                      <a:pt x="1308" y="3"/>
                      <a:pt x="1300" y="6"/>
                    </a:cubicBezTo>
                    <a:cubicBezTo>
                      <a:pt x="1206" y="41"/>
                      <a:pt x="1019" y="416"/>
                      <a:pt x="984" y="462"/>
                    </a:cubicBezTo>
                    <a:cubicBezTo>
                      <a:pt x="808" y="603"/>
                      <a:pt x="644" y="767"/>
                      <a:pt x="492" y="942"/>
                    </a:cubicBezTo>
                    <a:cubicBezTo>
                      <a:pt x="445" y="1013"/>
                      <a:pt x="270" y="1492"/>
                      <a:pt x="270" y="1492"/>
                    </a:cubicBezTo>
                    <a:lnTo>
                      <a:pt x="1" y="1925"/>
                    </a:lnTo>
                    <a:lnTo>
                      <a:pt x="527" y="1808"/>
                    </a:lnTo>
                    <a:cubicBezTo>
                      <a:pt x="691" y="1762"/>
                      <a:pt x="843" y="1656"/>
                      <a:pt x="949" y="1527"/>
                    </a:cubicBezTo>
                    <a:cubicBezTo>
                      <a:pt x="1089" y="1329"/>
                      <a:pt x="1113" y="895"/>
                      <a:pt x="1113" y="895"/>
                    </a:cubicBezTo>
                    <a:cubicBezTo>
                      <a:pt x="1113" y="895"/>
                      <a:pt x="1440" y="416"/>
                      <a:pt x="1440" y="275"/>
                    </a:cubicBezTo>
                    <a:cubicBezTo>
                      <a:pt x="1440" y="138"/>
                      <a:pt x="1393"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9"/>
              <p:cNvSpPr/>
              <p:nvPr/>
            </p:nvSpPr>
            <p:spPr>
              <a:xfrm>
                <a:off x="1591353" y="1024563"/>
                <a:ext cx="109321" cy="140876"/>
              </a:xfrm>
              <a:custGeom>
                <a:avLst/>
                <a:gdLst/>
                <a:ahLst/>
                <a:cxnLst/>
                <a:rect l="l" t="t" r="r" b="b"/>
                <a:pathLst>
                  <a:path w="1604" h="2067" extrusionOk="0">
                    <a:moveTo>
                      <a:pt x="1426" y="1"/>
                    </a:moveTo>
                    <a:cubicBezTo>
                      <a:pt x="1405" y="1"/>
                      <a:pt x="1381" y="7"/>
                      <a:pt x="1358" y="18"/>
                    </a:cubicBezTo>
                    <a:cubicBezTo>
                      <a:pt x="1287" y="42"/>
                      <a:pt x="1217" y="147"/>
                      <a:pt x="1089" y="370"/>
                    </a:cubicBezTo>
                    <a:cubicBezTo>
                      <a:pt x="1065" y="416"/>
                      <a:pt x="1030" y="463"/>
                      <a:pt x="1030" y="475"/>
                    </a:cubicBezTo>
                    <a:lnTo>
                      <a:pt x="948" y="545"/>
                    </a:lnTo>
                    <a:cubicBezTo>
                      <a:pt x="796" y="674"/>
                      <a:pt x="644" y="814"/>
                      <a:pt x="515" y="978"/>
                    </a:cubicBezTo>
                    <a:cubicBezTo>
                      <a:pt x="480" y="1048"/>
                      <a:pt x="328" y="1458"/>
                      <a:pt x="304" y="1528"/>
                    </a:cubicBezTo>
                    <a:lnTo>
                      <a:pt x="23" y="1950"/>
                    </a:lnTo>
                    <a:cubicBezTo>
                      <a:pt x="0" y="1985"/>
                      <a:pt x="12" y="2032"/>
                      <a:pt x="47" y="2055"/>
                    </a:cubicBezTo>
                    <a:cubicBezTo>
                      <a:pt x="59" y="2067"/>
                      <a:pt x="70" y="2067"/>
                      <a:pt x="94" y="2067"/>
                    </a:cubicBezTo>
                    <a:cubicBezTo>
                      <a:pt x="117" y="2067"/>
                      <a:pt x="140" y="2055"/>
                      <a:pt x="152" y="2032"/>
                    </a:cubicBezTo>
                    <a:lnTo>
                      <a:pt x="433" y="1587"/>
                    </a:lnTo>
                    <a:lnTo>
                      <a:pt x="433" y="1575"/>
                    </a:lnTo>
                    <a:cubicBezTo>
                      <a:pt x="480" y="1446"/>
                      <a:pt x="609" y="1095"/>
                      <a:pt x="644" y="1037"/>
                    </a:cubicBezTo>
                    <a:cubicBezTo>
                      <a:pt x="773" y="896"/>
                      <a:pt x="901" y="768"/>
                      <a:pt x="1053" y="639"/>
                    </a:cubicBezTo>
                    <a:lnTo>
                      <a:pt x="1124" y="569"/>
                    </a:lnTo>
                    <a:cubicBezTo>
                      <a:pt x="1159" y="522"/>
                      <a:pt x="1182" y="475"/>
                      <a:pt x="1206" y="428"/>
                    </a:cubicBezTo>
                    <a:cubicBezTo>
                      <a:pt x="1264" y="334"/>
                      <a:pt x="1334" y="229"/>
                      <a:pt x="1405" y="135"/>
                    </a:cubicBezTo>
                    <a:cubicBezTo>
                      <a:pt x="1440" y="194"/>
                      <a:pt x="1451" y="264"/>
                      <a:pt x="1451" y="334"/>
                    </a:cubicBezTo>
                    <a:cubicBezTo>
                      <a:pt x="1451" y="428"/>
                      <a:pt x="1264" y="732"/>
                      <a:pt x="1135" y="920"/>
                    </a:cubicBezTo>
                    <a:cubicBezTo>
                      <a:pt x="1124" y="931"/>
                      <a:pt x="1124" y="943"/>
                      <a:pt x="1124" y="955"/>
                    </a:cubicBezTo>
                    <a:cubicBezTo>
                      <a:pt x="1124" y="966"/>
                      <a:pt x="1100" y="1376"/>
                      <a:pt x="971" y="1552"/>
                    </a:cubicBezTo>
                    <a:cubicBezTo>
                      <a:pt x="878" y="1669"/>
                      <a:pt x="749" y="1762"/>
                      <a:pt x="597" y="1797"/>
                    </a:cubicBezTo>
                    <a:cubicBezTo>
                      <a:pt x="510" y="1819"/>
                      <a:pt x="534" y="1952"/>
                      <a:pt x="613" y="1952"/>
                    </a:cubicBezTo>
                    <a:cubicBezTo>
                      <a:pt x="619" y="1952"/>
                      <a:pt x="625" y="1951"/>
                      <a:pt x="632" y="1950"/>
                    </a:cubicBezTo>
                    <a:cubicBezTo>
                      <a:pt x="819" y="1891"/>
                      <a:pt x="983" y="1786"/>
                      <a:pt x="1100" y="1645"/>
                    </a:cubicBezTo>
                    <a:cubicBezTo>
                      <a:pt x="1206" y="1435"/>
                      <a:pt x="1264" y="1212"/>
                      <a:pt x="1276" y="990"/>
                    </a:cubicBezTo>
                    <a:cubicBezTo>
                      <a:pt x="1346" y="885"/>
                      <a:pt x="1603" y="498"/>
                      <a:pt x="1603" y="346"/>
                    </a:cubicBezTo>
                    <a:cubicBezTo>
                      <a:pt x="1603" y="288"/>
                      <a:pt x="1592" y="89"/>
                      <a:pt x="1486" y="18"/>
                    </a:cubicBezTo>
                    <a:cubicBezTo>
                      <a:pt x="1469" y="7"/>
                      <a:pt x="1448" y="1"/>
                      <a:pt x="14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9"/>
              <p:cNvSpPr/>
              <p:nvPr/>
            </p:nvSpPr>
            <p:spPr>
              <a:xfrm>
                <a:off x="1650378" y="875980"/>
                <a:ext cx="118999" cy="290272"/>
              </a:xfrm>
              <a:custGeom>
                <a:avLst/>
                <a:gdLst/>
                <a:ahLst/>
                <a:cxnLst/>
                <a:rect l="l" t="t" r="r" b="b"/>
                <a:pathLst>
                  <a:path w="1746" h="4259" extrusionOk="0">
                    <a:moveTo>
                      <a:pt x="1647" y="0"/>
                    </a:moveTo>
                    <a:cubicBezTo>
                      <a:pt x="1618" y="0"/>
                      <a:pt x="1589" y="17"/>
                      <a:pt x="1580" y="57"/>
                    </a:cubicBezTo>
                    <a:lnTo>
                      <a:pt x="24" y="4165"/>
                    </a:lnTo>
                    <a:cubicBezTo>
                      <a:pt x="0" y="4212"/>
                      <a:pt x="24" y="4247"/>
                      <a:pt x="59" y="4258"/>
                    </a:cubicBezTo>
                    <a:lnTo>
                      <a:pt x="94" y="4258"/>
                    </a:lnTo>
                    <a:cubicBezTo>
                      <a:pt x="117" y="4258"/>
                      <a:pt x="141" y="4247"/>
                      <a:pt x="152" y="4223"/>
                    </a:cubicBezTo>
                    <a:lnTo>
                      <a:pt x="1709" y="103"/>
                    </a:lnTo>
                    <a:cubicBezTo>
                      <a:pt x="1745" y="45"/>
                      <a:pt x="1696" y="0"/>
                      <a:pt x="1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9"/>
              <p:cNvSpPr/>
              <p:nvPr/>
            </p:nvSpPr>
            <p:spPr>
              <a:xfrm>
                <a:off x="1666327" y="1108737"/>
                <a:ext cx="16766" cy="36804"/>
              </a:xfrm>
              <a:custGeom>
                <a:avLst/>
                <a:gdLst/>
                <a:ahLst/>
                <a:cxnLst/>
                <a:rect l="l" t="t" r="r" b="b"/>
                <a:pathLst>
                  <a:path w="246" h="540" extrusionOk="0">
                    <a:moveTo>
                      <a:pt x="126" y="1"/>
                    </a:moveTo>
                    <a:cubicBezTo>
                      <a:pt x="94" y="1"/>
                      <a:pt x="64" y="19"/>
                      <a:pt x="59" y="59"/>
                    </a:cubicBezTo>
                    <a:cubicBezTo>
                      <a:pt x="0" y="387"/>
                      <a:pt x="24" y="481"/>
                      <a:pt x="94" y="516"/>
                    </a:cubicBezTo>
                    <a:cubicBezTo>
                      <a:pt x="106" y="527"/>
                      <a:pt x="117" y="539"/>
                      <a:pt x="141" y="539"/>
                    </a:cubicBezTo>
                    <a:cubicBezTo>
                      <a:pt x="164" y="539"/>
                      <a:pt x="187" y="527"/>
                      <a:pt x="211" y="516"/>
                    </a:cubicBezTo>
                    <a:cubicBezTo>
                      <a:pt x="246" y="492"/>
                      <a:pt x="246" y="445"/>
                      <a:pt x="223" y="410"/>
                    </a:cubicBezTo>
                    <a:cubicBezTo>
                      <a:pt x="211" y="399"/>
                      <a:pt x="199" y="387"/>
                      <a:pt x="176" y="387"/>
                    </a:cubicBezTo>
                    <a:cubicBezTo>
                      <a:pt x="176" y="282"/>
                      <a:pt x="176" y="188"/>
                      <a:pt x="199" y="94"/>
                    </a:cubicBezTo>
                    <a:cubicBezTo>
                      <a:pt x="213" y="34"/>
                      <a:pt x="168" y="1"/>
                      <a:pt x="1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9"/>
              <p:cNvSpPr/>
              <p:nvPr/>
            </p:nvSpPr>
            <p:spPr>
              <a:xfrm>
                <a:off x="1685411" y="1067365"/>
                <a:ext cx="32374" cy="17516"/>
              </a:xfrm>
              <a:custGeom>
                <a:avLst/>
                <a:gdLst/>
                <a:ahLst/>
                <a:cxnLst/>
                <a:rect l="l" t="t" r="r" b="b"/>
                <a:pathLst>
                  <a:path w="475" h="257" extrusionOk="0">
                    <a:moveTo>
                      <a:pt x="366" y="1"/>
                    </a:moveTo>
                    <a:cubicBezTo>
                      <a:pt x="350" y="1"/>
                      <a:pt x="333" y="7"/>
                      <a:pt x="317" y="22"/>
                    </a:cubicBezTo>
                    <a:cubicBezTo>
                      <a:pt x="270" y="69"/>
                      <a:pt x="212" y="93"/>
                      <a:pt x="142" y="116"/>
                    </a:cubicBezTo>
                    <a:cubicBezTo>
                      <a:pt x="128" y="102"/>
                      <a:pt x="112" y="96"/>
                      <a:pt x="96" y="96"/>
                    </a:cubicBezTo>
                    <a:cubicBezTo>
                      <a:pt x="46" y="96"/>
                      <a:pt x="1" y="156"/>
                      <a:pt x="36" y="210"/>
                    </a:cubicBezTo>
                    <a:cubicBezTo>
                      <a:pt x="60" y="233"/>
                      <a:pt x="95" y="257"/>
                      <a:pt x="142" y="257"/>
                    </a:cubicBezTo>
                    <a:lnTo>
                      <a:pt x="153" y="257"/>
                    </a:lnTo>
                    <a:cubicBezTo>
                      <a:pt x="247" y="245"/>
                      <a:pt x="341" y="198"/>
                      <a:pt x="411" y="128"/>
                    </a:cubicBezTo>
                    <a:cubicBezTo>
                      <a:pt x="475" y="82"/>
                      <a:pt x="425" y="1"/>
                      <a:pt x="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9"/>
              <p:cNvSpPr/>
              <p:nvPr/>
            </p:nvSpPr>
            <p:spPr>
              <a:xfrm>
                <a:off x="1245932" y="1051280"/>
                <a:ext cx="379760" cy="565687"/>
              </a:xfrm>
              <a:custGeom>
                <a:avLst/>
                <a:gdLst/>
                <a:ahLst/>
                <a:cxnLst/>
                <a:rect l="l" t="t" r="r" b="b"/>
                <a:pathLst>
                  <a:path w="5572" h="8300" extrusionOk="0">
                    <a:moveTo>
                      <a:pt x="0" y="1"/>
                    </a:moveTo>
                    <a:cubicBezTo>
                      <a:pt x="0" y="1"/>
                      <a:pt x="410" y="5127"/>
                      <a:pt x="410" y="6450"/>
                    </a:cubicBezTo>
                    <a:cubicBezTo>
                      <a:pt x="410" y="7772"/>
                      <a:pt x="433" y="8299"/>
                      <a:pt x="433" y="8299"/>
                    </a:cubicBezTo>
                    <a:cubicBezTo>
                      <a:pt x="644" y="8229"/>
                      <a:pt x="855" y="8182"/>
                      <a:pt x="1077" y="8147"/>
                    </a:cubicBezTo>
                    <a:cubicBezTo>
                      <a:pt x="1405" y="8077"/>
                      <a:pt x="1732" y="7983"/>
                      <a:pt x="2048" y="7854"/>
                    </a:cubicBezTo>
                    <a:cubicBezTo>
                      <a:pt x="2048" y="7854"/>
                      <a:pt x="937" y="4823"/>
                      <a:pt x="937" y="4612"/>
                    </a:cubicBezTo>
                    <a:cubicBezTo>
                      <a:pt x="937" y="4413"/>
                      <a:pt x="1077" y="3559"/>
                      <a:pt x="1077" y="3559"/>
                    </a:cubicBezTo>
                    <a:cubicBezTo>
                      <a:pt x="1077" y="3559"/>
                      <a:pt x="2981" y="5107"/>
                      <a:pt x="3281" y="5107"/>
                    </a:cubicBezTo>
                    <a:cubicBezTo>
                      <a:pt x="3289" y="5107"/>
                      <a:pt x="3295" y="5106"/>
                      <a:pt x="3301" y="5104"/>
                    </a:cubicBezTo>
                    <a:cubicBezTo>
                      <a:pt x="3535" y="5010"/>
                      <a:pt x="5571" y="1909"/>
                      <a:pt x="5571" y="1909"/>
                    </a:cubicBezTo>
                    <a:lnTo>
                      <a:pt x="5162" y="1616"/>
                    </a:lnTo>
                    <a:lnTo>
                      <a:pt x="2926" y="3302"/>
                    </a:lnTo>
                    <a:cubicBezTo>
                      <a:pt x="2926" y="3302"/>
                      <a:pt x="1440" y="504"/>
                      <a:pt x="1346" y="457"/>
                    </a:cubicBezTo>
                    <a:cubicBezTo>
                      <a:pt x="1253" y="411"/>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9"/>
              <p:cNvSpPr/>
              <p:nvPr/>
            </p:nvSpPr>
            <p:spPr>
              <a:xfrm>
                <a:off x="1240344" y="1046100"/>
                <a:ext cx="390937" cy="575637"/>
              </a:xfrm>
              <a:custGeom>
                <a:avLst/>
                <a:gdLst/>
                <a:ahLst/>
                <a:cxnLst/>
                <a:rect l="l" t="t" r="r" b="b"/>
                <a:pathLst>
                  <a:path w="5736" h="8446" extrusionOk="0">
                    <a:moveTo>
                      <a:pt x="164" y="182"/>
                    </a:moveTo>
                    <a:lnTo>
                      <a:pt x="164" y="182"/>
                    </a:lnTo>
                    <a:cubicBezTo>
                      <a:pt x="644" y="334"/>
                      <a:pt x="1288" y="557"/>
                      <a:pt x="1381" y="592"/>
                    </a:cubicBezTo>
                    <a:cubicBezTo>
                      <a:pt x="1498" y="732"/>
                      <a:pt x="2376" y="2348"/>
                      <a:pt x="2950" y="3413"/>
                    </a:cubicBezTo>
                    <a:cubicBezTo>
                      <a:pt x="2950" y="3424"/>
                      <a:pt x="2973" y="3436"/>
                      <a:pt x="2996" y="3448"/>
                    </a:cubicBezTo>
                    <a:cubicBezTo>
                      <a:pt x="3020" y="3448"/>
                      <a:pt x="3032" y="3448"/>
                      <a:pt x="3055" y="3436"/>
                    </a:cubicBezTo>
                    <a:lnTo>
                      <a:pt x="5232" y="1774"/>
                    </a:lnTo>
                    <a:lnTo>
                      <a:pt x="5548" y="1996"/>
                    </a:lnTo>
                    <a:cubicBezTo>
                      <a:pt x="4776" y="3167"/>
                      <a:pt x="3523" y="5004"/>
                      <a:pt x="3359" y="5098"/>
                    </a:cubicBezTo>
                    <a:cubicBezTo>
                      <a:pt x="3358" y="5098"/>
                      <a:pt x="3357" y="5098"/>
                      <a:pt x="3355" y="5098"/>
                    </a:cubicBezTo>
                    <a:cubicBezTo>
                      <a:pt x="3168" y="5098"/>
                      <a:pt x="2123" y="4320"/>
                      <a:pt x="1194" y="3565"/>
                    </a:cubicBezTo>
                    <a:cubicBezTo>
                      <a:pt x="1171" y="3553"/>
                      <a:pt x="1147" y="3553"/>
                      <a:pt x="1124" y="3553"/>
                    </a:cubicBezTo>
                    <a:cubicBezTo>
                      <a:pt x="1100" y="3565"/>
                      <a:pt x="1089" y="3588"/>
                      <a:pt x="1077" y="3612"/>
                    </a:cubicBezTo>
                    <a:cubicBezTo>
                      <a:pt x="1077" y="3658"/>
                      <a:pt x="937" y="4478"/>
                      <a:pt x="937" y="4677"/>
                    </a:cubicBezTo>
                    <a:cubicBezTo>
                      <a:pt x="937" y="4887"/>
                      <a:pt x="1791" y="7240"/>
                      <a:pt x="2025" y="7872"/>
                    </a:cubicBezTo>
                    <a:cubicBezTo>
                      <a:pt x="1732" y="7989"/>
                      <a:pt x="1440" y="8083"/>
                      <a:pt x="1147" y="8141"/>
                    </a:cubicBezTo>
                    <a:cubicBezTo>
                      <a:pt x="948" y="8176"/>
                      <a:pt x="761" y="8211"/>
                      <a:pt x="585" y="8270"/>
                    </a:cubicBezTo>
                    <a:cubicBezTo>
                      <a:pt x="574" y="8071"/>
                      <a:pt x="562" y="7521"/>
                      <a:pt x="562" y="6514"/>
                    </a:cubicBezTo>
                    <a:cubicBezTo>
                      <a:pt x="562" y="5309"/>
                      <a:pt x="223" y="931"/>
                      <a:pt x="164" y="182"/>
                    </a:cubicBezTo>
                    <a:close/>
                    <a:moveTo>
                      <a:pt x="75" y="1"/>
                    </a:moveTo>
                    <a:cubicBezTo>
                      <a:pt x="31" y="1"/>
                      <a:pt x="0" y="39"/>
                      <a:pt x="0" y="77"/>
                    </a:cubicBezTo>
                    <a:cubicBezTo>
                      <a:pt x="12" y="135"/>
                      <a:pt x="422" y="5203"/>
                      <a:pt x="422" y="6514"/>
                    </a:cubicBezTo>
                    <a:cubicBezTo>
                      <a:pt x="422" y="7837"/>
                      <a:pt x="445" y="8375"/>
                      <a:pt x="445" y="8375"/>
                    </a:cubicBezTo>
                    <a:cubicBezTo>
                      <a:pt x="445" y="8399"/>
                      <a:pt x="457" y="8422"/>
                      <a:pt x="468" y="8434"/>
                    </a:cubicBezTo>
                    <a:cubicBezTo>
                      <a:pt x="480" y="8445"/>
                      <a:pt x="504" y="8445"/>
                      <a:pt x="515" y="8445"/>
                    </a:cubicBezTo>
                    <a:lnTo>
                      <a:pt x="550" y="8445"/>
                    </a:lnTo>
                    <a:cubicBezTo>
                      <a:pt x="749" y="8375"/>
                      <a:pt x="960" y="8328"/>
                      <a:pt x="1171" y="8293"/>
                    </a:cubicBezTo>
                    <a:cubicBezTo>
                      <a:pt x="1510" y="8223"/>
                      <a:pt x="1838" y="8118"/>
                      <a:pt x="2154" y="7989"/>
                    </a:cubicBezTo>
                    <a:cubicBezTo>
                      <a:pt x="2189" y="7977"/>
                      <a:pt x="2201" y="7930"/>
                      <a:pt x="2189" y="7895"/>
                    </a:cubicBezTo>
                    <a:cubicBezTo>
                      <a:pt x="1768" y="6737"/>
                      <a:pt x="1100" y="4841"/>
                      <a:pt x="1100" y="4688"/>
                    </a:cubicBezTo>
                    <a:cubicBezTo>
                      <a:pt x="1100" y="4536"/>
                      <a:pt x="1171" y="4010"/>
                      <a:pt x="1217" y="3764"/>
                    </a:cubicBezTo>
                    <a:cubicBezTo>
                      <a:pt x="1939" y="4352"/>
                      <a:pt x="3050" y="5235"/>
                      <a:pt x="3362" y="5235"/>
                    </a:cubicBezTo>
                    <a:cubicBezTo>
                      <a:pt x="3379" y="5235"/>
                      <a:pt x="3394" y="5232"/>
                      <a:pt x="3406" y="5227"/>
                    </a:cubicBezTo>
                    <a:cubicBezTo>
                      <a:pt x="3640" y="5133"/>
                      <a:pt x="5232" y="2746"/>
                      <a:pt x="5712" y="2008"/>
                    </a:cubicBezTo>
                    <a:cubicBezTo>
                      <a:pt x="5735" y="1985"/>
                      <a:pt x="5724" y="1938"/>
                      <a:pt x="5688" y="1915"/>
                    </a:cubicBezTo>
                    <a:lnTo>
                      <a:pt x="5279" y="1622"/>
                    </a:lnTo>
                    <a:cubicBezTo>
                      <a:pt x="5267" y="1610"/>
                      <a:pt x="5252" y="1604"/>
                      <a:pt x="5238" y="1604"/>
                    </a:cubicBezTo>
                    <a:cubicBezTo>
                      <a:pt x="5223" y="1604"/>
                      <a:pt x="5209" y="1610"/>
                      <a:pt x="5197" y="1622"/>
                    </a:cubicBezTo>
                    <a:lnTo>
                      <a:pt x="3032" y="3272"/>
                    </a:lnTo>
                    <a:cubicBezTo>
                      <a:pt x="2072" y="1446"/>
                      <a:pt x="1533" y="498"/>
                      <a:pt x="1463" y="463"/>
                    </a:cubicBezTo>
                    <a:cubicBezTo>
                      <a:pt x="1370" y="416"/>
                      <a:pt x="234" y="42"/>
                      <a:pt x="106" y="7"/>
                    </a:cubicBezTo>
                    <a:cubicBezTo>
                      <a:pt x="95" y="2"/>
                      <a:pt x="85" y="1"/>
                      <a:pt x="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9"/>
              <p:cNvSpPr/>
              <p:nvPr/>
            </p:nvSpPr>
            <p:spPr>
              <a:xfrm>
                <a:off x="1319270" y="1202861"/>
                <a:ext cx="32783" cy="114160"/>
              </a:xfrm>
              <a:custGeom>
                <a:avLst/>
                <a:gdLst/>
                <a:ahLst/>
                <a:cxnLst/>
                <a:rect l="l" t="t" r="r" b="b"/>
                <a:pathLst>
                  <a:path w="481" h="1675" extrusionOk="0">
                    <a:moveTo>
                      <a:pt x="247" y="1"/>
                    </a:moveTo>
                    <a:lnTo>
                      <a:pt x="1" y="1323"/>
                    </a:lnTo>
                    <a:lnTo>
                      <a:pt x="481" y="1674"/>
                    </a:lnTo>
                    <a:lnTo>
                      <a:pt x="2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9"/>
              <p:cNvSpPr/>
              <p:nvPr/>
            </p:nvSpPr>
            <p:spPr>
              <a:xfrm>
                <a:off x="1313749" y="1197886"/>
                <a:ext cx="43142" cy="123906"/>
              </a:xfrm>
              <a:custGeom>
                <a:avLst/>
                <a:gdLst/>
                <a:ahLst/>
                <a:cxnLst/>
                <a:rect l="l" t="t" r="r" b="b"/>
                <a:pathLst>
                  <a:path w="633" h="1818" extrusionOk="0">
                    <a:moveTo>
                      <a:pt x="316" y="530"/>
                    </a:moveTo>
                    <a:lnTo>
                      <a:pt x="468" y="1584"/>
                    </a:lnTo>
                    <a:lnTo>
                      <a:pt x="164" y="1373"/>
                    </a:lnTo>
                    <a:lnTo>
                      <a:pt x="316" y="530"/>
                    </a:lnTo>
                    <a:close/>
                    <a:moveTo>
                      <a:pt x="311" y="1"/>
                    </a:moveTo>
                    <a:cubicBezTo>
                      <a:pt x="285" y="1"/>
                      <a:pt x="267" y="23"/>
                      <a:pt x="258" y="62"/>
                    </a:cubicBezTo>
                    <a:lnTo>
                      <a:pt x="12" y="1385"/>
                    </a:lnTo>
                    <a:cubicBezTo>
                      <a:pt x="0" y="1420"/>
                      <a:pt x="12" y="1443"/>
                      <a:pt x="35" y="1467"/>
                    </a:cubicBezTo>
                    <a:lnTo>
                      <a:pt x="515" y="1806"/>
                    </a:lnTo>
                    <a:cubicBezTo>
                      <a:pt x="527" y="1818"/>
                      <a:pt x="538" y="1818"/>
                      <a:pt x="562" y="1818"/>
                    </a:cubicBezTo>
                    <a:cubicBezTo>
                      <a:pt x="574" y="1818"/>
                      <a:pt x="585" y="1818"/>
                      <a:pt x="597" y="1806"/>
                    </a:cubicBezTo>
                    <a:cubicBezTo>
                      <a:pt x="620" y="1794"/>
                      <a:pt x="632" y="1759"/>
                      <a:pt x="632" y="1736"/>
                    </a:cubicBezTo>
                    <a:lnTo>
                      <a:pt x="398" y="62"/>
                    </a:lnTo>
                    <a:cubicBezTo>
                      <a:pt x="398" y="27"/>
                      <a:pt x="363" y="4"/>
                      <a:pt x="328" y="4"/>
                    </a:cubicBezTo>
                    <a:cubicBezTo>
                      <a:pt x="322" y="2"/>
                      <a:pt x="316" y="1"/>
                      <a:pt x="3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9"/>
              <p:cNvSpPr/>
              <p:nvPr/>
            </p:nvSpPr>
            <p:spPr>
              <a:xfrm>
                <a:off x="972281" y="1227739"/>
                <a:ext cx="44778" cy="80287"/>
              </a:xfrm>
              <a:custGeom>
                <a:avLst/>
                <a:gdLst/>
                <a:ahLst/>
                <a:cxnLst/>
                <a:rect l="l" t="t" r="r" b="b"/>
                <a:pathLst>
                  <a:path w="657" h="1178" extrusionOk="0">
                    <a:moveTo>
                      <a:pt x="90" y="1"/>
                    </a:moveTo>
                    <a:cubicBezTo>
                      <a:pt x="80" y="1"/>
                      <a:pt x="69" y="4"/>
                      <a:pt x="59" y="10"/>
                    </a:cubicBezTo>
                    <a:cubicBezTo>
                      <a:pt x="24" y="22"/>
                      <a:pt x="1" y="69"/>
                      <a:pt x="24" y="104"/>
                    </a:cubicBezTo>
                    <a:lnTo>
                      <a:pt x="504" y="1134"/>
                    </a:lnTo>
                    <a:cubicBezTo>
                      <a:pt x="516" y="1157"/>
                      <a:pt x="539" y="1169"/>
                      <a:pt x="574" y="1169"/>
                    </a:cubicBezTo>
                    <a:cubicBezTo>
                      <a:pt x="574" y="1175"/>
                      <a:pt x="577" y="1178"/>
                      <a:pt x="581" y="1178"/>
                    </a:cubicBezTo>
                    <a:cubicBezTo>
                      <a:pt x="586" y="1178"/>
                      <a:pt x="592" y="1175"/>
                      <a:pt x="598" y="1169"/>
                    </a:cubicBezTo>
                    <a:cubicBezTo>
                      <a:pt x="633" y="1157"/>
                      <a:pt x="656" y="1110"/>
                      <a:pt x="633" y="1075"/>
                    </a:cubicBezTo>
                    <a:lnTo>
                      <a:pt x="153" y="45"/>
                    </a:lnTo>
                    <a:cubicBezTo>
                      <a:pt x="144" y="20"/>
                      <a:pt x="118" y="1"/>
                      <a:pt x="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9"/>
              <p:cNvSpPr/>
              <p:nvPr/>
            </p:nvSpPr>
            <p:spPr>
              <a:xfrm>
                <a:off x="529531" y="1785195"/>
                <a:ext cx="2149881" cy="153212"/>
              </a:xfrm>
              <a:custGeom>
                <a:avLst/>
                <a:gdLst/>
                <a:ahLst/>
                <a:cxnLst/>
                <a:rect l="l" t="t" r="r" b="b"/>
                <a:pathLst>
                  <a:path w="31544" h="2248" extrusionOk="0">
                    <a:moveTo>
                      <a:pt x="1" y="1"/>
                    </a:moveTo>
                    <a:lnTo>
                      <a:pt x="1" y="2248"/>
                    </a:lnTo>
                    <a:lnTo>
                      <a:pt x="31543" y="2248"/>
                    </a:lnTo>
                    <a:lnTo>
                      <a:pt x="3154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9"/>
              <p:cNvSpPr/>
              <p:nvPr/>
            </p:nvSpPr>
            <p:spPr>
              <a:xfrm>
                <a:off x="524760" y="1780424"/>
                <a:ext cx="2160241" cy="163572"/>
              </a:xfrm>
              <a:custGeom>
                <a:avLst/>
                <a:gdLst/>
                <a:ahLst/>
                <a:cxnLst/>
                <a:rect l="l" t="t" r="r" b="b"/>
                <a:pathLst>
                  <a:path w="31696" h="2400" extrusionOk="0">
                    <a:moveTo>
                      <a:pt x="31543" y="141"/>
                    </a:moveTo>
                    <a:lnTo>
                      <a:pt x="31543" y="2248"/>
                    </a:lnTo>
                    <a:lnTo>
                      <a:pt x="153" y="2248"/>
                    </a:lnTo>
                    <a:lnTo>
                      <a:pt x="153" y="141"/>
                    </a:lnTo>
                    <a:close/>
                    <a:moveTo>
                      <a:pt x="71" y="1"/>
                    </a:moveTo>
                    <a:cubicBezTo>
                      <a:pt x="36" y="1"/>
                      <a:pt x="1" y="36"/>
                      <a:pt x="1" y="71"/>
                    </a:cubicBezTo>
                    <a:lnTo>
                      <a:pt x="1" y="2318"/>
                    </a:lnTo>
                    <a:cubicBezTo>
                      <a:pt x="1" y="2365"/>
                      <a:pt x="36" y="2400"/>
                      <a:pt x="71" y="2400"/>
                    </a:cubicBezTo>
                    <a:lnTo>
                      <a:pt x="31613" y="2400"/>
                    </a:lnTo>
                    <a:cubicBezTo>
                      <a:pt x="31660" y="2400"/>
                      <a:pt x="31684" y="2365"/>
                      <a:pt x="31695" y="2330"/>
                    </a:cubicBezTo>
                    <a:lnTo>
                      <a:pt x="31695" y="71"/>
                    </a:lnTo>
                    <a:cubicBezTo>
                      <a:pt x="31684" y="36"/>
                      <a:pt x="31660" y="1"/>
                      <a:pt x="316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9"/>
              <p:cNvSpPr/>
              <p:nvPr/>
            </p:nvSpPr>
            <p:spPr>
              <a:xfrm>
                <a:off x="529531" y="1839448"/>
                <a:ext cx="2149881" cy="44778"/>
              </a:xfrm>
              <a:custGeom>
                <a:avLst/>
                <a:gdLst/>
                <a:ahLst/>
                <a:cxnLst/>
                <a:rect l="l" t="t" r="r" b="b"/>
                <a:pathLst>
                  <a:path w="31544" h="657" extrusionOk="0">
                    <a:moveTo>
                      <a:pt x="1" y="1"/>
                    </a:moveTo>
                    <a:lnTo>
                      <a:pt x="1" y="656"/>
                    </a:lnTo>
                    <a:lnTo>
                      <a:pt x="31543" y="656"/>
                    </a:lnTo>
                    <a:lnTo>
                      <a:pt x="315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9"/>
              <p:cNvSpPr/>
              <p:nvPr/>
            </p:nvSpPr>
            <p:spPr>
              <a:xfrm>
                <a:off x="524760" y="1834677"/>
                <a:ext cx="2160241" cy="54320"/>
              </a:xfrm>
              <a:custGeom>
                <a:avLst/>
                <a:gdLst/>
                <a:ahLst/>
                <a:cxnLst/>
                <a:rect l="l" t="t" r="r" b="b"/>
                <a:pathLst>
                  <a:path w="31696" h="797" extrusionOk="0">
                    <a:moveTo>
                      <a:pt x="31543" y="141"/>
                    </a:moveTo>
                    <a:lnTo>
                      <a:pt x="31543" y="656"/>
                    </a:lnTo>
                    <a:lnTo>
                      <a:pt x="153" y="656"/>
                    </a:lnTo>
                    <a:lnTo>
                      <a:pt x="153" y="141"/>
                    </a:lnTo>
                    <a:close/>
                    <a:moveTo>
                      <a:pt x="71" y="0"/>
                    </a:moveTo>
                    <a:cubicBezTo>
                      <a:pt x="36" y="0"/>
                      <a:pt x="1" y="24"/>
                      <a:pt x="1" y="71"/>
                    </a:cubicBezTo>
                    <a:lnTo>
                      <a:pt x="1" y="726"/>
                    </a:lnTo>
                    <a:cubicBezTo>
                      <a:pt x="1" y="761"/>
                      <a:pt x="36" y="796"/>
                      <a:pt x="71" y="796"/>
                    </a:cubicBezTo>
                    <a:lnTo>
                      <a:pt x="31613" y="796"/>
                    </a:lnTo>
                    <a:cubicBezTo>
                      <a:pt x="31660" y="796"/>
                      <a:pt x="31695" y="761"/>
                      <a:pt x="31695" y="726"/>
                    </a:cubicBezTo>
                    <a:lnTo>
                      <a:pt x="31695" y="71"/>
                    </a:lnTo>
                    <a:cubicBezTo>
                      <a:pt x="31695" y="24"/>
                      <a:pt x="31660" y="0"/>
                      <a:pt x="316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3" name="Google Shape;2353;p59"/>
            <p:cNvGrpSpPr/>
            <p:nvPr/>
          </p:nvGrpSpPr>
          <p:grpSpPr>
            <a:xfrm>
              <a:off x="2282254" y="535244"/>
              <a:ext cx="1534866" cy="988271"/>
              <a:chOff x="2866938" y="1370416"/>
              <a:chExt cx="1006403" cy="648004"/>
            </a:xfrm>
          </p:grpSpPr>
          <p:sp>
            <p:nvSpPr>
              <p:cNvPr id="2354" name="Google Shape;2354;p59"/>
              <p:cNvSpPr/>
              <p:nvPr/>
            </p:nvSpPr>
            <p:spPr>
              <a:xfrm>
                <a:off x="2872298" y="1375776"/>
                <a:ext cx="995684" cy="637195"/>
              </a:xfrm>
              <a:custGeom>
                <a:avLst/>
                <a:gdLst/>
                <a:ahLst/>
                <a:cxnLst/>
                <a:rect l="l" t="t" r="r" b="b"/>
                <a:pathLst>
                  <a:path w="13004" h="8322" extrusionOk="0">
                    <a:moveTo>
                      <a:pt x="0" y="0"/>
                    </a:moveTo>
                    <a:lnTo>
                      <a:pt x="0" y="8322"/>
                    </a:lnTo>
                    <a:lnTo>
                      <a:pt x="13004" y="8322"/>
                    </a:lnTo>
                    <a:lnTo>
                      <a:pt x="130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9"/>
              <p:cNvSpPr/>
              <p:nvPr/>
            </p:nvSpPr>
            <p:spPr>
              <a:xfrm>
                <a:off x="2866938" y="1370416"/>
                <a:ext cx="1006403" cy="647991"/>
              </a:xfrm>
              <a:custGeom>
                <a:avLst/>
                <a:gdLst/>
                <a:ahLst/>
                <a:cxnLst/>
                <a:rect l="l" t="t" r="r" b="b"/>
                <a:pathLst>
                  <a:path w="13144" h="8463" extrusionOk="0">
                    <a:moveTo>
                      <a:pt x="13003" y="141"/>
                    </a:moveTo>
                    <a:lnTo>
                      <a:pt x="13003" y="8322"/>
                    </a:lnTo>
                    <a:lnTo>
                      <a:pt x="152" y="8322"/>
                    </a:lnTo>
                    <a:lnTo>
                      <a:pt x="152" y="141"/>
                    </a:lnTo>
                    <a:close/>
                    <a:moveTo>
                      <a:pt x="70" y="0"/>
                    </a:moveTo>
                    <a:cubicBezTo>
                      <a:pt x="35" y="0"/>
                      <a:pt x="0" y="35"/>
                      <a:pt x="0" y="70"/>
                    </a:cubicBezTo>
                    <a:lnTo>
                      <a:pt x="0" y="8392"/>
                    </a:lnTo>
                    <a:cubicBezTo>
                      <a:pt x="0" y="8427"/>
                      <a:pt x="35" y="8462"/>
                      <a:pt x="70" y="8462"/>
                    </a:cubicBezTo>
                    <a:lnTo>
                      <a:pt x="13074" y="8462"/>
                    </a:lnTo>
                    <a:cubicBezTo>
                      <a:pt x="13109" y="8462"/>
                      <a:pt x="13144" y="8427"/>
                      <a:pt x="13144" y="8392"/>
                    </a:cubicBezTo>
                    <a:lnTo>
                      <a:pt x="13144" y="70"/>
                    </a:lnTo>
                    <a:cubicBezTo>
                      <a:pt x="13144" y="35"/>
                      <a:pt x="13109" y="0"/>
                      <a:pt x="130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9"/>
              <p:cNvSpPr/>
              <p:nvPr/>
            </p:nvSpPr>
            <p:spPr>
              <a:xfrm>
                <a:off x="2872298" y="1942159"/>
                <a:ext cx="995684" cy="70825"/>
              </a:xfrm>
              <a:custGeom>
                <a:avLst/>
                <a:gdLst/>
                <a:ahLst/>
                <a:cxnLst/>
                <a:rect l="l" t="t" r="r" b="b"/>
                <a:pathLst>
                  <a:path w="13004" h="925" extrusionOk="0">
                    <a:moveTo>
                      <a:pt x="0" y="0"/>
                    </a:moveTo>
                    <a:lnTo>
                      <a:pt x="0" y="925"/>
                    </a:lnTo>
                    <a:lnTo>
                      <a:pt x="13004" y="925"/>
                    </a:lnTo>
                    <a:lnTo>
                      <a:pt x="130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9"/>
              <p:cNvSpPr/>
              <p:nvPr/>
            </p:nvSpPr>
            <p:spPr>
              <a:xfrm>
                <a:off x="2866938" y="1935881"/>
                <a:ext cx="1006403" cy="82540"/>
              </a:xfrm>
              <a:custGeom>
                <a:avLst/>
                <a:gdLst/>
                <a:ahLst/>
                <a:cxnLst/>
                <a:rect l="l" t="t" r="r" b="b"/>
                <a:pathLst>
                  <a:path w="13144" h="1078" extrusionOk="0">
                    <a:moveTo>
                      <a:pt x="13003" y="153"/>
                    </a:moveTo>
                    <a:lnTo>
                      <a:pt x="13003" y="937"/>
                    </a:lnTo>
                    <a:lnTo>
                      <a:pt x="152" y="937"/>
                    </a:lnTo>
                    <a:lnTo>
                      <a:pt x="152" y="153"/>
                    </a:lnTo>
                    <a:close/>
                    <a:moveTo>
                      <a:pt x="70" y="0"/>
                    </a:moveTo>
                    <a:cubicBezTo>
                      <a:pt x="35" y="0"/>
                      <a:pt x="0" y="36"/>
                      <a:pt x="0" y="82"/>
                    </a:cubicBezTo>
                    <a:lnTo>
                      <a:pt x="0" y="1007"/>
                    </a:lnTo>
                    <a:cubicBezTo>
                      <a:pt x="0" y="1042"/>
                      <a:pt x="35" y="1077"/>
                      <a:pt x="70" y="1077"/>
                    </a:cubicBezTo>
                    <a:lnTo>
                      <a:pt x="13074" y="1077"/>
                    </a:lnTo>
                    <a:cubicBezTo>
                      <a:pt x="13109" y="1077"/>
                      <a:pt x="13144" y="1042"/>
                      <a:pt x="13144" y="1007"/>
                    </a:cubicBezTo>
                    <a:lnTo>
                      <a:pt x="13144" y="82"/>
                    </a:lnTo>
                    <a:cubicBezTo>
                      <a:pt x="13144" y="36"/>
                      <a:pt x="13109" y="0"/>
                      <a:pt x="130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9"/>
              <p:cNvSpPr/>
              <p:nvPr/>
            </p:nvSpPr>
            <p:spPr>
              <a:xfrm>
                <a:off x="2872298" y="1967274"/>
                <a:ext cx="995684" cy="20673"/>
              </a:xfrm>
              <a:custGeom>
                <a:avLst/>
                <a:gdLst/>
                <a:ahLst/>
                <a:cxnLst/>
                <a:rect l="l" t="t" r="r" b="b"/>
                <a:pathLst>
                  <a:path w="13004" h="270" extrusionOk="0">
                    <a:moveTo>
                      <a:pt x="0" y="0"/>
                    </a:moveTo>
                    <a:lnTo>
                      <a:pt x="0" y="269"/>
                    </a:lnTo>
                    <a:lnTo>
                      <a:pt x="13004" y="269"/>
                    </a:lnTo>
                    <a:lnTo>
                      <a:pt x="130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9"/>
              <p:cNvSpPr/>
              <p:nvPr/>
            </p:nvSpPr>
            <p:spPr>
              <a:xfrm>
                <a:off x="2866938" y="1961838"/>
                <a:ext cx="1006403" cy="32388"/>
              </a:xfrm>
              <a:custGeom>
                <a:avLst/>
                <a:gdLst/>
                <a:ahLst/>
                <a:cxnLst/>
                <a:rect l="l" t="t" r="r" b="b"/>
                <a:pathLst>
                  <a:path w="13144" h="423" extrusionOk="0">
                    <a:moveTo>
                      <a:pt x="13003" y="141"/>
                    </a:moveTo>
                    <a:lnTo>
                      <a:pt x="13003" y="270"/>
                    </a:lnTo>
                    <a:lnTo>
                      <a:pt x="152" y="270"/>
                    </a:lnTo>
                    <a:lnTo>
                      <a:pt x="152" y="141"/>
                    </a:lnTo>
                    <a:close/>
                    <a:moveTo>
                      <a:pt x="70" y="1"/>
                    </a:moveTo>
                    <a:cubicBezTo>
                      <a:pt x="35" y="1"/>
                      <a:pt x="0" y="36"/>
                      <a:pt x="0" y="71"/>
                    </a:cubicBezTo>
                    <a:lnTo>
                      <a:pt x="0" y="340"/>
                    </a:lnTo>
                    <a:cubicBezTo>
                      <a:pt x="0" y="387"/>
                      <a:pt x="35" y="422"/>
                      <a:pt x="70" y="422"/>
                    </a:cubicBezTo>
                    <a:lnTo>
                      <a:pt x="13074" y="422"/>
                    </a:lnTo>
                    <a:cubicBezTo>
                      <a:pt x="13109" y="422"/>
                      <a:pt x="13144" y="387"/>
                      <a:pt x="13144" y="340"/>
                    </a:cubicBezTo>
                    <a:lnTo>
                      <a:pt x="13144" y="71"/>
                    </a:lnTo>
                    <a:cubicBezTo>
                      <a:pt x="13144" y="36"/>
                      <a:pt x="13109" y="1"/>
                      <a:pt x="130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9"/>
              <p:cNvSpPr/>
              <p:nvPr/>
            </p:nvSpPr>
            <p:spPr>
              <a:xfrm>
                <a:off x="3161069" y="1508614"/>
                <a:ext cx="343022" cy="293866"/>
              </a:xfrm>
              <a:custGeom>
                <a:avLst/>
                <a:gdLst/>
                <a:ahLst/>
                <a:cxnLst/>
                <a:rect l="l" t="t" r="r" b="b"/>
                <a:pathLst>
                  <a:path w="4480" h="3838" extrusionOk="0">
                    <a:moveTo>
                      <a:pt x="2550" y="0"/>
                    </a:moveTo>
                    <a:cubicBezTo>
                      <a:pt x="2077" y="0"/>
                      <a:pt x="1594" y="177"/>
                      <a:pt x="1202" y="572"/>
                    </a:cubicBezTo>
                    <a:cubicBezTo>
                      <a:pt x="0" y="1774"/>
                      <a:pt x="858" y="3838"/>
                      <a:pt x="2557" y="3838"/>
                    </a:cubicBezTo>
                    <a:cubicBezTo>
                      <a:pt x="2562" y="3838"/>
                      <a:pt x="2567" y="3838"/>
                      <a:pt x="2572" y="3838"/>
                    </a:cubicBezTo>
                    <a:cubicBezTo>
                      <a:pt x="3625" y="3826"/>
                      <a:pt x="4479" y="2972"/>
                      <a:pt x="4479" y="1918"/>
                    </a:cubicBezTo>
                    <a:cubicBezTo>
                      <a:pt x="4479" y="764"/>
                      <a:pt x="3535" y="0"/>
                      <a:pt x="2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9"/>
              <p:cNvSpPr/>
              <p:nvPr/>
            </p:nvSpPr>
            <p:spPr>
              <a:xfrm>
                <a:off x="3314897" y="1584647"/>
                <a:ext cx="127332" cy="147928"/>
              </a:xfrm>
              <a:custGeom>
                <a:avLst/>
                <a:gdLst/>
                <a:ahLst/>
                <a:cxnLst/>
                <a:rect l="l" t="t" r="r" b="b"/>
                <a:pathLst>
                  <a:path w="1663" h="1932" extrusionOk="0">
                    <a:moveTo>
                      <a:pt x="1" y="1"/>
                    </a:moveTo>
                    <a:lnTo>
                      <a:pt x="1" y="1932"/>
                    </a:lnTo>
                    <a:lnTo>
                      <a:pt x="1663" y="97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2" name="Google Shape;2362;p59"/>
            <p:cNvGrpSpPr/>
            <p:nvPr/>
          </p:nvGrpSpPr>
          <p:grpSpPr>
            <a:xfrm>
              <a:off x="1418021" y="2285526"/>
              <a:ext cx="1366729" cy="2326302"/>
              <a:chOff x="-361925" y="1849750"/>
              <a:chExt cx="504775" cy="859175"/>
            </a:xfrm>
          </p:grpSpPr>
          <p:sp>
            <p:nvSpPr>
              <p:cNvPr id="2363" name="Google Shape;2363;p59"/>
              <p:cNvSpPr/>
              <p:nvPr/>
            </p:nvSpPr>
            <p:spPr>
              <a:xfrm>
                <a:off x="-145675" y="1851575"/>
                <a:ext cx="71125" cy="60450"/>
              </a:xfrm>
              <a:custGeom>
                <a:avLst/>
                <a:gdLst/>
                <a:ahLst/>
                <a:cxnLst/>
                <a:rect l="l" t="t" r="r" b="b"/>
                <a:pathLst>
                  <a:path w="2845" h="2418" extrusionOk="0">
                    <a:moveTo>
                      <a:pt x="0" y="1"/>
                    </a:moveTo>
                    <a:lnTo>
                      <a:pt x="0" y="1"/>
                    </a:lnTo>
                    <a:cubicBezTo>
                      <a:pt x="0" y="1"/>
                      <a:pt x="754" y="2417"/>
                      <a:pt x="2682" y="2417"/>
                    </a:cubicBezTo>
                    <a:cubicBezTo>
                      <a:pt x="2735" y="2417"/>
                      <a:pt x="2789" y="2415"/>
                      <a:pt x="2844" y="2412"/>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9"/>
              <p:cNvSpPr/>
              <p:nvPr/>
            </p:nvSpPr>
            <p:spPr>
              <a:xfrm>
                <a:off x="-148025" y="1849750"/>
                <a:ext cx="75525" cy="64175"/>
              </a:xfrm>
              <a:custGeom>
                <a:avLst/>
                <a:gdLst/>
                <a:ahLst/>
                <a:cxnLst/>
                <a:rect l="l" t="t" r="r" b="b"/>
                <a:pathLst>
                  <a:path w="3021" h="2567" extrusionOk="0">
                    <a:moveTo>
                      <a:pt x="83" y="0"/>
                    </a:moveTo>
                    <a:cubicBezTo>
                      <a:pt x="75" y="0"/>
                      <a:pt x="67" y="1"/>
                      <a:pt x="59" y="3"/>
                    </a:cubicBezTo>
                    <a:cubicBezTo>
                      <a:pt x="24" y="15"/>
                      <a:pt x="1" y="62"/>
                      <a:pt x="12" y="97"/>
                    </a:cubicBezTo>
                    <a:cubicBezTo>
                      <a:pt x="24" y="120"/>
                      <a:pt x="808" y="2567"/>
                      <a:pt x="2786" y="2567"/>
                    </a:cubicBezTo>
                    <a:lnTo>
                      <a:pt x="2950" y="2555"/>
                    </a:lnTo>
                    <a:cubicBezTo>
                      <a:pt x="2985" y="2555"/>
                      <a:pt x="3020" y="2520"/>
                      <a:pt x="3009" y="2485"/>
                    </a:cubicBezTo>
                    <a:cubicBezTo>
                      <a:pt x="3009" y="2438"/>
                      <a:pt x="2973" y="2414"/>
                      <a:pt x="2938" y="2414"/>
                    </a:cubicBezTo>
                    <a:cubicBezTo>
                      <a:pt x="2888" y="2418"/>
                      <a:pt x="2838" y="2419"/>
                      <a:pt x="2789" y="2419"/>
                    </a:cubicBezTo>
                    <a:cubicBezTo>
                      <a:pt x="920" y="2419"/>
                      <a:pt x="164" y="84"/>
                      <a:pt x="153" y="50"/>
                    </a:cubicBezTo>
                    <a:cubicBezTo>
                      <a:pt x="143" y="21"/>
                      <a:pt x="118" y="0"/>
                      <a:pt x="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9"/>
              <p:cNvSpPr/>
              <p:nvPr/>
            </p:nvSpPr>
            <p:spPr>
              <a:xfrm>
                <a:off x="-170250" y="1934650"/>
                <a:ext cx="21350" cy="33475"/>
              </a:xfrm>
              <a:custGeom>
                <a:avLst/>
                <a:gdLst/>
                <a:ahLst/>
                <a:cxnLst/>
                <a:rect l="l" t="t" r="r" b="b"/>
                <a:pathLst>
                  <a:path w="854" h="1339" extrusionOk="0">
                    <a:moveTo>
                      <a:pt x="286" y="1"/>
                    </a:moveTo>
                    <a:cubicBezTo>
                      <a:pt x="220" y="1"/>
                      <a:pt x="0" y="26"/>
                      <a:pt x="0" y="364"/>
                    </a:cubicBezTo>
                    <a:cubicBezTo>
                      <a:pt x="0" y="762"/>
                      <a:pt x="199" y="1207"/>
                      <a:pt x="527" y="1324"/>
                    </a:cubicBezTo>
                    <a:cubicBezTo>
                      <a:pt x="558" y="1334"/>
                      <a:pt x="585" y="1338"/>
                      <a:pt x="610" y="1338"/>
                    </a:cubicBezTo>
                    <a:cubicBezTo>
                      <a:pt x="853" y="1338"/>
                      <a:pt x="787" y="896"/>
                      <a:pt x="702" y="715"/>
                    </a:cubicBezTo>
                    <a:cubicBezTo>
                      <a:pt x="620" y="516"/>
                      <a:pt x="304" y="1"/>
                      <a:pt x="304" y="1"/>
                    </a:cubicBezTo>
                    <a:cubicBezTo>
                      <a:pt x="304" y="1"/>
                      <a:pt x="298" y="1"/>
                      <a:pt x="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9"/>
              <p:cNvSpPr/>
              <p:nvPr/>
            </p:nvSpPr>
            <p:spPr>
              <a:xfrm>
                <a:off x="-172600" y="1933150"/>
                <a:ext cx="25175" cy="36650"/>
              </a:xfrm>
              <a:custGeom>
                <a:avLst/>
                <a:gdLst/>
                <a:ahLst/>
                <a:cxnLst/>
                <a:rect l="l" t="t" r="r" b="b"/>
                <a:pathLst>
                  <a:path w="1007" h="1466" extrusionOk="0">
                    <a:moveTo>
                      <a:pt x="363" y="143"/>
                    </a:moveTo>
                    <a:cubicBezTo>
                      <a:pt x="433" y="260"/>
                      <a:pt x="668" y="658"/>
                      <a:pt x="738" y="811"/>
                    </a:cubicBezTo>
                    <a:cubicBezTo>
                      <a:pt x="808" y="963"/>
                      <a:pt x="831" y="1232"/>
                      <a:pt x="761" y="1302"/>
                    </a:cubicBezTo>
                    <a:cubicBezTo>
                      <a:pt x="753" y="1310"/>
                      <a:pt x="739" y="1324"/>
                      <a:pt x="705" y="1324"/>
                    </a:cubicBezTo>
                    <a:cubicBezTo>
                      <a:pt x="689" y="1324"/>
                      <a:pt x="670" y="1321"/>
                      <a:pt x="644" y="1314"/>
                    </a:cubicBezTo>
                    <a:cubicBezTo>
                      <a:pt x="328" y="1208"/>
                      <a:pt x="164" y="775"/>
                      <a:pt x="164" y="424"/>
                    </a:cubicBezTo>
                    <a:cubicBezTo>
                      <a:pt x="153" y="331"/>
                      <a:pt x="176" y="249"/>
                      <a:pt x="246" y="179"/>
                    </a:cubicBezTo>
                    <a:cubicBezTo>
                      <a:pt x="270" y="155"/>
                      <a:pt x="316" y="143"/>
                      <a:pt x="363" y="143"/>
                    </a:cubicBezTo>
                    <a:close/>
                    <a:moveTo>
                      <a:pt x="363" y="0"/>
                    </a:moveTo>
                    <a:cubicBezTo>
                      <a:pt x="286" y="0"/>
                      <a:pt x="209" y="24"/>
                      <a:pt x="141" y="73"/>
                    </a:cubicBezTo>
                    <a:cubicBezTo>
                      <a:pt x="47" y="167"/>
                      <a:pt x="0" y="296"/>
                      <a:pt x="12" y="424"/>
                    </a:cubicBezTo>
                    <a:cubicBezTo>
                      <a:pt x="12" y="822"/>
                      <a:pt x="223" y="1326"/>
                      <a:pt x="597" y="1454"/>
                    </a:cubicBezTo>
                    <a:cubicBezTo>
                      <a:pt x="632" y="1466"/>
                      <a:pt x="668" y="1466"/>
                      <a:pt x="714" y="1466"/>
                    </a:cubicBezTo>
                    <a:cubicBezTo>
                      <a:pt x="773" y="1466"/>
                      <a:pt x="831" y="1443"/>
                      <a:pt x="867" y="1396"/>
                    </a:cubicBezTo>
                    <a:cubicBezTo>
                      <a:pt x="1007" y="1255"/>
                      <a:pt x="937" y="904"/>
                      <a:pt x="867" y="752"/>
                    </a:cubicBezTo>
                    <a:cubicBezTo>
                      <a:pt x="785" y="541"/>
                      <a:pt x="480" y="50"/>
                      <a:pt x="469" y="26"/>
                    </a:cubicBezTo>
                    <a:lnTo>
                      <a:pt x="445" y="3"/>
                    </a:lnTo>
                    <a:lnTo>
                      <a:pt x="410" y="3"/>
                    </a:lnTo>
                    <a:cubicBezTo>
                      <a:pt x="394" y="1"/>
                      <a:pt x="379" y="0"/>
                      <a:pt x="3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9"/>
              <p:cNvSpPr/>
              <p:nvPr/>
            </p:nvSpPr>
            <p:spPr>
              <a:xfrm>
                <a:off x="-84200" y="1934650"/>
                <a:ext cx="21650" cy="33475"/>
              </a:xfrm>
              <a:custGeom>
                <a:avLst/>
                <a:gdLst/>
                <a:ahLst/>
                <a:cxnLst/>
                <a:rect l="l" t="t" r="r" b="b"/>
                <a:pathLst>
                  <a:path w="866" h="1339" extrusionOk="0">
                    <a:moveTo>
                      <a:pt x="568" y="1"/>
                    </a:moveTo>
                    <a:cubicBezTo>
                      <a:pt x="556" y="1"/>
                      <a:pt x="549" y="1"/>
                      <a:pt x="549" y="1"/>
                    </a:cubicBezTo>
                    <a:cubicBezTo>
                      <a:pt x="549" y="1"/>
                      <a:pt x="233" y="516"/>
                      <a:pt x="151" y="715"/>
                    </a:cubicBezTo>
                    <a:cubicBezTo>
                      <a:pt x="66" y="896"/>
                      <a:pt x="0" y="1338"/>
                      <a:pt x="244" y="1338"/>
                    </a:cubicBezTo>
                    <a:cubicBezTo>
                      <a:pt x="268" y="1338"/>
                      <a:pt x="296" y="1334"/>
                      <a:pt x="327" y="1324"/>
                    </a:cubicBezTo>
                    <a:cubicBezTo>
                      <a:pt x="654" y="1207"/>
                      <a:pt x="865" y="762"/>
                      <a:pt x="865" y="364"/>
                    </a:cubicBezTo>
                    <a:cubicBezTo>
                      <a:pt x="865" y="26"/>
                      <a:pt x="637" y="1"/>
                      <a:pt x="5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9"/>
              <p:cNvSpPr/>
              <p:nvPr/>
            </p:nvSpPr>
            <p:spPr>
              <a:xfrm>
                <a:off x="-85700" y="1933150"/>
                <a:ext cx="25200" cy="36650"/>
              </a:xfrm>
              <a:custGeom>
                <a:avLst/>
                <a:gdLst/>
                <a:ahLst/>
                <a:cxnLst/>
                <a:rect l="l" t="t" r="r" b="b"/>
                <a:pathLst>
                  <a:path w="1008" h="1466" extrusionOk="0">
                    <a:moveTo>
                      <a:pt x="656" y="132"/>
                    </a:moveTo>
                    <a:cubicBezTo>
                      <a:pt x="691" y="143"/>
                      <a:pt x="738" y="155"/>
                      <a:pt x="773" y="179"/>
                    </a:cubicBezTo>
                    <a:cubicBezTo>
                      <a:pt x="832" y="249"/>
                      <a:pt x="855" y="331"/>
                      <a:pt x="843" y="424"/>
                    </a:cubicBezTo>
                    <a:cubicBezTo>
                      <a:pt x="843" y="775"/>
                      <a:pt x="679" y="1208"/>
                      <a:pt x="363" y="1314"/>
                    </a:cubicBezTo>
                    <a:cubicBezTo>
                      <a:pt x="338" y="1321"/>
                      <a:pt x="318" y="1324"/>
                      <a:pt x="303" y="1324"/>
                    </a:cubicBezTo>
                    <a:cubicBezTo>
                      <a:pt x="268" y="1324"/>
                      <a:pt x="254" y="1310"/>
                      <a:pt x="246" y="1302"/>
                    </a:cubicBezTo>
                    <a:cubicBezTo>
                      <a:pt x="176" y="1232"/>
                      <a:pt x="200" y="974"/>
                      <a:pt x="270" y="811"/>
                    </a:cubicBezTo>
                    <a:cubicBezTo>
                      <a:pt x="352" y="647"/>
                      <a:pt x="574" y="260"/>
                      <a:pt x="656" y="132"/>
                    </a:cubicBezTo>
                    <a:close/>
                    <a:moveTo>
                      <a:pt x="644" y="0"/>
                    </a:moveTo>
                    <a:cubicBezTo>
                      <a:pt x="629" y="0"/>
                      <a:pt x="613" y="1"/>
                      <a:pt x="597" y="3"/>
                    </a:cubicBezTo>
                    <a:lnTo>
                      <a:pt x="562" y="3"/>
                    </a:lnTo>
                    <a:lnTo>
                      <a:pt x="551" y="26"/>
                    </a:lnTo>
                    <a:cubicBezTo>
                      <a:pt x="527" y="50"/>
                      <a:pt x="235" y="541"/>
                      <a:pt x="141" y="752"/>
                    </a:cubicBezTo>
                    <a:cubicBezTo>
                      <a:pt x="71" y="904"/>
                      <a:pt x="1" y="1255"/>
                      <a:pt x="141" y="1396"/>
                    </a:cubicBezTo>
                    <a:cubicBezTo>
                      <a:pt x="176" y="1443"/>
                      <a:pt x="235" y="1466"/>
                      <a:pt x="293" y="1466"/>
                    </a:cubicBezTo>
                    <a:cubicBezTo>
                      <a:pt x="340" y="1466"/>
                      <a:pt x="375" y="1466"/>
                      <a:pt x="410" y="1454"/>
                    </a:cubicBezTo>
                    <a:cubicBezTo>
                      <a:pt x="785" y="1326"/>
                      <a:pt x="995" y="834"/>
                      <a:pt x="995" y="424"/>
                    </a:cubicBezTo>
                    <a:cubicBezTo>
                      <a:pt x="1007" y="296"/>
                      <a:pt x="960" y="167"/>
                      <a:pt x="867" y="73"/>
                    </a:cubicBezTo>
                    <a:cubicBezTo>
                      <a:pt x="798" y="24"/>
                      <a:pt x="722" y="0"/>
                      <a:pt x="6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9"/>
              <p:cNvSpPr/>
              <p:nvPr/>
            </p:nvSpPr>
            <p:spPr>
              <a:xfrm>
                <a:off x="-215900" y="2329700"/>
                <a:ext cx="99500" cy="377075"/>
              </a:xfrm>
              <a:custGeom>
                <a:avLst/>
                <a:gdLst/>
                <a:ahLst/>
                <a:cxnLst/>
                <a:rect l="l" t="t" r="r" b="b"/>
                <a:pathLst>
                  <a:path w="3980" h="15083" extrusionOk="0">
                    <a:moveTo>
                      <a:pt x="843" y="0"/>
                    </a:moveTo>
                    <a:lnTo>
                      <a:pt x="972" y="492"/>
                    </a:lnTo>
                    <a:lnTo>
                      <a:pt x="1206" y="12488"/>
                    </a:lnTo>
                    <a:lnTo>
                      <a:pt x="972" y="12793"/>
                    </a:lnTo>
                    <a:lnTo>
                      <a:pt x="1077" y="13460"/>
                    </a:lnTo>
                    <a:cubicBezTo>
                      <a:pt x="1077" y="13460"/>
                      <a:pt x="844" y="13186"/>
                      <a:pt x="557" y="13186"/>
                    </a:cubicBezTo>
                    <a:cubicBezTo>
                      <a:pt x="498" y="13186"/>
                      <a:pt x="437" y="13198"/>
                      <a:pt x="375" y="13226"/>
                    </a:cubicBezTo>
                    <a:cubicBezTo>
                      <a:pt x="0" y="13389"/>
                      <a:pt x="539" y="14326"/>
                      <a:pt x="1077" y="14665"/>
                    </a:cubicBezTo>
                    <a:cubicBezTo>
                      <a:pt x="1448" y="14899"/>
                      <a:pt x="1652" y="15083"/>
                      <a:pt x="1843" y="15083"/>
                    </a:cubicBezTo>
                    <a:cubicBezTo>
                      <a:pt x="1929" y="15083"/>
                      <a:pt x="2012" y="15045"/>
                      <a:pt x="2107" y="14958"/>
                    </a:cubicBezTo>
                    <a:cubicBezTo>
                      <a:pt x="2411" y="14689"/>
                      <a:pt x="2376" y="13787"/>
                      <a:pt x="2376" y="13787"/>
                    </a:cubicBezTo>
                    <a:cubicBezTo>
                      <a:pt x="2470" y="13507"/>
                      <a:pt x="2540" y="13214"/>
                      <a:pt x="2575" y="12921"/>
                    </a:cubicBezTo>
                    <a:lnTo>
                      <a:pt x="2575" y="12219"/>
                    </a:lnTo>
                    <a:cubicBezTo>
                      <a:pt x="2575" y="12219"/>
                      <a:pt x="2950" y="11985"/>
                      <a:pt x="2950" y="11376"/>
                    </a:cubicBezTo>
                    <a:cubicBezTo>
                      <a:pt x="2950" y="10779"/>
                      <a:pt x="3980" y="1170"/>
                      <a:pt x="3980" y="1170"/>
                    </a:cubicBezTo>
                    <a:lnTo>
                      <a:pt x="84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9"/>
              <p:cNvSpPr/>
              <p:nvPr/>
            </p:nvSpPr>
            <p:spPr>
              <a:xfrm>
                <a:off x="-212100" y="2327750"/>
                <a:ext cx="97750" cy="381175"/>
              </a:xfrm>
              <a:custGeom>
                <a:avLst/>
                <a:gdLst/>
                <a:ahLst/>
                <a:cxnLst/>
                <a:rect l="l" t="t" r="r" b="b"/>
                <a:pathLst>
                  <a:path w="3910" h="15247" extrusionOk="0">
                    <a:moveTo>
                      <a:pt x="796" y="183"/>
                    </a:moveTo>
                    <a:lnTo>
                      <a:pt x="3746" y="1284"/>
                    </a:lnTo>
                    <a:cubicBezTo>
                      <a:pt x="3652" y="2150"/>
                      <a:pt x="2716" y="10881"/>
                      <a:pt x="2716" y="11466"/>
                    </a:cubicBezTo>
                    <a:cubicBezTo>
                      <a:pt x="2716" y="12016"/>
                      <a:pt x="2400" y="12239"/>
                      <a:pt x="2388" y="12239"/>
                    </a:cubicBezTo>
                    <a:cubicBezTo>
                      <a:pt x="2365" y="12250"/>
                      <a:pt x="2353" y="12274"/>
                      <a:pt x="2353" y="12309"/>
                    </a:cubicBezTo>
                    <a:lnTo>
                      <a:pt x="2353" y="13011"/>
                    </a:lnTo>
                    <a:cubicBezTo>
                      <a:pt x="2306" y="13292"/>
                      <a:pt x="2248" y="13573"/>
                      <a:pt x="2154" y="13854"/>
                    </a:cubicBezTo>
                    <a:cubicBezTo>
                      <a:pt x="2154" y="13865"/>
                      <a:pt x="2154" y="13865"/>
                      <a:pt x="2154" y="13877"/>
                    </a:cubicBezTo>
                    <a:cubicBezTo>
                      <a:pt x="2166" y="14111"/>
                      <a:pt x="2131" y="14790"/>
                      <a:pt x="1908" y="14989"/>
                    </a:cubicBezTo>
                    <a:cubicBezTo>
                      <a:pt x="1833" y="15055"/>
                      <a:pt x="1770" y="15087"/>
                      <a:pt x="1700" y="15087"/>
                    </a:cubicBezTo>
                    <a:cubicBezTo>
                      <a:pt x="1584" y="15087"/>
                      <a:pt x="1451" y="15002"/>
                      <a:pt x="1218" y="14849"/>
                    </a:cubicBezTo>
                    <a:cubicBezTo>
                      <a:pt x="1136" y="14790"/>
                      <a:pt x="1054" y="14732"/>
                      <a:pt x="960" y="14673"/>
                    </a:cubicBezTo>
                    <a:cubicBezTo>
                      <a:pt x="562" y="14439"/>
                      <a:pt x="153" y="13819"/>
                      <a:pt x="176" y="13503"/>
                    </a:cubicBezTo>
                    <a:cubicBezTo>
                      <a:pt x="164" y="13444"/>
                      <a:pt x="199" y="13397"/>
                      <a:pt x="246" y="13374"/>
                    </a:cubicBezTo>
                    <a:cubicBezTo>
                      <a:pt x="293" y="13350"/>
                      <a:pt x="352" y="13339"/>
                      <a:pt x="410" y="13339"/>
                    </a:cubicBezTo>
                    <a:lnTo>
                      <a:pt x="410" y="13350"/>
                    </a:lnTo>
                    <a:cubicBezTo>
                      <a:pt x="586" y="13362"/>
                      <a:pt x="749" y="13456"/>
                      <a:pt x="866" y="13596"/>
                    </a:cubicBezTo>
                    <a:cubicBezTo>
                      <a:pt x="881" y="13615"/>
                      <a:pt x="901" y="13623"/>
                      <a:pt x="920" y="13623"/>
                    </a:cubicBezTo>
                    <a:cubicBezTo>
                      <a:pt x="962" y="13623"/>
                      <a:pt x="1003" y="13586"/>
                      <a:pt x="995" y="13538"/>
                    </a:cubicBezTo>
                    <a:lnTo>
                      <a:pt x="902" y="12894"/>
                    </a:lnTo>
                    <a:lnTo>
                      <a:pt x="1112" y="12613"/>
                    </a:lnTo>
                    <a:cubicBezTo>
                      <a:pt x="1112" y="12601"/>
                      <a:pt x="1124" y="12578"/>
                      <a:pt x="1124" y="12566"/>
                    </a:cubicBezTo>
                    <a:lnTo>
                      <a:pt x="890" y="570"/>
                    </a:lnTo>
                    <a:cubicBezTo>
                      <a:pt x="890" y="558"/>
                      <a:pt x="890" y="558"/>
                      <a:pt x="890" y="546"/>
                    </a:cubicBezTo>
                    <a:lnTo>
                      <a:pt x="796" y="183"/>
                    </a:lnTo>
                    <a:close/>
                    <a:moveTo>
                      <a:pt x="688" y="0"/>
                    </a:moveTo>
                    <a:cubicBezTo>
                      <a:pt x="672" y="0"/>
                      <a:pt x="658" y="6"/>
                      <a:pt x="644" y="19"/>
                    </a:cubicBezTo>
                    <a:cubicBezTo>
                      <a:pt x="621" y="31"/>
                      <a:pt x="621" y="66"/>
                      <a:pt x="621" y="90"/>
                    </a:cubicBezTo>
                    <a:lnTo>
                      <a:pt x="761" y="581"/>
                    </a:lnTo>
                    <a:lnTo>
                      <a:pt x="984" y="12543"/>
                    </a:lnTo>
                    <a:lnTo>
                      <a:pt x="761" y="12824"/>
                    </a:lnTo>
                    <a:cubicBezTo>
                      <a:pt x="749" y="12835"/>
                      <a:pt x="749" y="12859"/>
                      <a:pt x="749" y="12882"/>
                    </a:cubicBezTo>
                    <a:lnTo>
                      <a:pt x="820" y="13350"/>
                    </a:lnTo>
                    <a:cubicBezTo>
                      <a:pt x="705" y="13251"/>
                      <a:pt x="561" y="13197"/>
                      <a:pt x="416" y="13197"/>
                    </a:cubicBezTo>
                    <a:cubicBezTo>
                      <a:pt x="339" y="13197"/>
                      <a:pt x="261" y="13212"/>
                      <a:pt x="188" y="13245"/>
                    </a:cubicBezTo>
                    <a:cubicBezTo>
                      <a:pt x="94" y="13280"/>
                      <a:pt x="24" y="13386"/>
                      <a:pt x="24" y="13491"/>
                    </a:cubicBezTo>
                    <a:cubicBezTo>
                      <a:pt x="0" y="13865"/>
                      <a:pt x="433" y="14533"/>
                      <a:pt x="878" y="14813"/>
                    </a:cubicBezTo>
                    <a:cubicBezTo>
                      <a:pt x="972" y="14872"/>
                      <a:pt x="1065" y="14931"/>
                      <a:pt x="1136" y="14977"/>
                    </a:cubicBezTo>
                    <a:cubicBezTo>
                      <a:pt x="1358" y="15129"/>
                      <a:pt x="1534" y="15247"/>
                      <a:pt x="1697" y="15247"/>
                    </a:cubicBezTo>
                    <a:cubicBezTo>
                      <a:pt x="1815" y="15235"/>
                      <a:pt x="1932" y="15188"/>
                      <a:pt x="2013" y="15106"/>
                    </a:cubicBezTo>
                    <a:cubicBezTo>
                      <a:pt x="2318" y="14837"/>
                      <a:pt x="2306" y="14006"/>
                      <a:pt x="2306" y="13889"/>
                    </a:cubicBezTo>
                    <a:cubicBezTo>
                      <a:pt x="2400" y="13608"/>
                      <a:pt x="2470" y="13315"/>
                      <a:pt x="2505" y="13011"/>
                    </a:cubicBezTo>
                    <a:lnTo>
                      <a:pt x="2505" y="12356"/>
                    </a:lnTo>
                    <a:cubicBezTo>
                      <a:pt x="2763" y="12133"/>
                      <a:pt x="2891" y="11806"/>
                      <a:pt x="2880" y="11478"/>
                    </a:cubicBezTo>
                    <a:cubicBezTo>
                      <a:pt x="2880" y="10881"/>
                      <a:pt x="3898" y="1342"/>
                      <a:pt x="3910" y="1248"/>
                    </a:cubicBezTo>
                    <a:cubicBezTo>
                      <a:pt x="3910" y="1213"/>
                      <a:pt x="3898" y="1190"/>
                      <a:pt x="3863" y="1178"/>
                    </a:cubicBezTo>
                    <a:lnTo>
                      <a:pt x="726" y="8"/>
                    </a:lnTo>
                    <a:cubicBezTo>
                      <a:pt x="711" y="3"/>
                      <a:pt x="699" y="0"/>
                      <a:pt x="6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9"/>
              <p:cNvSpPr/>
              <p:nvPr/>
            </p:nvSpPr>
            <p:spPr>
              <a:xfrm>
                <a:off x="-92725" y="2329100"/>
                <a:ext cx="99525" cy="377675"/>
              </a:xfrm>
              <a:custGeom>
                <a:avLst/>
                <a:gdLst/>
                <a:ahLst/>
                <a:cxnLst/>
                <a:rect l="l" t="t" r="r" b="b"/>
                <a:pathLst>
                  <a:path w="3981" h="15107" extrusionOk="0">
                    <a:moveTo>
                      <a:pt x="3149" y="1"/>
                    </a:moveTo>
                    <a:lnTo>
                      <a:pt x="1" y="1171"/>
                    </a:lnTo>
                    <a:cubicBezTo>
                      <a:pt x="1" y="1171"/>
                      <a:pt x="1042" y="10803"/>
                      <a:pt x="1042" y="11400"/>
                    </a:cubicBezTo>
                    <a:cubicBezTo>
                      <a:pt x="1042" y="12009"/>
                      <a:pt x="1405" y="12243"/>
                      <a:pt x="1405" y="12243"/>
                    </a:cubicBezTo>
                    <a:lnTo>
                      <a:pt x="1405" y="12945"/>
                    </a:lnTo>
                    <a:cubicBezTo>
                      <a:pt x="1452" y="13238"/>
                      <a:pt x="1510" y="13531"/>
                      <a:pt x="1604" y="13811"/>
                    </a:cubicBezTo>
                    <a:cubicBezTo>
                      <a:pt x="1604" y="13811"/>
                      <a:pt x="1569" y="14713"/>
                      <a:pt x="1873" y="14982"/>
                    </a:cubicBezTo>
                    <a:cubicBezTo>
                      <a:pt x="1968" y="15069"/>
                      <a:pt x="2053" y="15107"/>
                      <a:pt x="2140" y="15107"/>
                    </a:cubicBezTo>
                    <a:cubicBezTo>
                      <a:pt x="2334" y="15107"/>
                      <a:pt x="2544" y="14923"/>
                      <a:pt x="2915" y="14689"/>
                    </a:cubicBezTo>
                    <a:cubicBezTo>
                      <a:pt x="3453" y="14350"/>
                      <a:pt x="3980" y="13413"/>
                      <a:pt x="3617" y="13250"/>
                    </a:cubicBezTo>
                    <a:cubicBezTo>
                      <a:pt x="3553" y="13222"/>
                      <a:pt x="3491" y="13210"/>
                      <a:pt x="3431" y="13210"/>
                    </a:cubicBezTo>
                    <a:cubicBezTo>
                      <a:pt x="3140" y="13210"/>
                      <a:pt x="2915" y="13484"/>
                      <a:pt x="2915" y="13484"/>
                    </a:cubicBezTo>
                    <a:lnTo>
                      <a:pt x="3009" y="12817"/>
                    </a:lnTo>
                    <a:lnTo>
                      <a:pt x="2775" y="12512"/>
                    </a:lnTo>
                    <a:lnTo>
                      <a:pt x="3009" y="516"/>
                    </a:lnTo>
                    <a:lnTo>
                      <a:pt x="314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9"/>
              <p:cNvSpPr/>
              <p:nvPr/>
            </p:nvSpPr>
            <p:spPr>
              <a:xfrm>
                <a:off x="-94475" y="2327650"/>
                <a:ext cx="97750" cy="381275"/>
              </a:xfrm>
              <a:custGeom>
                <a:avLst/>
                <a:gdLst/>
                <a:ahLst/>
                <a:cxnLst/>
                <a:rect l="l" t="t" r="r" b="b"/>
                <a:pathLst>
                  <a:path w="3910" h="15251" extrusionOk="0">
                    <a:moveTo>
                      <a:pt x="3102" y="199"/>
                    </a:moveTo>
                    <a:lnTo>
                      <a:pt x="3008" y="562"/>
                    </a:lnTo>
                    <a:cubicBezTo>
                      <a:pt x="2997" y="574"/>
                      <a:pt x="2997" y="574"/>
                      <a:pt x="3008" y="585"/>
                    </a:cubicBezTo>
                    <a:lnTo>
                      <a:pt x="2763" y="12582"/>
                    </a:lnTo>
                    <a:cubicBezTo>
                      <a:pt x="2763" y="12594"/>
                      <a:pt x="2774" y="12617"/>
                      <a:pt x="2786" y="12629"/>
                    </a:cubicBezTo>
                    <a:lnTo>
                      <a:pt x="2997" y="12898"/>
                    </a:lnTo>
                    <a:lnTo>
                      <a:pt x="2903" y="13542"/>
                    </a:lnTo>
                    <a:cubicBezTo>
                      <a:pt x="2903" y="13577"/>
                      <a:pt x="2915" y="13600"/>
                      <a:pt x="2950" y="13612"/>
                    </a:cubicBezTo>
                    <a:cubicBezTo>
                      <a:pt x="2959" y="13621"/>
                      <a:pt x="2969" y="13625"/>
                      <a:pt x="2980" y="13625"/>
                    </a:cubicBezTo>
                    <a:cubicBezTo>
                      <a:pt x="2998" y="13625"/>
                      <a:pt x="3017" y="13615"/>
                      <a:pt x="3032" y="13600"/>
                    </a:cubicBezTo>
                    <a:cubicBezTo>
                      <a:pt x="3032" y="13600"/>
                      <a:pt x="3245" y="13346"/>
                      <a:pt x="3501" y="13346"/>
                    </a:cubicBezTo>
                    <a:cubicBezTo>
                      <a:pt x="3550" y="13346"/>
                      <a:pt x="3601" y="13355"/>
                      <a:pt x="3652" y="13378"/>
                    </a:cubicBezTo>
                    <a:cubicBezTo>
                      <a:pt x="3699" y="13401"/>
                      <a:pt x="3734" y="13460"/>
                      <a:pt x="3722" y="13518"/>
                    </a:cubicBezTo>
                    <a:cubicBezTo>
                      <a:pt x="3746" y="13823"/>
                      <a:pt x="3336" y="14443"/>
                      <a:pt x="2938" y="14689"/>
                    </a:cubicBezTo>
                    <a:cubicBezTo>
                      <a:pt x="2845" y="14747"/>
                      <a:pt x="2763" y="14806"/>
                      <a:pt x="2681" y="14853"/>
                    </a:cubicBezTo>
                    <a:cubicBezTo>
                      <a:pt x="2446" y="15014"/>
                      <a:pt x="2313" y="15102"/>
                      <a:pt x="2197" y="15102"/>
                    </a:cubicBezTo>
                    <a:cubicBezTo>
                      <a:pt x="2127" y="15102"/>
                      <a:pt x="2064" y="15070"/>
                      <a:pt x="1990" y="15005"/>
                    </a:cubicBezTo>
                    <a:cubicBezTo>
                      <a:pt x="1768" y="14794"/>
                      <a:pt x="1733" y="14127"/>
                      <a:pt x="1744" y="13881"/>
                    </a:cubicBezTo>
                    <a:cubicBezTo>
                      <a:pt x="1744" y="13881"/>
                      <a:pt x="1744" y="13869"/>
                      <a:pt x="1744" y="13858"/>
                    </a:cubicBezTo>
                    <a:cubicBezTo>
                      <a:pt x="1651" y="13589"/>
                      <a:pt x="1580" y="13308"/>
                      <a:pt x="1545" y="13015"/>
                    </a:cubicBezTo>
                    <a:lnTo>
                      <a:pt x="1545" y="12313"/>
                    </a:lnTo>
                    <a:cubicBezTo>
                      <a:pt x="1545" y="12289"/>
                      <a:pt x="1534" y="12266"/>
                      <a:pt x="1510" y="12254"/>
                    </a:cubicBezTo>
                    <a:cubicBezTo>
                      <a:pt x="1499" y="12243"/>
                      <a:pt x="1183" y="12032"/>
                      <a:pt x="1183" y="11482"/>
                    </a:cubicBezTo>
                    <a:cubicBezTo>
                      <a:pt x="1183" y="10897"/>
                      <a:pt x="246" y="2165"/>
                      <a:pt x="153" y="1299"/>
                    </a:cubicBezTo>
                    <a:lnTo>
                      <a:pt x="3102" y="199"/>
                    </a:lnTo>
                    <a:close/>
                    <a:moveTo>
                      <a:pt x="3184" y="0"/>
                    </a:moveTo>
                    <a:lnTo>
                      <a:pt x="47" y="1170"/>
                    </a:lnTo>
                    <a:cubicBezTo>
                      <a:pt x="12" y="1182"/>
                      <a:pt x="0" y="1217"/>
                      <a:pt x="0" y="1252"/>
                    </a:cubicBezTo>
                    <a:cubicBezTo>
                      <a:pt x="12" y="1346"/>
                      <a:pt x="1030" y="10885"/>
                      <a:pt x="1030" y="11470"/>
                    </a:cubicBezTo>
                    <a:cubicBezTo>
                      <a:pt x="1019" y="11810"/>
                      <a:pt x="1147" y="12137"/>
                      <a:pt x="1405" y="12348"/>
                    </a:cubicBezTo>
                    <a:lnTo>
                      <a:pt x="1405" y="13015"/>
                    </a:lnTo>
                    <a:cubicBezTo>
                      <a:pt x="1440" y="13319"/>
                      <a:pt x="1510" y="13612"/>
                      <a:pt x="1604" y="13893"/>
                    </a:cubicBezTo>
                    <a:cubicBezTo>
                      <a:pt x="1604" y="14010"/>
                      <a:pt x="1592" y="14841"/>
                      <a:pt x="1896" y="15110"/>
                    </a:cubicBezTo>
                    <a:cubicBezTo>
                      <a:pt x="1978" y="15192"/>
                      <a:pt x="2084" y="15239"/>
                      <a:pt x="2201" y="15251"/>
                    </a:cubicBezTo>
                    <a:cubicBezTo>
                      <a:pt x="2365" y="15251"/>
                      <a:pt x="2540" y="15133"/>
                      <a:pt x="2774" y="14993"/>
                    </a:cubicBezTo>
                    <a:cubicBezTo>
                      <a:pt x="2845" y="14935"/>
                      <a:pt x="2926" y="14876"/>
                      <a:pt x="3020" y="14817"/>
                    </a:cubicBezTo>
                    <a:cubicBezTo>
                      <a:pt x="3477" y="14525"/>
                      <a:pt x="3910" y="13869"/>
                      <a:pt x="3886" y="13507"/>
                    </a:cubicBezTo>
                    <a:cubicBezTo>
                      <a:pt x="3886" y="13401"/>
                      <a:pt x="3816" y="13296"/>
                      <a:pt x="3722" y="13249"/>
                    </a:cubicBezTo>
                    <a:cubicBezTo>
                      <a:pt x="3649" y="13220"/>
                      <a:pt x="3571" y="13206"/>
                      <a:pt x="3493" y="13206"/>
                    </a:cubicBezTo>
                    <a:cubicBezTo>
                      <a:pt x="3348" y="13206"/>
                      <a:pt x="3204" y="13256"/>
                      <a:pt x="3090" y="13354"/>
                    </a:cubicBezTo>
                    <a:lnTo>
                      <a:pt x="3161" y="12898"/>
                    </a:lnTo>
                    <a:cubicBezTo>
                      <a:pt x="3161" y="12875"/>
                      <a:pt x="3161" y="12851"/>
                      <a:pt x="3149" y="12839"/>
                    </a:cubicBezTo>
                    <a:lnTo>
                      <a:pt x="2926" y="12559"/>
                    </a:lnTo>
                    <a:lnTo>
                      <a:pt x="3149" y="585"/>
                    </a:lnTo>
                    <a:lnTo>
                      <a:pt x="3289" y="94"/>
                    </a:lnTo>
                    <a:cubicBezTo>
                      <a:pt x="3289" y="70"/>
                      <a:pt x="3289" y="35"/>
                      <a:pt x="3266" y="23"/>
                    </a:cubicBezTo>
                    <a:cubicBezTo>
                      <a:pt x="3242" y="0"/>
                      <a:pt x="3219" y="0"/>
                      <a:pt x="3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9"/>
              <p:cNvSpPr/>
              <p:nvPr/>
            </p:nvSpPr>
            <p:spPr>
              <a:xfrm>
                <a:off x="-219425" y="2017775"/>
                <a:ext cx="215100" cy="355425"/>
              </a:xfrm>
              <a:custGeom>
                <a:avLst/>
                <a:gdLst/>
                <a:ahLst/>
                <a:cxnLst/>
                <a:rect l="l" t="t" r="r" b="b"/>
                <a:pathLst>
                  <a:path w="8604" h="14217" extrusionOk="0">
                    <a:moveTo>
                      <a:pt x="2821" y="0"/>
                    </a:moveTo>
                    <a:cubicBezTo>
                      <a:pt x="2821" y="0"/>
                      <a:pt x="83" y="1639"/>
                      <a:pt x="36" y="1838"/>
                    </a:cubicBezTo>
                    <a:cubicBezTo>
                      <a:pt x="1" y="2037"/>
                      <a:pt x="1054" y="8556"/>
                      <a:pt x="1054" y="8556"/>
                    </a:cubicBezTo>
                    <a:lnTo>
                      <a:pt x="609" y="12606"/>
                    </a:lnTo>
                    <a:cubicBezTo>
                      <a:pt x="609" y="12606"/>
                      <a:pt x="1665" y="14216"/>
                      <a:pt x="4174" y="14216"/>
                    </a:cubicBezTo>
                    <a:cubicBezTo>
                      <a:pt x="4267" y="14216"/>
                      <a:pt x="4363" y="14214"/>
                      <a:pt x="4460" y="14209"/>
                    </a:cubicBezTo>
                    <a:cubicBezTo>
                      <a:pt x="7164" y="14080"/>
                      <a:pt x="8603" y="12840"/>
                      <a:pt x="8603" y="12840"/>
                    </a:cubicBezTo>
                    <a:lnTo>
                      <a:pt x="7901" y="8065"/>
                    </a:lnTo>
                    <a:lnTo>
                      <a:pt x="8404" y="1604"/>
                    </a:lnTo>
                    <a:lnTo>
                      <a:pt x="5490" y="71"/>
                    </a:lnTo>
                    <a:lnTo>
                      <a:pt x="28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9"/>
              <p:cNvSpPr/>
              <p:nvPr/>
            </p:nvSpPr>
            <p:spPr>
              <a:xfrm>
                <a:off x="-220875" y="2016025"/>
                <a:ext cx="218600" cy="359050"/>
              </a:xfrm>
              <a:custGeom>
                <a:avLst/>
                <a:gdLst/>
                <a:ahLst/>
                <a:cxnLst/>
                <a:rect l="l" t="t" r="r" b="b"/>
                <a:pathLst>
                  <a:path w="8744" h="14362" extrusionOk="0">
                    <a:moveTo>
                      <a:pt x="2903" y="141"/>
                    </a:moveTo>
                    <a:lnTo>
                      <a:pt x="5536" y="211"/>
                    </a:lnTo>
                    <a:lnTo>
                      <a:pt x="8380" y="1721"/>
                    </a:lnTo>
                    <a:lnTo>
                      <a:pt x="7889" y="8123"/>
                    </a:lnTo>
                    <a:cubicBezTo>
                      <a:pt x="7889" y="8123"/>
                      <a:pt x="7889" y="8135"/>
                      <a:pt x="7889" y="8135"/>
                    </a:cubicBezTo>
                    <a:lnTo>
                      <a:pt x="8579" y="12875"/>
                    </a:lnTo>
                    <a:cubicBezTo>
                      <a:pt x="8357" y="13050"/>
                      <a:pt x="6952" y="14092"/>
                      <a:pt x="4518" y="14209"/>
                    </a:cubicBezTo>
                    <a:cubicBezTo>
                      <a:pt x="4424" y="14213"/>
                      <a:pt x="4331" y="14216"/>
                      <a:pt x="4240" y="14216"/>
                    </a:cubicBezTo>
                    <a:cubicBezTo>
                      <a:pt x="1951" y="14216"/>
                      <a:pt x="884" y="12844"/>
                      <a:pt x="749" y="12652"/>
                    </a:cubicBezTo>
                    <a:lnTo>
                      <a:pt x="1182" y="8638"/>
                    </a:lnTo>
                    <a:lnTo>
                      <a:pt x="1182" y="8614"/>
                    </a:lnTo>
                    <a:cubicBezTo>
                      <a:pt x="773" y="6028"/>
                      <a:pt x="164" y="2119"/>
                      <a:pt x="176" y="1931"/>
                    </a:cubicBezTo>
                    <a:cubicBezTo>
                      <a:pt x="258" y="1779"/>
                      <a:pt x="1639" y="901"/>
                      <a:pt x="2903" y="141"/>
                    </a:cubicBezTo>
                    <a:close/>
                    <a:moveTo>
                      <a:pt x="2879" y="0"/>
                    </a:moveTo>
                    <a:cubicBezTo>
                      <a:pt x="2868" y="0"/>
                      <a:pt x="2856" y="0"/>
                      <a:pt x="2844" y="12"/>
                    </a:cubicBezTo>
                    <a:cubicBezTo>
                      <a:pt x="1814" y="632"/>
                      <a:pt x="70" y="1709"/>
                      <a:pt x="35" y="1908"/>
                    </a:cubicBezTo>
                    <a:cubicBezTo>
                      <a:pt x="0" y="2095"/>
                      <a:pt x="855" y="7514"/>
                      <a:pt x="1042" y="8638"/>
                    </a:cubicBezTo>
                    <a:lnTo>
                      <a:pt x="597" y="12664"/>
                    </a:lnTo>
                    <a:cubicBezTo>
                      <a:pt x="597" y="12687"/>
                      <a:pt x="597" y="12699"/>
                      <a:pt x="609" y="12711"/>
                    </a:cubicBezTo>
                    <a:cubicBezTo>
                      <a:pt x="621" y="12734"/>
                      <a:pt x="1721" y="14361"/>
                      <a:pt x="4225" y="14361"/>
                    </a:cubicBezTo>
                    <a:lnTo>
                      <a:pt x="4530" y="14361"/>
                    </a:lnTo>
                    <a:cubicBezTo>
                      <a:pt x="7222" y="14221"/>
                      <a:pt x="8696" y="12980"/>
                      <a:pt x="8720" y="12968"/>
                    </a:cubicBezTo>
                    <a:cubicBezTo>
                      <a:pt x="8731" y="12957"/>
                      <a:pt x="8743" y="12933"/>
                      <a:pt x="8743" y="12898"/>
                    </a:cubicBezTo>
                    <a:lnTo>
                      <a:pt x="8041" y="8135"/>
                    </a:lnTo>
                    <a:lnTo>
                      <a:pt x="8533" y="1686"/>
                    </a:lnTo>
                    <a:cubicBezTo>
                      <a:pt x="8544" y="1662"/>
                      <a:pt x="8521" y="1627"/>
                      <a:pt x="8497" y="1615"/>
                    </a:cubicBezTo>
                    <a:lnTo>
                      <a:pt x="5595" y="82"/>
                    </a:lnTo>
                    <a:cubicBezTo>
                      <a:pt x="5583" y="70"/>
                      <a:pt x="5571" y="70"/>
                      <a:pt x="5560" y="70"/>
                    </a:cubicBezTo>
                    <a:lnTo>
                      <a:pt x="287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9"/>
              <p:cNvSpPr/>
              <p:nvPr/>
            </p:nvSpPr>
            <p:spPr>
              <a:xfrm>
                <a:off x="-132225" y="2196800"/>
                <a:ext cx="70775" cy="66500"/>
              </a:xfrm>
              <a:custGeom>
                <a:avLst/>
                <a:gdLst/>
                <a:ahLst/>
                <a:cxnLst/>
                <a:rect l="l" t="t" r="r" b="b"/>
                <a:pathLst>
                  <a:path w="2831" h="2660" extrusionOk="0">
                    <a:moveTo>
                      <a:pt x="2730" y="1"/>
                    </a:moveTo>
                    <a:cubicBezTo>
                      <a:pt x="2713" y="1"/>
                      <a:pt x="2695" y="8"/>
                      <a:pt x="2681" y="26"/>
                    </a:cubicBezTo>
                    <a:cubicBezTo>
                      <a:pt x="1979" y="857"/>
                      <a:pt x="960" y="1969"/>
                      <a:pt x="47" y="2519"/>
                    </a:cubicBezTo>
                    <a:cubicBezTo>
                      <a:pt x="12" y="2542"/>
                      <a:pt x="1" y="2589"/>
                      <a:pt x="12" y="2624"/>
                    </a:cubicBezTo>
                    <a:cubicBezTo>
                      <a:pt x="36" y="2647"/>
                      <a:pt x="59" y="2659"/>
                      <a:pt x="83" y="2659"/>
                    </a:cubicBezTo>
                    <a:cubicBezTo>
                      <a:pt x="94" y="2659"/>
                      <a:pt x="106" y="2659"/>
                      <a:pt x="118" y="2647"/>
                    </a:cubicBezTo>
                    <a:cubicBezTo>
                      <a:pt x="1054" y="2074"/>
                      <a:pt x="2084" y="962"/>
                      <a:pt x="2786" y="119"/>
                    </a:cubicBezTo>
                    <a:cubicBezTo>
                      <a:pt x="2830" y="67"/>
                      <a:pt x="2782" y="1"/>
                      <a:pt x="27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9"/>
              <p:cNvSpPr/>
              <p:nvPr/>
            </p:nvSpPr>
            <p:spPr>
              <a:xfrm>
                <a:off x="-50300" y="2161075"/>
                <a:ext cx="16400" cy="19700"/>
              </a:xfrm>
              <a:custGeom>
                <a:avLst/>
                <a:gdLst/>
                <a:ahLst/>
                <a:cxnLst/>
                <a:rect l="l" t="t" r="r" b="b"/>
                <a:pathLst>
                  <a:path w="656" h="788" extrusionOk="0">
                    <a:moveTo>
                      <a:pt x="558" y="0"/>
                    </a:moveTo>
                    <a:cubicBezTo>
                      <a:pt x="539" y="0"/>
                      <a:pt x="520" y="8"/>
                      <a:pt x="504" y="27"/>
                    </a:cubicBezTo>
                    <a:cubicBezTo>
                      <a:pt x="504" y="39"/>
                      <a:pt x="317" y="284"/>
                      <a:pt x="24" y="671"/>
                    </a:cubicBezTo>
                    <a:cubicBezTo>
                      <a:pt x="1" y="706"/>
                      <a:pt x="1" y="753"/>
                      <a:pt x="36" y="776"/>
                    </a:cubicBezTo>
                    <a:cubicBezTo>
                      <a:pt x="48" y="776"/>
                      <a:pt x="71" y="788"/>
                      <a:pt x="83" y="788"/>
                    </a:cubicBezTo>
                    <a:cubicBezTo>
                      <a:pt x="106" y="788"/>
                      <a:pt x="129" y="776"/>
                      <a:pt x="141" y="764"/>
                    </a:cubicBezTo>
                    <a:cubicBezTo>
                      <a:pt x="434" y="378"/>
                      <a:pt x="621" y="109"/>
                      <a:pt x="621" y="109"/>
                    </a:cubicBezTo>
                    <a:cubicBezTo>
                      <a:pt x="655" y="58"/>
                      <a:pt x="608" y="0"/>
                      <a:pt x="5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9"/>
              <p:cNvSpPr/>
              <p:nvPr/>
            </p:nvSpPr>
            <p:spPr>
              <a:xfrm>
                <a:off x="-164225" y="2247100"/>
                <a:ext cx="74450" cy="61025"/>
              </a:xfrm>
              <a:custGeom>
                <a:avLst/>
                <a:gdLst/>
                <a:ahLst/>
                <a:cxnLst/>
                <a:rect l="l" t="t" r="r" b="b"/>
                <a:pathLst>
                  <a:path w="2978" h="2441" extrusionOk="0">
                    <a:moveTo>
                      <a:pt x="2897" y="1"/>
                    </a:moveTo>
                    <a:cubicBezTo>
                      <a:pt x="2878" y="1"/>
                      <a:pt x="2861" y="9"/>
                      <a:pt x="2849" y="27"/>
                    </a:cubicBezTo>
                    <a:cubicBezTo>
                      <a:pt x="2826" y="50"/>
                      <a:pt x="1058" y="1806"/>
                      <a:pt x="98" y="2297"/>
                    </a:cubicBezTo>
                    <a:cubicBezTo>
                      <a:pt x="1" y="2308"/>
                      <a:pt x="24" y="2440"/>
                      <a:pt x="112" y="2440"/>
                    </a:cubicBezTo>
                    <a:cubicBezTo>
                      <a:pt x="119" y="2440"/>
                      <a:pt x="126" y="2440"/>
                      <a:pt x="134" y="2438"/>
                    </a:cubicBezTo>
                    <a:cubicBezTo>
                      <a:pt x="134" y="2438"/>
                      <a:pt x="145" y="2426"/>
                      <a:pt x="157" y="2426"/>
                    </a:cubicBezTo>
                    <a:cubicBezTo>
                      <a:pt x="1152" y="1935"/>
                      <a:pt x="2884" y="202"/>
                      <a:pt x="2954" y="132"/>
                    </a:cubicBezTo>
                    <a:cubicBezTo>
                      <a:pt x="2978" y="97"/>
                      <a:pt x="2978" y="50"/>
                      <a:pt x="2954" y="27"/>
                    </a:cubicBezTo>
                    <a:cubicBezTo>
                      <a:pt x="2937" y="9"/>
                      <a:pt x="2916" y="1"/>
                      <a:pt x="28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9"/>
              <p:cNvSpPr/>
              <p:nvPr/>
            </p:nvSpPr>
            <p:spPr>
              <a:xfrm>
                <a:off x="-142475" y="1981500"/>
                <a:ext cx="51825" cy="33075"/>
              </a:xfrm>
              <a:custGeom>
                <a:avLst/>
                <a:gdLst/>
                <a:ahLst/>
                <a:cxnLst/>
                <a:rect l="l" t="t" r="r" b="b"/>
                <a:pathLst>
                  <a:path w="2073" h="1323" extrusionOk="0">
                    <a:moveTo>
                      <a:pt x="1" y="0"/>
                    </a:moveTo>
                    <a:lnTo>
                      <a:pt x="1" y="1323"/>
                    </a:lnTo>
                    <a:lnTo>
                      <a:pt x="2073" y="1323"/>
                    </a:lnTo>
                    <a:lnTo>
                      <a:pt x="2073" y="4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9"/>
              <p:cNvSpPr/>
              <p:nvPr/>
            </p:nvSpPr>
            <p:spPr>
              <a:xfrm>
                <a:off x="-144225" y="1979725"/>
                <a:ext cx="55325" cy="36600"/>
              </a:xfrm>
              <a:custGeom>
                <a:avLst/>
                <a:gdLst/>
                <a:ahLst/>
                <a:cxnLst/>
                <a:rect l="l" t="t" r="r" b="b"/>
                <a:pathLst>
                  <a:path w="2213" h="1464" extrusionOk="0">
                    <a:moveTo>
                      <a:pt x="141" y="153"/>
                    </a:moveTo>
                    <a:lnTo>
                      <a:pt x="2072" y="188"/>
                    </a:lnTo>
                    <a:lnTo>
                      <a:pt x="2072" y="1312"/>
                    </a:lnTo>
                    <a:lnTo>
                      <a:pt x="141" y="1312"/>
                    </a:lnTo>
                    <a:lnTo>
                      <a:pt x="141" y="153"/>
                    </a:lnTo>
                    <a:close/>
                    <a:moveTo>
                      <a:pt x="1" y="1"/>
                    </a:moveTo>
                    <a:lnTo>
                      <a:pt x="1" y="1464"/>
                    </a:lnTo>
                    <a:lnTo>
                      <a:pt x="2213" y="1464"/>
                    </a:lnTo>
                    <a:lnTo>
                      <a:pt x="2213" y="48"/>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9"/>
              <p:cNvSpPr/>
              <p:nvPr/>
            </p:nvSpPr>
            <p:spPr>
              <a:xfrm>
                <a:off x="-177000" y="1852575"/>
                <a:ext cx="114100" cy="139775"/>
              </a:xfrm>
              <a:custGeom>
                <a:avLst/>
                <a:gdLst/>
                <a:ahLst/>
                <a:cxnLst/>
                <a:rect l="l" t="t" r="r" b="b"/>
                <a:pathLst>
                  <a:path w="4564" h="5591" extrusionOk="0">
                    <a:moveTo>
                      <a:pt x="2584" y="1"/>
                    </a:moveTo>
                    <a:cubicBezTo>
                      <a:pt x="2524" y="1"/>
                      <a:pt x="2463" y="3"/>
                      <a:pt x="2400" y="7"/>
                    </a:cubicBezTo>
                    <a:cubicBezTo>
                      <a:pt x="1768" y="66"/>
                      <a:pt x="1183" y="323"/>
                      <a:pt x="715" y="745"/>
                    </a:cubicBezTo>
                    <a:cubicBezTo>
                      <a:pt x="1" y="1435"/>
                      <a:pt x="153" y="2243"/>
                      <a:pt x="329" y="2887"/>
                    </a:cubicBezTo>
                    <a:cubicBezTo>
                      <a:pt x="516" y="3530"/>
                      <a:pt x="1160" y="5286"/>
                      <a:pt x="1429" y="5426"/>
                    </a:cubicBezTo>
                    <a:cubicBezTo>
                      <a:pt x="1588" y="5506"/>
                      <a:pt x="2181" y="5590"/>
                      <a:pt x="2694" y="5590"/>
                    </a:cubicBezTo>
                    <a:cubicBezTo>
                      <a:pt x="3010" y="5590"/>
                      <a:pt x="3296" y="5558"/>
                      <a:pt x="3430" y="5473"/>
                    </a:cubicBezTo>
                    <a:cubicBezTo>
                      <a:pt x="3781" y="5251"/>
                      <a:pt x="4472" y="3483"/>
                      <a:pt x="4519" y="2278"/>
                    </a:cubicBezTo>
                    <a:cubicBezTo>
                      <a:pt x="4563" y="1134"/>
                      <a:pt x="3953" y="1"/>
                      <a:pt x="25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9"/>
              <p:cNvSpPr/>
              <p:nvPr/>
            </p:nvSpPr>
            <p:spPr>
              <a:xfrm>
                <a:off x="-180500" y="1850625"/>
                <a:ext cx="119100" cy="143775"/>
              </a:xfrm>
              <a:custGeom>
                <a:avLst/>
                <a:gdLst/>
                <a:ahLst/>
                <a:cxnLst/>
                <a:rect l="l" t="t" r="r" b="b"/>
                <a:pathLst>
                  <a:path w="4764" h="5751" extrusionOk="0">
                    <a:moveTo>
                      <a:pt x="2785" y="155"/>
                    </a:moveTo>
                    <a:cubicBezTo>
                      <a:pt x="3225" y="155"/>
                      <a:pt x="3652" y="318"/>
                      <a:pt x="3980" y="624"/>
                    </a:cubicBezTo>
                    <a:cubicBezTo>
                      <a:pt x="4389" y="1022"/>
                      <a:pt x="4612" y="1654"/>
                      <a:pt x="4588" y="2356"/>
                    </a:cubicBezTo>
                    <a:cubicBezTo>
                      <a:pt x="4542" y="3550"/>
                      <a:pt x="3863" y="5294"/>
                      <a:pt x="3535" y="5493"/>
                    </a:cubicBezTo>
                    <a:cubicBezTo>
                      <a:pt x="3408" y="5570"/>
                      <a:pt x="3129" y="5599"/>
                      <a:pt x="2819" y="5599"/>
                    </a:cubicBezTo>
                    <a:cubicBezTo>
                      <a:pt x="2327" y="5599"/>
                      <a:pt x="1757" y="5525"/>
                      <a:pt x="1592" y="5446"/>
                    </a:cubicBezTo>
                    <a:cubicBezTo>
                      <a:pt x="1381" y="5329"/>
                      <a:pt x="738" y="3655"/>
                      <a:pt x="539" y="2941"/>
                    </a:cubicBezTo>
                    <a:cubicBezTo>
                      <a:pt x="363" y="2286"/>
                      <a:pt x="223" y="1537"/>
                      <a:pt x="902" y="881"/>
                    </a:cubicBezTo>
                    <a:cubicBezTo>
                      <a:pt x="1358" y="460"/>
                      <a:pt x="1932" y="214"/>
                      <a:pt x="2552" y="167"/>
                    </a:cubicBezTo>
                    <a:cubicBezTo>
                      <a:pt x="2610" y="156"/>
                      <a:pt x="2681" y="156"/>
                      <a:pt x="2739" y="156"/>
                    </a:cubicBezTo>
                    <a:cubicBezTo>
                      <a:pt x="2754" y="155"/>
                      <a:pt x="2770" y="155"/>
                      <a:pt x="2785" y="155"/>
                    </a:cubicBezTo>
                    <a:close/>
                    <a:moveTo>
                      <a:pt x="2773" y="1"/>
                    </a:moveTo>
                    <a:cubicBezTo>
                      <a:pt x="2696" y="1"/>
                      <a:pt x="2618" y="5"/>
                      <a:pt x="2540" y="15"/>
                    </a:cubicBezTo>
                    <a:cubicBezTo>
                      <a:pt x="1896" y="62"/>
                      <a:pt x="1276" y="331"/>
                      <a:pt x="796" y="776"/>
                    </a:cubicBezTo>
                    <a:cubicBezTo>
                      <a:pt x="0" y="1548"/>
                      <a:pt x="258" y="2485"/>
                      <a:pt x="398" y="2988"/>
                    </a:cubicBezTo>
                    <a:cubicBezTo>
                      <a:pt x="527" y="3444"/>
                      <a:pt x="1206" y="5411"/>
                      <a:pt x="1534" y="5575"/>
                    </a:cubicBezTo>
                    <a:cubicBezTo>
                      <a:pt x="1698" y="5656"/>
                      <a:pt x="2294" y="5750"/>
                      <a:pt x="2821" y="5750"/>
                    </a:cubicBezTo>
                    <a:cubicBezTo>
                      <a:pt x="3149" y="5750"/>
                      <a:pt x="3453" y="5715"/>
                      <a:pt x="3605" y="5610"/>
                    </a:cubicBezTo>
                    <a:cubicBezTo>
                      <a:pt x="4003" y="5364"/>
                      <a:pt x="4694" y="3550"/>
                      <a:pt x="4741" y="2368"/>
                    </a:cubicBezTo>
                    <a:cubicBezTo>
                      <a:pt x="4764" y="1619"/>
                      <a:pt x="4518" y="940"/>
                      <a:pt x="4085" y="518"/>
                    </a:cubicBezTo>
                    <a:cubicBezTo>
                      <a:pt x="3722" y="186"/>
                      <a:pt x="3255" y="1"/>
                      <a:pt x="27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9"/>
              <p:cNvSpPr/>
              <p:nvPr/>
            </p:nvSpPr>
            <p:spPr>
              <a:xfrm>
                <a:off x="-159150" y="2003725"/>
                <a:ext cx="84600" cy="22550"/>
              </a:xfrm>
              <a:custGeom>
                <a:avLst/>
                <a:gdLst/>
                <a:ahLst/>
                <a:cxnLst/>
                <a:rect l="l" t="t" r="r" b="b"/>
                <a:pathLst>
                  <a:path w="3384" h="902" extrusionOk="0">
                    <a:moveTo>
                      <a:pt x="130" y="1"/>
                    </a:moveTo>
                    <a:lnTo>
                      <a:pt x="1" y="902"/>
                    </a:lnTo>
                    <a:lnTo>
                      <a:pt x="3383" y="902"/>
                    </a:lnTo>
                    <a:lnTo>
                      <a:pt x="32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9"/>
              <p:cNvSpPr/>
              <p:nvPr/>
            </p:nvSpPr>
            <p:spPr>
              <a:xfrm>
                <a:off x="-161475" y="2001975"/>
                <a:ext cx="88975" cy="26075"/>
              </a:xfrm>
              <a:custGeom>
                <a:avLst/>
                <a:gdLst/>
                <a:ahLst/>
                <a:cxnLst/>
                <a:rect l="l" t="t" r="r" b="b"/>
                <a:pathLst>
                  <a:path w="3559" h="1043" extrusionOk="0">
                    <a:moveTo>
                      <a:pt x="3277" y="153"/>
                    </a:moveTo>
                    <a:lnTo>
                      <a:pt x="3394" y="890"/>
                    </a:lnTo>
                    <a:lnTo>
                      <a:pt x="176" y="890"/>
                    </a:lnTo>
                    <a:lnTo>
                      <a:pt x="281" y="153"/>
                    </a:lnTo>
                    <a:close/>
                    <a:moveTo>
                      <a:pt x="164" y="0"/>
                    </a:moveTo>
                    <a:lnTo>
                      <a:pt x="0" y="1042"/>
                    </a:lnTo>
                    <a:lnTo>
                      <a:pt x="3558" y="1042"/>
                    </a:lnTo>
                    <a:lnTo>
                      <a:pt x="341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9"/>
              <p:cNvSpPr/>
              <p:nvPr/>
            </p:nvSpPr>
            <p:spPr>
              <a:xfrm>
                <a:off x="-359575" y="2023950"/>
                <a:ext cx="60300" cy="74900"/>
              </a:xfrm>
              <a:custGeom>
                <a:avLst/>
                <a:gdLst/>
                <a:ahLst/>
                <a:cxnLst/>
                <a:rect l="l" t="t" r="r" b="b"/>
                <a:pathLst>
                  <a:path w="2412" h="2996" extrusionOk="0">
                    <a:moveTo>
                      <a:pt x="387" y="1"/>
                    </a:moveTo>
                    <a:cubicBezTo>
                      <a:pt x="365" y="1"/>
                      <a:pt x="338" y="7"/>
                      <a:pt x="305" y="23"/>
                    </a:cubicBezTo>
                    <a:cubicBezTo>
                      <a:pt x="1" y="151"/>
                      <a:pt x="1" y="1029"/>
                      <a:pt x="71" y="1322"/>
                    </a:cubicBezTo>
                    <a:cubicBezTo>
                      <a:pt x="141" y="1626"/>
                      <a:pt x="1604" y="2399"/>
                      <a:pt x="1604" y="2399"/>
                    </a:cubicBezTo>
                    <a:lnTo>
                      <a:pt x="1908" y="2995"/>
                    </a:lnTo>
                    <a:lnTo>
                      <a:pt x="2412" y="2668"/>
                    </a:lnTo>
                    <a:cubicBezTo>
                      <a:pt x="2259" y="2352"/>
                      <a:pt x="2119" y="2024"/>
                      <a:pt x="2014" y="1696"/>
                    </a:cubicBezTo>
                    <a:cubicBezTo>
                      <a:pt x="1838" y="1193"/>
                      <a:pt x="1510" y="994"/>
                      <a:pt x="1382" y="830"/>
                    </a:cubicBezTo>
                    <a:cubicBezTo>
                      <a:pt x="1241" y="655"/>
                      <a:pt x="972" y="456"/>
                      <a:pt x="878" y="292"/>
                    </a:cubicBezTo>
                    <a:cubicBezTo>
                      <a:pt x="856" y="255"/>
                      <a:pt x="830" y="239"/>
                      <a:pt x="803" y="239"/>
                    </a:cubicBezTo>
                    <a:cubicBezTo>
                      <a:pt x="703" y="239"/>
                      <a:pt x="596" y="462"/>
                      <a:pt x="679" y="620"/>
                    </a:cubicBezTo>
                    <a:lnTo>
                      <a:pt x="773" y="819"/>
                    </a:lnTo>
                    <a:cubicBezTo>
                      <a:pt x="773" y="819"/>
                      <a:pt x="410" y="655"/>
                      <a:pt x="410" y="561"/>
                    </a:cubicBezTo>
                    <a:cubicBezTo>
                      <a:pt x="410" y="467"/>
                      <a:pt x="568" y="1"/>
                      <a:pt x="3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9"/>
              <p:cNvSpPr/>
              <p:nvPr/>
            </p:nvSpPr>
            <p:spPr>
              <a:xfrm>
                <a:off x="-361925" y="2022100"/>
                <a:ext cx="64400" cy="78500"/>
              </a:xfrm>
              <a:custGeom>
                <a:avLst/>
                <a:gdLst/>
                <a:ahLst/>
                <a:cxnLst/>
                <a:rect l="l" t="t" r="r" b="b"/>
                <a:pathLst>
                  <a:path w="2576" h="3140" extrusionOk="0">
                    <a:moveTo>
                      <a:pt x="481" y="143"/>
                    </a:moveTo>
                    <a:cubicBezTo>
                      <a:pt x="516" y="190"/>
                      <a:pt x="457" y="413"/>
                      <a:pt x="446" y="495"/>
                    </a:cubicBezTo>
                    <a:cubicBezTo>
                      <a:pt x="434" y="541"/>
                      <a:pt x="422" y="588"/>
                      <a:pt x="422" y="635"/>
                    </a:cubicBezTo>
                    <a:cubicBezTo>
                      <a:pt x="422" y="752"/>
                      <a:pt x="645" y="881"/>
                      <a:pt x="832" y="974"/>
                    </a:cubicBezTo>
                    <a:cubicBezTo>
                      <a:pt x="838" y="978"/>
                      <a:pt x="845" y="979"/>
                      <a:pt x="853" y="979"/>
                    </a:cubicBezTo>
                    <a:cubicBezTo>
                      <a:pt x="873" y="979"/>
                      <a:pt x="897" y="968"/>
                      <a:pt x="914" y="951"/>
                    </a:cubicBezTo>
                    <a:cubicBezTo>
                      <a:pt x="937" y="928"/>
                      <a:pt x="937" y="893"/>
                      <a:pt x="926" y="869"/>
                    </a:cubicBezTo>
                    <a:lnTo>
                      <a:pt x="820" y="670"/>
                    </a:lnTo>
                    <a:cubicBezTo>
                      <a:pt x="797" y="600"/>
                      <a:pt x="797" y="518"/>
                      <a:pt x="832" y="459"/>
                    </a:cubicBezTo>
                    <a:cubicBezTo>
                      <a:pt x="844" y="424"/>
                      <a:pt x="867" y="413"/>
                      <a:pt x="890" y="389"/>
                    </a:cubicBezTo>
                    <a:cubicBezTo>
                      <a:pt x="890" y="389"/>
                      <a:pt x="890" y="401"/>
                      <a:pt x="902" y="401"/>
                    </a:cubicBezTo>
                    <a:cubicBezTo>
                      <a:pt x="984" y="530"/>
                      <a:pt x="1078" y="635"/>
                      <a:pt x="1195" y="729"/>
                    </a:cubicBezTo>
                    <a:cubicBezTo>
                      <a:pt x="1265" y="799"/>
                      <a:pt x="1335" y="869"/>
                      <a:pt x="1405" y="951"/>
                    </a:cubicBezTo>
                    <a:cubicBezTo>
                      <a:pt x="1452" y="998"/>
                      <a:pt x="1499" y="1045"/>
                      <a:pt x="1546" y="1091"/>
                    </a:cubicBezTo>
                    <a:cubicBezTo>
                      <a:pt x="1768" y="1279"/>
                      <a:pt x="1932" y="1525"/>
                      <a:pt x="2026" y="1794"/>
                    </a:cubicBezTo>
                    <a:cubicBezTo>
                      <a:pt x="2143" y="2110"/>
                      <a:pt x="2260" y="2414"/>
                      <a:pt x="2412" y="2718"/>
                    </a:cubicBezTo>
                    <a:lnTo>
                      <a:pt x="2026" y="2964"/>
                    </a:lnTo>
                    <a:lnTo>
                      <a:pt x="1768" y="2437"/>
                    </a:lnTo>
                    <a:cubicBezTo>
                      <a:pt x="1757" y="2426"/>
                      <a:pt x="1745" y="2414"/>
                      <a:pt x="1733" y="2414"/>
                    </a:cubicBezTo>
                    <a:cubicBezTo>
                      <a:pt x="1136" y="2098"/>
                      <a:pt x="270" y="1571"/>
                      <a:pt x="235" y="1384"/>
                    </a:cubicBezTo>
                    <a:cubicBezTo>
                      <a:pt x="165" y="1080"/>
                      <a:pt x="176" y="272"/>
                      <a:pt x="422" y="167"/>
                    </a:cubicBezTo>
                    <a:cubicBezTo>
                      <a:pt x="446" y="155"/>
                      <a:pt x="457" y="143"/>
                      <a:pt x="481" y="143"/>
                    </a:cubicBezTo>
                    <a:close/>
                    <a:moveTo>
                      <a:pt x="463" y="0"/>
                    </a:moveTo>
                    <a:cubicBezTo>
                      <a:pt x="428" y="0"/>
                      <a:pt x="393" y="9"/>
                      <a:pt x="364" y="26"/>
                    </a:cubicBezTo>
                    <a:cubicBezTo>
                      <a:pt x="1" y="190"/>
                      <a:pt x="24" y="1150"/>
                      <a:pt x="83" y="1419"/>
                    </a:cubicBezTo>
                    <a:cubicBezTo>
                      <a:pt x="153" y="1724"/>
                      <a:pt x="1347" y="2367"/>
                      <a:pt x="1639" y="2519"/>
                    </a:cubicBezTo>
                    <a:lnTo>
                      <a:pt x="1932" y="3105"/>
                    </a:lnTo>
                    <a:cubicBezTo>
                      <a:pt x="1944" y="3128"/>
                      <a:pt x="1955" y="3140"/>
                      <a:pt x="1979" y="3140"/>
                    </a:cubicBezTo>
                    <a:lnTo>
                      <a:pt x="2002" y="3140"/>
                    </a:lnTo>
                    <a:cubicBezTo>
                      <a:pt x="2014" y="3140"/>
                      <a:pt x="2026" y="3140"/>
                      <a:pt x="2037" y="3128"/>
                    </a:cubicBezTo>
                    <a:lnTo>
                      <a:pt x="2541" y="2789"/>
                    </a:lnTo>
                    <a:cubicBezTo>
                      <a:pt x="2576" y="2765"/>
                      <a:pt x="2576" y="2730"/>
                      <a:pt x="2564" y="2695"/>
                    </a:cubicBezTo>
                    <a:cubicBezTo>
                      <a:pt x="2412" y="2391"/>
                      <a:pt x="2283" y="2063"/>
                      <a:pt x="2166" y="1735"/>
                    </a:cubicBezTo>
                    <a:cubicBezTo>
                      <a:pt x="2061" y="1443"/>
                      <a:pt x="1885" y="1173"/>
                      <a:pt x="1651" y="974"/>
                    </a:cubicBezTo>
                    <a:cubicBezTo>
                      <a:pt x="1604" y="939"/>
                      <a:pt x="1558" y="893"/>
                      <a:pt x="1522" y="846"/>
                    </a:cubicBezTo>
                    <a:cubicBezTo>
                      <a:pt x="1452" y="764"/>
                      <a:pt x="1370" y="682"/>
                      <a:pt x="1288" y="612"/>
                    </a:cubicBezTo>
                    <a:cubicBezTo>
                      <a:pt x="1195" y="530"/>
                      <a:pt x="1101" y="424"/>
                      <a:pt x="1019" y="319"/>
                    </a:cubicBezTo>
                    <a:cubicBezTo>
                      <a:pt x="995" y="262"/>
                      <a:pt x="942" y="228"/>
                      <a:pt x="889" y="228"/>
                    </a:cubicBezTo>
                    <a:cubicBezTo>
                      <a:pt x="865" y="228"/>
                      <a:pt x="842" y="234"/>
                      <a:pt x="820" y="249"/>
                    </a:cubicBezTo>
                    <a:cubicBezTo>
                      <a:pt x="668" y="366"/>
                      <a:pt x="621" y="553"/>
                      <a:pt x="691" y="717"/>
                    </a:cubicBezTo>
                    <a:cubicBezTo>
                      <a:pt x="645" y="694"/>
                      <a:pt x="598" y="658"/>
                      <a:pt x="563" y="623"/>
                    </a:cubicBezTo>
                    <a:cubicBezTo>
                      <a:pt x="574" y="588"/>
                      <a:pt x="574" y="553"/>
                      <a:pt x="586" y="518"/>
                    </a:cubicBezTo>
                    <a:cubicBezTo>
                      <a:pt x="633" y="296"/>
                      <a:pt x="668" y="108"/>
                      <a:pt x="563" y="26"/>
                    </a:cubicBezTo>
                    <a:cubicBezTo>
                      <a:pt x="533" y="9"/>
                      <a:pt x="498" y="0"/>
                      <a:pt x="4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9"/>
              <p:cNvSpPr/>
              <p:nvPr/>
            </p:nvSpPr>
            <p:spPr>
              <a:xfrm>
                <a:off x="-340275" y="2044400"/>
                <a:ext cx="12625" cy="12600"/>
              </a:xfrm>
              <a:custGeom>
                <a:avLst/>
                <a:gdLst/>
                <a:ahLst/>
                <a:cxnLst/>
                <a:rect l="l" t="t" r="r" b="b"/>
                <a:pathLst>
                  <a:path w="505" h="504" extrusionOk="0">
                    <a:moveTo>
                      <a:pt x="1" y="1"/>
                    </a:moveTo>
                    <a:lnTo>
                      <a:pt x="504" y="50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9"/>
              <p:cNvSpPr/>
              <p:nvPr/>
            </p:nvSpPr>
            <p:spPr>
              <a:xfrm>
                <a:off x="-342300" y="2042800"/>
                <a:ext cx="16400" cy="16250"/>
              </a:xfrm>
              <a:custGeom>
                <a:avLst/>
                <a:gdLst/>
                <a:ahLst/>
                <a:cxnLst/>
                <a:rect l="l" t="t" r="r" b="b"/>
                <a:pathLst>
                  <a:path w="656" h="650" extrusionOk="0">
                    <a:moveTo>
                      <a:pt x="81" y="0"/>
                    </a:moveTo>
                    <a:cubicBezTo>
                      <a:pt x="62" y="0"/>
                      <a:pt x="41" y="6"/>
                      <a:pt x="23" y="18"/>
                    </a:cubicBezTo>
                    <a:cubicBezTo>
                      <a:pt x="0" y="41"/>
                      <a:pt x="0" y="88"/>
                      <a:pt x="23" y="123"/>
                    </a:cubicBezTo>
                    <a:lnTo>
                      <a:pt x="527" y="626"/>
                    </a:lnTo>
                    <a:cubicBezTo>
                      <a:pt x="538" y="638"/>
                      <a:pt x="562" y="650"/>
                      <a:pt x="585" y="650"/>
                    </a:cubicBezTo>
                    <a:cubicBezTo>
                      <a:pt x="597" y="650"/>
                      <a:pt x="620" y="638"/>
                      <a:pt x="632" y="626"/>
                    </a:cubicBezTo>
                    <a:cubicBezTo>
                      <a:pt x="655" y="591"/>
                      <a:pt x="655" y="544"/>
                      <a:pt x="632" y="521"/>
                    </a:cubicBezTo>
                    <a:lnTo>
                      <a:pt x="129" y="18"/>
                    </a:lnTo>
                    <a:cubicBezTo>
                      <a:pt x="117" y="6"/>
                      <a:pt x="100" y="0"/>
                      <a:pt x="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9"/>
              <p:cNvSpPr/>
              <p:nvPr/>
            </p:nvSpPr>
            <p:spPr>
              <a:xfrm>
                <a:off x="-321825" y="2063700"/>
                <a:ext cx="124375" cy="171500"/>
              </a:xfrm>
              <a:custGeom>
                <a:avLst/>
                <a:gdLst/>
                <a:ahLst/>
                <a:cxnLst/>
                <a:rect l="l" t="t" r="r" b="b"/>
                <a:pathLst>
                  <a:path w="4975" h="6860" extrusionOk="0">
                    <a:moveTo>
                      <a:pt x="4144" y="1"/>
                    </a:moveTo>
                    <a:lnTo>
                      <a:pt x="3371" y="3489"/>
                    </a:lnTo>
                    <a:lnTo>
                      <a:pt x="831" y="738"/>
                    </a:lnTo>
                    <a:lnTo>
                      <a:pt x="0" y="1183"/>
                    </a:lnTo>
                    <a:cubicBezTo>
                      <a:pt x="0" y="1183"/>
                      <a:pt x="3118" y="6860"/>
                      <a:pt x="3566" y="6860"/>
                    </a:cubicBezTo>
                    <a:cubicBezTo>
                      <a:pt x="3567" y="6860"/>
                      <a:pt x="3569" y="6860"/>
                      <a:pt x="3570" y="6860"/>
                    </a:cubicBezTo>
                    <a:cubicBezTo>
                      <a:pt x="4003" y="6836"/>
                      <a:pt x="4975" y="5326"/>
                      <a:pt x="4975" y="5326"/>
                    </a:cubicBezTo>
                    <a:lnTo>
                      <a:pt x="4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9"/>
              <p:cNvSpPr/>
              <p:nvPr/>
            </p:nvSpPr>
            <p:spPr>
              <a:xfrm>
                <a:off x="-323875" y="2061675"/>
                <a:ext cx="128175" cy="175275"/>
              </a:xfrm>
              <a:custGeom>
                <a:avLst/>
                <a:gdLst/>
                <a:ahLst/>
                <a:cxnLst/>
                <a:rect l="l" t="t" r="r" b="b"/>
                <a:pathLst>
                  <a:path w="5127" h="7011" extrusionOk="0">
                    <a:moveTo>
                      <a:pt x="4214" y="480"/>
                    </a:moveTo>
                    <a:lnTo>
                      <a:pt x="4986" y="5384"/>
                    </a:lnTo>
                    <a:cubicBezTo>
                      <a:pt x="4612" y="5957"/>
                      <a:pt x="3933" y="6847"/>
                      <a:pt x="3652" y="6870"/>
                    </a:cubicBezTo>
                    <a:cubicBezTo>
                      <a:pt x="3359" y="6812"/>
                      <a:pt x="1651" y="3968"/>
                      <a:pt x="176" y="1288"/>
                    </a:cubicBezTo>
                    <a:lnTo>
                      <a:pt x="902" y="913"/>
                    </a:lnTo>
                    <a:lnTo>
                      <a:pt x="3395" y="3617"/>
                    </a:lnTo>
                    <a:cubicBezTo>
                      <a:pt x="3411" y="3625"/>
                      <a:pt x="3428" y="3633"/>
                      <a:pt x="3448" y="3633"/>
                    </a:cubicBezTo>
                    <a:cubicBezTo>
                      <a:pt x="3457" y="3633"/>
                      <a:pt x="3466" y="3632"/>
                      <a:pt x="3477" y="3628"/>
                    </a:cubicBezTo>
                    <a:cubicBezTo>
                      <a:pt x="3500" y="3628"/>
                      <a:pt x="3523" y="3605"/>
                      <a:pt x="3523" y="3582"/>
                    </a:cubicBezTo>
                    <a:lnTo>
                      <a:pt x="4214" y="480"/>
                    </a:lnTo>
                    <a:close/>
                    <a:moveTo>
                      <a:pt x="4226" y="0"/>
                    </a:moveTo>
                    <a:cubicBezTo>
                      <a:pt x="4190" y="0"/>
                      <a:pt x="4155" y="23"/>
                      <a:pt x="4155" y="59"/>
                    </a:cubicBezTo>
                    <a:lnTo>
                      <a:pt x="3418" y="3394"/>
                    </a:lnTo>
                    <a:lnTo>
                      <a:pt x="972" y="761"/>
                    </a:lnTo>
                    <a:cubicBezTo>
                      <a:pt x="958" y="747"/>
                      <a:pt x="940" y="741"/>
                      <a:pt x="923" y="741"/>
                    </a:cubicBezTo>
                    <a:cubicBezTo>
                      <a:pt x="911" y="741"/>
                      <a:pt x="900" y="744"/>
                      <a:pt x="890" y="749"/>
                    </a:cubicBezTo>
                    <a:lnTo>
                      <a:pt x="47" y="1194"/>
                    </a:lnTo>
                    <a:cubicBezTo>
                      <a:pt x="36" y="1194"/>
                      <a:pt x="12" y="1217"/>
                      <a:pt x="12" y="1229"/>
                    </a:cubicBezTo>
                    <a:cubicBezTo>
                      <a:pt x="0" y="1252"/>
                      <a:pt x="0" y="1276"/>
                      <a:pt x="12" y="1288"/>
                    </a:cubicBezTo>
                    <a:cubicBezTo>
                      <a:pt x="749" y="2633"/>
                      <a:pt x="3196" y="7011"/>
                      <a:pt x="3652" y="7011"/>
                    </a:cubicBezTo>
                    <a:lnTo>
                      <a:pt x="3652" y="6999"/>
                    </a:lnTo>
                    <a:cubicBezTo>
                      <a:pt x="4120" y="6964"/>
                      <a:pt x="5021" y="5583"/>
                      <a:pt x="5115" y="5431"/>
                    </a:cubicBezTo>
                    <a:cubicBezTo>
                      <a:pt x="5127" y="5419"/>
                      <a:pt x="5127" y="5396"/>
                      <a:pt x="5127" y="5384"/>
                    </a:cubicBezTo>
                    <a:lnTo>
                      <a:pt x="4296" y="59"/>
                    </a:lnTo>
                    <a:cubicBezTo>
                      <a:pt x="4284" y="23"/>
                      <a:pt x="4261" y="0"/>
                      <a:pt x="4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9"/>
              <p:cNvSpPr/>
              <p:nvPr/>
            </p:nvSpPr>
            <p:spPr>
              <a:xfrm>
                <a:off x="79925" y="2024025"/>
                <a:ext cx="60300" cy="75125"/>
              </a:xfrm>
              <a:custGeom>
                <a:avLst/>
                <a:gdLst/>
                <a:ahLst/>
                <a:cxnLst/>
                <a:rect l="l" t="t" r="r" b="b"/>
                <a:pathLst>
                  <a:path w="2412" h="3005" extrusionOk="0">
                    <a:moveTo>
                      <a:pt x="2033" y="1"/>
                    </a:moveTo>
                    <a:cubicBezTo>
                      <a:pt x="1852" y="1"/>
                      <a:pt x="2013" y="474"/>
                      <a:pt x="2013" y="558"/>
                    </a:cubicBezTo>
                    <a:cubicBezTo>
                      <a:pt x="2013" y="663"/>
                      <a:pt x="1639" y="827"/>
                      <a:pt x="1639" y="827"/>
                    </a:cubicBezTo>
                    <a:lnTo>
                      <a:pt x="1744" y="617"/>
                    </a:lnTo>
                    <a:cubicBezTo>
                      <a:pt x="1818" y="459"/>
                      <a:pt x="1709" y="236"/>
                      <a:pt x="1614" y="236"/>
                    </a:cubicBezTo>
                    <a:cubicBezTo>
                      <a:pt x="1589" y="236"/>
                      <a:pt x="1565" y="252"/>
                      <a:pt x="1545" y="289"/>
                    </a:cubicBezTo>
                    <a:cubicBezTo>
                      <a:pt x="1440" y="453"/>
                      <a:pt x="1170" y="652"/>
                      <a:pt x="1042" y="827"/>
                    </a:cubicBezTo>
                    <a:cubicBezTo>
                      <a:pt x="901" y="991"/>
                      <a:pt x="574" y="1190"/>
                      <a:pt x="410" y="1693"/>
                    </a:cubicBezTo>
                    <a:cubicBezTo>
                      <a:pt x="293" y="2021"/>
                      <a:pt x="152" y="2349"/>
                      <a:pt x="0" y="2665"/>
                    </a:cubicBezTo>
                    <a:lnTo>
                      <a:pt x="503" y="3004"/>
                    </a:lnTo>
                    <a:lnTo>
                      <a:pt x="808" y="2396"/>
                    </a:lnTo>
                    <a:cubicBezTo>
                      <a:pt x="808" y="2396"/>
                      <a:pt x="2282" y="1623"/>
                      <a:pt x="2341" y="1331"/>
                    </a:cubicBezTo>
                    <a:cubicBezTo>
                      <a:pt x="2411" y="1026"/>
                      <a:pt x="2411" y="160"/>
                      <a:pt x="2107" y="20"/>
                    </a:cubicBezTo>
                    <a:cubicBezTo>
                      <a:pt x="2077" y="7"/>
                      <a:pt x="2053" y="1"/>
                      <a:pt x="20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9"/>
              <p:cNvSpPr/>
              <p:nvPr/>
            </p:nvSpPr>
            <p:spPr>
              <a:xfrm>
                <a:off x="77875" y="2022100"/>
                <a:ext cx="64975" cy="78800"/>
              </a:xfrm>
              <a:custGeom>
                <a:avLst/>
                <a:gdLst/>
                <a:ahLst/>
                <a:cxnLst/>
                <a:rect l="l" t="t" r="r" b="b"/>
                <a:pathLst>
                  <a:path w="2599" h="3152" extrusionOk="0">
                    <a:moveTo>
                      <a:pt x="2115" y="136"/>
                    </a:moveTo>
                    <a:cubicBezTo>
                      <a:pt x="2123" y="136"/>
                      <a:pt x="2138" y="141"/>
                      <a:pt x="2165" y="155"/>
                    </a:cubicBezTo>
                    <a:cubicBezTo>
                      <a:pt x="2411" y="261"/>
                      <a:pt x="2423" y="1068"/>
                      <a:pt x="2353" y="1372"/>
                    </a:cubicBezTo>
                    <a:cubicBezTo>
                      <a:pt x="2318" y="1560"/>
                      <a:pt x="1451" y="2086"/>
                      <a:pt x="855" y="2402"/>
                    </a:cubicBezTo>
                    <a:cubicBezTo>
                      <a:pt x="843" y="2402"/>
                      <a:pt x="831" y="2414"/>
                      <a:pt x="819" y="2426"/>
                    </a:cubicBezTo>
                    <a:lnTo>
                      <a:pt x="562" y="2964"/>
                    </a:lnTo>
                    <a:lnTo>
                      <a:pt x="176" y="2707"/>
                    </a:lnTo>
                    <a:cubicBezTo>
                      <a:pt x="316" y="2414"/>
                      <a:pt x="445" y="2098"/>
                      <a:pt x="550" y="1782"/>
                    </a:cubicBezTo>
                    <a:cubicBezTo>
                      <a:pt x="644" y="1513"/>
                      <a:pt x="808" y="1267"/>
                      <a:pt x="1030" y="1080"/>
                    </a:cubicBezTo>
                    <a:cubicBezTo>
                      <a:pt x="1089" y="1033"/>
                      <a:pt x="1135" y="986"/>
                      <a:pt x="1182" y="928"/>
                    </a:cubicBezTo>
                    <a:cubicBezTo>
                      <a:pt x="1241" y="857"/>
                      <a:pt x="1311" y="787"/>
                      <a:pt x="1393" y="717"/>
                    </a:cubicBezTo>
                    <a:cubicBezTo>
                      <a:pt x="1498" y="623"/>
                      <a:pt x="1604" y="506"/>
                      <a:pt x="1685" y="389"/>
                    </a:cubicBezTo>
                    <a:lnTo>
                      <a:pt x="1697" y="378"/>
                    </a:lnTo>
                    <a:cubicBezTo>
                      <a:pt x="1721" y="389"/>
                      <a:pt x="1732" y="413"/>
                      <a:pt x="1744" y="436"/>
                    </a:cubicBezTo>
                    <a:cubicBezTo>
                      <a:pt x="1779" y="506"/>
                      <a:pt x="1791" y="588"/>
                      <a:pt x="1756" y="658"/>
                    </a:cubicBezTo>
                    <a:lnTo>
                      <a:pt x="1662" y="857"/>
                    </a:lnTo>
                    <a:cubicBezTo>
                      <a:pt x="1639" y="881"/>
                      <a:pt x="1650" y="916"/>
                      <a:pt x="1674" y="939"/>
                    </a:cubicBezTo>
                    <a:cubicBezTo>
                      <a:pt x="1688" y="953"/>
                      <a:pt x="1701" y="959"/>
                      <a:pt x="1717" y="959"/>
                    </a:cubicBezTo>
                    <a:cubicBezTo>
                      <a:pt x="1729" y="959"/>
                      <a:pt x="1741" y="956"/>
                      <a:pt x="1756" y="951"/>
                    </a:cubicBezTo>
                    <a:cubicBezTo>
                      <a:pt x="1943" y="869"/>
                      <a:pt x="2165" y="740"/>
                      <a:pt x="2165" y="623"/>
                    </a:cubicBezTo>
                    <a:cubicBezTo>
                      <a:pt x="2165" y="577"/>
                      <a:pt x="2154" y="530"/>
                      <a:pt x="2142" y="483"/>
                    </a:cubicBezTo>
                    <a:cubicBezTo>
                      <a:pt x="2130" y="413"/>
                      <a:pt x="2072" y="179"/>
                      <a:pt x="2107" y="143"/>
                    </a:cubicBezTo>
                    <a:cubicBezTo>
                      <a:pt x="2107" y="139"/>
                      <a:pt x="2109" y="136"/>
                      <a:pt x="2115" y="136"/>
                    </a:cubicBezTo>
                    <a:close/>
                    <a:moveTo>
                      <a:pt x="2124" y="0"/>
                    </a:moveTo>
                    <a:cubicBezTo>
                      <a:pt x="2089" y="0"/>
                      <a:pt x="2054" y="9"/>
                      <a:pt x="2025" y="26"/>
                    </a:cubicBezTo>
                    <a:cubicBezTo>
                      <a:pt x="1931" y="108"/>
                      <a:pt x="1955" y="296"/>
                      <a:pt x="2002" y="518"/>
                    </a:cubicBezTo>
                    <a:cubicBezTo>
                      <a:pt x="2013" y="565"/>
                      <a:pt x="2025" y="612"/>
                      <a:pt x="2025" y="623"/>
                    </a:cubicBezTo>
                    <a:cubicBezTo>
                      <a:pt x="1990" y="658"/>
                      <a:pt x="1943" y="694"/>
                      <a:pt x="1896" y="717"/>
                    </a:cubicBezTo>
                    <a:cubicBezTo>
                      <a:pt x="1966" y="553"/>
                      <a:pt x="1920" y="366"/>
                      <a:pt x="1779" y="261"/>
                    </a:cubicBezTo>
                    <a:cubicBezTo>
                      <a:pt x="1751" y="244"/>
                      <a:pt x="1722" y="237"/>
                      <a:pt x="1693" y="237"/>
                    </a:cubicBezTo>
                    <a:cubicBezTo>
                      <a:pt x="1640" y="237"/>
                      <a:pt x="1592" y="265"/>
                      <a:pt x="1568" y="319"/>
                    </a:cubicBezTo>
                    <a:cubicBezTo>
                      <a:pt x="1487" y="424"/>
                      <a:pt x="1405" y="530"/>
                      <a:pt x="1299" y="612"/>
                    </a:cubicBezTo>
                    <a:cubicBezTo>
                      <a:pt x="1217" y="682"/>
                      <a:pt x="1135" y="764"/>
                      <a:pt x="1065" y="857"/>
                    </a:cubicBezTo>
                    <a:cubicBezTo>
                      <a:pt x="1030" y="904"/>
                      <a:pt x="983" y="939"/>
                      <a:pt x="936" y="986"/>
                    </a:cubicBezTo>
                    <a:cubicBezTo>
                      <a:pt x="702" y="1185"/>
                      <a:pt x="515" y="1454"/>
                      <a:pt x="421" y="1747"/>
                    </a:cubicBezTo>
                    <a:cubicBezTo>
                      <a:pt x="304" y="2075"/>
                      <a:pt x="176" y="2391"/>
                      <a:pt x="24" y="2707"/>
                    </a:cubicBezTo>
                    <a:cubicBezTo>
                      <a:pt x="0" y="2742"/>
                      <a:pt x="12" y="2777"/>
                      <a:pt x="47" y="2800"/>
                    </a:cubicBezTo>
                    <a:lnTo>
                      <a:pt x="550" y="3128"/>
                    </a:lnTo>
                    <a:cubicBezTo>
                      <a:pt x="562" y="3140"/>
                      <a:pt x="574" y="3140"/>
                      <a:pt x="585" y="3140"/>
                    </a:cubicBezTo>
                    <a:lnTo>
                      <a:pt x="609" y="3151"/>
                    </a:lnTo>
                    <a:cubicBezTo>
                      <a:pt x="632" y="3140"/>
                      <a:pt x="644" y="3128"/>
                      <a:pt x="656" y="3105"/>
                    </a:cubicBezTo>
                    <a:lnTo>
                      <a:pt x="948" y="2519"/>
                    </a:lnTo>
                    <a:cubicBezTo>
                      <a:pt x="1241" y="2367"/>
                      <a:pt x="2435" y="1724"/>
                      <a:pt x="2505" y="1419"/>
                    </a:cubicBezTo>
                    <a:cubicBezTo>
                      <a:pt x="2563" y="1150"/>
                      <a:pt x="2598" y="190"/>
                      <a:pt x="2224" y="26"/>
                    </a:cubicBezTo>
                    <a:cubicBezTo>
                      <a:pt x="2195" y="9"/>
                      <a:pt x="2160" y="0"/>
                      <a:pt x="21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9"/>
              <p:cNvSpPr/>
              <p:nvPr/>
            </p:nvSpPr>
            <p:spPr>
              <a:xfrm>
                <a:off x="-21900" y="2057850"/>
                <a:ext cx="124375" cy="177350"/>
              </a:xfrm>
              <a:custGeom>
                <a:avLst/>
                <a:gdLst/>
                <a:ahLst/>
                <a:cxnLst/>
                <a:rect l="l" t="t" r="r" b="b"/>
                <a:pathLst>
                  <a:path w="4975" h="7094" extrusionOk="0">
                    <a:moveTo>
                      <a:pt x="503" y="1"/>
                    </a:moveTo>
                    <a:lnTo>
                      <a:pt x="0" y="5560"/>
                    </a:lnTo>
                    <a:cubicBezTo>
                      <a:pt x="0" y="5560"/>
                      <a:pt x="971" y="7070"/>
                      <a:pt x="1405" y="7094"/>
                    </a:cubicBezTo>
                    <a:cubicBezTo>
                      <a:pt x="1406" y="7094"/>
                      <a:pt x="1407" y="7094"/>
                      <a:pt x="1409" y="7094"/>
                    </a:cubicBezTo>
                    <a:cubicBezTo>
                      <a:pt x="1857" y="7094"/>
                      <a:pt x="4974" y="1417"/>
                      <a:pt x="4974" y="1417"/>
                    </a:cubicBezTo>
                    <a:lnTo>
                      <a:pt x="4143" y="972"/>
                    </a:lnTo>
                    <a:lnTo>
                      <a:pt x="1603" y="3723"/>
                    </a:lnTo>
                    <a:lnTo>
                      <a:pt x="5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9"/>
              <p:cNvSpPr/>
              <p:nvPr/>
            </p:nvSpPr>
            <p:spPr>
              <a:xfrm>
                <a:off x="-23675" y="2056100"/>
                <a:ext cx="128200" cy="180850"/>
              </a:xfrm>
              <a:custGeom>
                <a:avLst/>
                <a:gdLst/>
                <a:ahLst/>
                <a:cxnLst/>
                <a:rect l="l" t="t" r="r" b="b"/>
                <a:pathLst>
                  <a:path w="5128" h="7234" extrusionOk="0">
                    <a:moveTo>
                      <a:pt x="609" y="457"/>
                    </a:moveTo>
                    <a:lnTo>
                      <a:pt x="1604" y="3805"/>
                    </a:lnTo>
                    <a:cubicBezTo>
                      <a:pt x="1612" y="3841"/>
                      <a:pt x="1642" y="3859"/>
                      <a:pt x="1675" y="3859"/>
                    </a:cubicBezTo>
                    <a:cubicBezTo>
                      <a:pt x="1695" y="3859"/>
                      <a:pt x="1715" y="3853"/>
                      <a:pt x="1733" y="3840"/>
                    </a:cubicBezTo>
                    <a:lnTo>
                      <a:pt x="4226" y="1136"/>
                    </a:lnTo>
                    <a:lnTo>
                      <a:pt x="4952" y="1511"/>
                    </a:lnTo>
                    <a:cubicBezTo>
                      <a:pt x="3477" y="4191"/>
                      <a:pt x="1768" y="7035"/>
                      <a:pt x="1476" y="7093"/>
                    </a:cubicBezTo>
                    <a:cubicBezTo>
                      <a:pt x="1195" y="7070"/>
                      <a:pt x="516" y="6180"/>
                      <a:pt x="141" y="5607"/>
                    </a:cubicBezTo>
                    <a:lnTo>
                      <a:pt x="609" y="457"/>
                    </a:lnTo>
                    <a:close/>
                    <a:moveTo>
                      <a:pt x="574" y="1"/>
                    </a:moveTo>
                    <a:cubicBezTo>
                      <a:pt x="527" y="1"/>
                      <a:pt x="504" y="36"/>
                      <a:pt x="504" y="71"/>
                    </a:cubicBezTo>
                    <a:lnTo>
                      <a:pt x="1" y="5619"/>
                    </a:lnTo>
                    <a:cubicBezTo>
                      <a:pt x="1" y="5630"/>
                      <a:pt x="1" y="5654"/>
                      <a:pt x="13" y="5665"/>
                    </a:cubicBezTo>
                    <a:cubicBezTo>
                      <a:pt x="118" y="5818"/>
                      <a:pt x="1019" y="7199"/>
                      <a:pt x="1476" y="7234"/>
                    </a:cubicBezTo>
                    <a:cubicBezTo>
                      <a:pt x="1932" y="7234"/>
                      <a:pt x="4378" y="2856"/>
                      <a:pt x="5115" y="1511"/>
                    </a:cubicBezTo>
                    <a:cubicBezTo>
                      <a:pt x="5127" y="1499"/>
                      <a:pt x="5127" y="1475"/>
                      <a:pt x="5115" y="1464"/>
                    </a:cubicBezTo>
                    <a:cubicBezTo>
                      <a:pt x="5115" y="1440"/>
                      <a:pt x="5104" y="1429"/>
                      <a:pt x="5080" y="1417"/>
                    </a:cubicBezTo>
                    <a:lnTo>
                      <a:pt x="4249" y="972"/>
                    </a:lnTo>
                    <a:cubicBezTo>
                      <a:pt x="4240" y="969"/>
                      <a:pt x="4231" y="968"/>
                      <a:pt x="4221" y="968"/>
                    </a:cubicBezTo>
                    <a:cubicBezTo>
                      <a:pt x="4196" y="968"/>
                      <a:pt x="4173" y="978"/>
                      <a:pt x="4156" y="996"/>
                    </a:cubicBezTo>
                    <a:lnTo>
                      <a:pt x="1710" y="3641"/>
                    </a:lnTo>
                    <a:lnTo>
                      <a:pt x="645" y="48"/>
                    </a:lnTo>
                    <a:cubicBezTo>
                      <a:pt x="633" y="24"/>
                      <a:pt x="598" y="1"/>
                      <a:pt x="5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4" name="Google Shape;2394;p59"/>
            <p:cNvSpPr/>
            <p:nvPr/>
          </p:nvSpPr>
          <p:spPr>
            <a:xfrm>
              <a:off x="710125" y="3502800"/>
              <a:ext cx="702670" cy="845620"/>
            </a:xfrm>
            <a:custGeom>
              <a:avLst/>
              <a:gdLst/>
              <a:ahLst/>
              <a:cxnLst/>
              <a:rect l="l" t="t" r="r" b="b"/>
              <a:pathLst>
                <a:path w="11050" h="13298" extrusionOk="0">
                  <a:moveTo>
                    <a:pt x="2343" y="0"/>
                  </a:moveTo>
                  <a:cubicBezTo>
                    <a:pt x="2272" y="0"/>
                    <a:pt x="2199" y="16"/>
                    <a:pt x="2131" y="49"/>
                  </a:cubicBezTo>
                  <a:cubicBezTo>
                    <a:pt x="1744" y="248"/>
                    <a:pt x="1639" y="1020"/>
                    <a:pt x="1709" y="1395"/>
                  </a:cubicBezTo>
                  <a:cubicBezTo>
                    <a:pt x="1709" y="1429"/>
                    <a:pt x="1847" y="1921"/>
                    <a:pt x="1861" y="1921"/>
                  </a:cubicBezTo>
                  <a:cubicBezTo>
                    <a:pt x="1861" y="1921"/>
                    <a:pt x="1861" y="1921"/>
                    <a:pt x="1862" y="1921"/>
                  </a:cubicBezTo>
                  <a:lnTo>
                    <a:pt x="1862" y="1921"/>
                  </a:lnTo>
                  <a:cubicBezTo>
                    <a:pt x="1850" y="2050"/>
                    <a:pt x="1826" y="2179"/>
                    <a:pt x="1815" y="2319"/>
                  </a:cubicBezTo>
                  <a:cubicBezTo>
                    <a:pt x="1791" y="2588"/>
                    <a:pt x="1756" y="2881"/>
                    <a:pt x="1756" y="3209"/>
                  </a:cubicBezTo>
                  <a:cubicBezTo>
                    <a:pt x="1744" y="3560"/>
                    <a:pt x="1744" y="3911"/>
                    <a:pt x="1780" y="4262"/>
                  </a:cubicBezTo>
                  <a:cubicBezTo>
                    <a:pt x="1815" y="4660"/>
                    <a:pt x="1873" y="5046"/>
                    <a:pt x="1979" y="5421"/>
                  </a:cubicBezTo>
                  <a:lnTo>
                    <a:pt x="1979" y="5444"/>
                  </a:lnTo>
                  <a:cubicBezTo>
                    <a:pt x="1908" y="5327"/>
                    <a:pt x="1709" y="5046"/>
                    <a:pt x="1686" y="5023"/>
                  </a:cubicBezTo>
                  <a:cubicBezTo>
                    <a:pt x="1469" y="4776"/>
                    <a:pt x="970" y="4447"/>
                    <a:pt x="580" y="4447"/>
                  </a:cubicBezTo>
                  <a:cubicBezTo>
                    <a:pt x="507" y="4447"/>
                    <a:pt x="438" y="4459"/>
                    <a:pt x="375" y="4484"/>
                  </a:cubicBezTo>
                  <a:cubicBezTo>
                    <a:pt x="106" y="4613"/>
                    <a:pt x="1" y="4953"/>
                    <a:pt x="153" y="5210"/>
                  </a:cubicBezTo>
                  <a:cubicBezTo>
                    <a:pt x="305" y="5444"/>
                    <a:pt x="656" y="5573"/>
                    <a:pt x="937" y="5620"/>
                  </a:cubicBezTo>
                  <a:cubicBezTo>
                    <a:pt x="970" y="5625"/>
                    <a:pt x="1007" y="5627"/>
                    <a:pt x="1047" y="5627"/>
                  </a:cubicBezTo>
                  <a:cubicBezTo>
                    <a:pt x="1388" y="5627"/>
                    <a:pt x="1937" y="5466"/>
                    <a:pt x="1979" y="5456"/>
                  </a:cubicBezTo>
                  <a:cubicBezTo>
                    <a:pt x="2096" y="5830"/>
                    <a:pt x="2224" y="6217"/>
                    <a:pt x="2388" y="6579"/>
                  </a:cubicBezTo>
                  <a:cubicBezTo>
                    <a:pt x="2482" y="6790"/>
                    <a:pt x="2587" y="7013"/>
                    <a:pt x="2681" y="7223"/>
                  </a:cubicBezTo>
                  <a:cubicBezTo>
                    <a:pt x="2622" y="7130"/>
                    <a:pt x="2564" y="7048"/>
                    <a:pt x="2552" y="7036"/>
                  </a:cubicBezTo>
                  <a:cubicBezTo>
                    <a:pt x="2347" y="6792"/>
                    <a:pt x="1858" y="6467"/>
                    <a:pt x="1470" y="6467"/>
                  </a:cubicBezTo>
                  <a:cubicBezTo>
                    <a:pt x="1393" y="6467"/>
                    <a:pt x="1319" y="6480"/>
                    <a:pt x="1253" y="6509"/>
                  </a:cubicBezTo>
                  <a:cubicBezTo>
                    <a:pt x="984" y="6626"/>
                    <a:pt x="878" y="6966"/>
                    <a:pt x="1031" y="7223"/>
                  </a:cubicBezTo>
                  <a:cubicBezTo>
                    <a:pt x="1171" y="7492"/>
                    <a:pt x="1522" y="7621"/>
                    <a:pt x="1815" y="7668"/>
                  </a:cubicBezTo>
                  <a:cubicBezTo>
                    <a:pt x="1843" y="7672"/>
                    <a:pt x="1875" y="7673"/>
                    <a:pt x="1909" y="7673"/>
                  </a:cubicBezTo>
                  <a:cubicBezTo>
                    <a:pt x="2208" y="7673"/>
                    <a:pt x="2686" y="7546"/>
                    <a:pt x="2833" y="7504"/>
                  </a:cubicBezTo>
                  <a:lnTo>
                    <a:pt x="2950" y="7750"/>
                  </a:lnTo>
                  <a:cubicBezTo>
                    <a:pt x="3149" y="8136"/>
                    <a:pt x="3348" y="8522"/>
                    <a:pt x="3523" y="8909"/>
                  </a:cubicBezTo>
                  <a:cubicBezTo>
                    <a:pt x="3594" y="9049"/>
                    <a:pt x="3652" y="9189"/>
                    <a:pt x="3711" y="9318"/>
                  </a:cubicBezTo>
                  <a:lnTo>
                    <a:pt x="3594" y="9166"/>
                  </a:lnTo>
                  <a:cubicBezTo>
                    <a:pt x="3387" y="8920"/>
                    <a:pt x="2889" y="8590"/>
                    <a:pt x="2500" y="8590"/>
                  </a:cubicBezTo>
                  <a:cubicBezTo>
                    <a:pt x="2427" y="8590"/>
                    <a:pt x="2357" y="8602"/>
                    <a:pt x="2295" y="8628"/>
                  </a:cubicBezTo>
                  <a:cubicBezTo>
                    <a:pt x="2014" y="8756"/>
                    <a:pt x="1908" y="9096"/>
                    <a:pt x="2072" y="9353"/>
                  </a:cubicBezTo>
                  <a:cubicBezTo>
                    <a:pt x="2213" y="9611"/>
                    <a:pt x="2564" y="9751"/>
                    <a:pt x="2845" y="9786"/>
                  </a:cubicBezTo>
                  <a:cubicBezTo>
                    <a:pt x="2884" y="9793"/>
                    <a:pt x="2928" y="9796"/>
                    <a:pt x="2975" y="9796"/>
                  </a:cubicBezTo>
                  <a:cubicBezTo>
                    <a:pt x="3266" y="9796"/>
                    <a:pt x="3678" y="9686"/>
                    <a:pt x="3839" y="9646"/>
                  </a:cubicBezTo>
                  <a:cubicBezTo>
                    <a:pt x="3898" y="9786"/>
                    <a:pt x="3945" y="9927"/>
                    <a:pt x="3992" y="10067"/>
                  </a:cubicBezTo>
                  <a:cubicBezTo>
                    <a:pt x="4027" y="10161"/>
                    <a:pt x="4062" y="10243"/>
                    <a:pt x="4085" y="10348"/>
                  </a:cubicBezTo>
                  <a:cubicBezTo>
                    <a:pt x="4109" y="10442"/>
                    <a:pt x="4144" y="10535"/>
                    <a:pt x="4167" y="10641"/>
                  </a:cubicBezTo>
                  <a:cubicBezTo>
                    <a:pt x="4214" y="10816"/>
                    <a:pt x="4261" y="11015"/>
                    <a:pt x="4296" y="11191"/>
                  </a:cubicBezTo>
                  <a:cubicBezTo>
                    <a:pt x="4319" y="11320"/>
                    <a:pt x="4343" y="11437"/>
                    <a:pt x="4378" y="11554"/>
                  </a:cubicBezTo>
                  <a:cubicBezTo>
                    <a:pt x="4308" y="11425"/>
                    <a:pt x="4179" y="11156"/>
                    <a:pt x="4167" y="11132"/>
                  </a:cubicBezTo>
                  <a:cubicBezTo>
                    <a:pt x="3986" y="10845"/>
                    <a:pt x="3486" y="10393"/>
                    <a:pt x="3079" y="10393"/>
                  </a:cubicBezTo>
                  <a:cubicBezTo>
                    <a:pt x="3039" y="10393"/>
                    <a:pt x="3000" y="10397"/>
                    <a:pt x="2962" y="10407"/>
                  </a:cubicBezTo>
                  <a:cubicBezTo>
                    <a:pt x="2669" y="10489"/>
                    <a:pt x="2517" y="10805"/>
                    <a:pt x="2634" y="11086"/>
                  </a:cubicBezTo>
                  <a:cubicBezTo>
                    <a:pt x="2739" y="11378"/>
                    <a:pt x="3067" y="11554"/>
                    <a:pt x="3336" y="11636"/>
                  </a:cubicBezTo>
                  <a:cubicBezTo>
                    <a:pt x="3438" y="11667"/>
                    <a:pt x="3579" y="11677"/>
                    <a:pt x="3726" y="11677"/>
                  </a:cubicBezTo>
                  <a:cubicBezTo>
                    <a:pt x="4020" y="11677"/>
                    <a:pt x="4335" y="11636"/>
                    <a:pt x="4390" y="11636"/>
                  </a:cubicBezTo>
                  <a:cubicBezTo>
                    <a:pt x="4425" y="11835"/>
                    <a:pt x="4472" y="12034"/>
                    <a:pt x="4495" y="12221"/>
                  </a:cubicBezTo>
                  <a:cubicBezTo>
                    <a:pt x="4565" y="12630"/>
                    <a:pt x="4624" y="12993"/>
                    <a:pt x="4670" y="13298"/>
                  </a:cubicBezTo>
                  <a:lnTo>
                    <a:pt x="4951" y="13298"/>
                  </a:lnTo>
                  <a:cubicBezTo>
                    <a:pt x="4905" y="12982"/>
                    <a:pt x="4834" y="12607"/>
                    <a:pt x="4752" y="12174"/>
                  </a:cubicBezTo>
                  <a:cubicBezTo>
                    <a:pt x="4706" y="11975"/>
                    <a:pt x="4659" y="11753"/>
                    <a:pt x="4612" y="11542"/>
                  </a:cubicBezTo>
                  <a:cubicBezTo>
                    <a:pt x="4811" y="11460"/>
                    <a:pt x="5010" y="11366"/>
                    <a:pt x="5197" y="11261"/>
                  </a:cubicBezTo>
                  <a:cubicBezTo>
                    <a:pt x="5420" y="11495"/>
                    <a:pt x="5981" y="11776"/>
                    <a:pt x="6052" y="11811"/>
                  </a:cubicBezTo>
                  <a:cubicBezTo>
                    <a:pt x="5981" y="11998"/>
                    <a:pt x="5911" y="12186"/>
                    <a:pt x="5829" y="12350"/>
                  </a:cubicBezTo>
                  <a:cubicBezTo>
                    <a:pt x="5665" y="12712"/>
                    <a:pt x="5525" y="13028"/>
                    <a:pt x="5384" y="13298"/>
                  </a:cubicBezTo>
                  <a:lnTo>
                    <a:pt x="5689" y="13298"/>
                  </a:lnTo>
                  <a:cubicBezTo>
                    <a:pt x="5806" y="13052"/>
                    <a:pt x="5923" y="12771"/>
                    <a:pt x="6052" y="12455"/>
                  </a:cubicBezTo>
                  <a:cubicBezTo>
                    <a:pt x="6133" y="12268"/>
                    <a:pt x="6215" y="12057"/>
                    <a:pt x="6297" y="11846"/>
                  </a:cubicBezTo>
                  <a:cubicBezTo>
                    <a:pt x="6364" y="11856"/>
                    <a:pt x="6813" y="11943"/>
                    <a:pt x="7148" y="11943"/>
                  </a:cubicBezTo>
                  <a:cubicBezTo>
                    <a:pt x="7223" y="11943"/>
                    <a:pt x="7293" y="11939"/>
                    <a:pt x="7351" y="11928"/>
                  </a:cubicBezTo>
                  <a:cubicBezTo>
                    <a:pt x="7632" y="11858"/>
                    <a:pt x="7971" y="11706"/>
                    <a:pt x="8088" y="11425"/>
                  </a:cubicBezTo>
                  <a:cubicBezTo>
                    <a:pt x="8229" y="11156"/>
                    <a:pt x="8100" y="10828"/>
                    <a:pt x="7807" y="10723"/>
                  </a:cubicBezTo>
                  <a:cubicBezTo>
                    <a:pt x="7758" y="10707"/>
                    <a:pt x="7707" y="10700"/>
                    <a:pt x="7654" y="10700"/>
                  </a:cubicBezTo>
                  <a:cubicBezTo>
                    <a:pt x="7258" y="10700"/>
                    <a:pt x="6761" y="11087"/>
                    <a:pt x="6555" y="11355"/>
                  </a:cubicBezTo>
                  <a:cubicBezTo>
                    <a:pt x="6543" y="11378"/>
                    <a:pt x="6414" y="11589"/>
                    <a:pt x="6344" y="11729"/>
                  </a:cubicBezTo>
                  <a:cubicBezTo>
                    <a:pt x="6368" y="11647"/>
                    <a:pt x="6403" y="11554"/>
                    <a:pt x="6438" y="11472"/>
                  </a:cubicBezTo>
                  <a:cubicBezTo>
                    <a:pt x="6508" y="11296"/>
                    <a:pt x="6567" y="11109"/>
                    <a:pt x="6625" y="10922"/>
                  </a:cubicBezTo>
                  <a:cubicBezTo>
                    <a:pt x="6660" y="10828"/>
                    <a:pt x="6684" y="10734"/>
                    <a:pt x="6707" y="10641"/>
                  </a:cubicBezTo>
                  <a:cubicBezTo>
                    <a:pt x="6742" y="10535"/>
                    <a:pt x="6766" y="10442"/>
                    <a:pt x="6789" y="10348"/>
                  </a:cubicBezTo>
                  <a:cubicBezTo>
                    <a:pt x="6847" y="10114"/>
                    <a:pt x="6883" y="9868"/>
                    <a:pt x="6929" y="9634"/>
                  </a:cubicBezTo>
                  <a:cubicBezTo>
                    <a:pt x="7084" y="9689"/>
                    <a:pt x="7580" y="9859"/>
                    <a:pt x="7882" y="9859"/>
                  </a:cubicBezTo>
                  <a:cubicBezTo>
                    <a:pt x="7901" y="9859"/>
                    <a:pt x="7919" y="9858"/>
                    <a:pt x="7936" y="9857"/>
                  </a:cubicBezTo>
                  <a:cubicBezTo>
                    <a:pt x="8217" y="9845"/>
                    <a:pt x="8580" y="9740"/>
                    <a:pt x="8743" y="9482"/>
                  </a:cubicBezTo>
                  <a:cubicBezTo>
                    <a:pt x="8907" y="9236"/>
                    <a:pt x="8837" y="8897"/>
                    <a:pt x="8568" y="8745"/>
                  </a:cubicBezTo>
                  <a:cubicBezTo>
                    <a:pt x="8496" y="8709"/>
                    <a:pt x="8413" y="8693"/>
                    <a:pt x="8323" y="8693"/>
                  </a:cubicBezTo>
                  <a:cubicBezTo>
                    <a:pt x="7944" y="8693"/>
                    <a:pt x="7451" y="8972"/>
                    <a:pt x="7234" y="9189"/>
                  </a:cubicBezTo>
                  <a:cubicBezTo>
                    <a:pt x="7210" y="9201"/>
                    <a:pt x="7046" y="9424"/>
                    <a:pt x="6953" y="9541"/>
                  </a:cubicBezTo>
                  <a:cubicBezTo>
                    <a:pt x="6976" y="9400"/>
                    <a:pt x="7000" y="9248"/>
                    <a:pt x="7011" y="9108"/>
                  </a:cubicBezTo>
                  <a:cubicBezTo>
                    <a:pt x="7070" y="8674"/>
                    <a:pt x="7105" y="8241"/>
                    <a:pt x="7152" y="7808"/>
                  </a:cubicBezTo>
                  <a:cubicBezTo>
                    <a:pt x="7163" y="7680"/>
                    <a:pt x="7175" y="7551"/>
                    <a:pt x="7187" y="7422"/>
                  </a:cubicBezTo>
                  <a:cubicBezTo>
                    <a:pt x="7243" y="7433"/>
                    <a:pt x="7843" y="7658"/>
                    <a:pt x="8172" y="7658"/>
                  </a:cubicBezTo>
                  <a:cubicBezTo>
                    <a:pt x="8187" y="7658"/>
                    <a:pt x="8202" y="7657"/>
                    <a:pt x="8217" y="7656"/>
                  </a:cubicBezTo>
                  <a:cubicBezTo>
                    <a:pt x="8509" y="7633"/>
                    <a:pt x="8861" y="7539"/>
                    <a:pt x="9024" y="7282"/>
                  </a:cubicBezTo>
                  <a:cubicBezTo>
                    <a:pt x="9188" y="7036"/>
                    <a:pt x="9118" y="6697"/>
                    <a:pt x="8849" y="6544"/>
                  </a:cubicBezTo>
                  <a:cubicBezTo>
                    <a:pt x="8774" y="6505"/>
                    <a:pt x="8686" y="6487"/>
                    <a:pt x="8592" y="6487"/>
                  </a:cubicBezTo>
                  <a:cubicBezTo>
                    <a:pt x="8215" y="6487"/>
                    <a:pt x="7730" y="6764"/>
                    <a:pt x="7515" y="6989"/>
                  </a:cubicBezTo>
                  <a:cubicBezTo>
                    <a:pt x="7491" y="7013"/>
                    <a:pt x="7245" y="7317"/>
                    <a:pt x="7187" y="7399"/>
                  </a:cubicBezTo>
                  <a:cubicBezTo>
                    <a:pt x="7210" y="7106"/>
                    <a:pt x="7245" y="6814"/>
                    <a:pt x="7292" y="6544"/>
                  </a:cubicBezTo>
                  <a:cubicBezTo>
                    <a:pt x="7351" y="6158"/>
                    <a:pt x="7433" y="5772"/>
                    <a:pt x="7538" y="5409"/>
                  </a:cubicBezTo>
                  <a:cubicBezTo>
                    <a:pt x="7560" y="5409"/>
                    <a:pt x="8193" y="5645"/>
                    <a:pt x="8535" y="5645"/>
                  </a:cubicBezTo>
                  <a:cubicBezTo>
                    <a:pt x="8550" y="5645"/>
                    <a:pt x="8565" y="5644"/>
                    <a:pt x="8580" y="5643"/>
                  </a:cubicBezTo>
                  <a:cubicBezTo>
                    <a:pt x="8872" y="5631"/>
                    <a:pt x="9223" y="5526"/>
                    <a:pt x="9387" y="5269"/>
                  </a:cubicBezTo>
                  <a:cubicBezTo>
                    <a:pt x="9563" y="5023"/>
                    <a:pt x="9481" y="4683"/>
                    <a:pt x="9212" y="4543"/>
                  </a:cubicBezTo>
                  <a:cubicBezTo>
                    <a:pt x="9137" y="4503"/>
                    <a:pt x="9049" y="4486"/>
                    <a:pt x="8954" y="4486"/>
                  </a:cubicBezTo>
                  <a:cubicBezTo>
                    <a:pt x="8577" y="4486"/>
                    <a:pt x="8093" y="4761"/>
                    <a:pt x="7877" y="4976"/>
                  </a:cubicBezTo>
                  <a:cubicBezTo>
                    <a:pt x="7854" y="4999"/>
                    <a:pt x="7585" y="5327"/>
                    <a:pt x="7550" y="5397"/>
                  </a:cubicBezTo>
                  <a:cubicBezTo>
                    <a:pt x="7550" y="5374"/>
                    <a:pt x="7550" y="5351"/>
                    <a:pt x="7561" y="5327"/>
                  </a:cubicBezTo>
                  <a:cubicBezTo>
                    <a:pt x="7678" y="4964"/>
                    <a:pt x="7831" y="4601"/>
                    <a:pt x="8006" y="4262"/>
                  </a:cubicBezTo>
                  <a:cubicBezTo>
                    <a:pt x="8111" y="4063"/>
                    <a:pt x="8217" y="3888"/>
                    <a:pt x="8322" y="3712"/>
                  </a:cubicBezTo>
                  <a:cubicBezTo>
                    <a:pt x="8439" y="3782"/>
                    <a:pt x="9001" y="4051"/>
                    <a:pt x="9305" y="4063"/>
                  </a:cubicBezTo>
                  <a:cubicBezTo>
                    <a:pt x="9325" y="4064"/>
                    <a:pt x="9346" y="4064"/>
                    <a:pt x="9367" y="4064"/>
                  </a:cubicBezTo>
                  <a:cubicBezTo>
                    <a:pt x="9646" y="4064"/>
                    <a:pt x="9963" y="3988"/>
                    <a:pt x="10148" y="3770"/>
                  </a:cubicBezTo>
                  <a:cubicBezTo>
                    <a:pt x="10347" y="3536"/>
                    <a:pt x="10312" y="3185"/>
                    <a:pt x="10054" y="3021"/>
                  </a:cubicBezTo>
                  <a:cubicBezTo>
                    <a:pt x="9961" y="2956"/>
                    <a:pt x="9840" y="2929"/>
                    <a:pt x="9708" y="2929"/>
                  </a:cubicBezTo>
                  <a:cubicBezTo>
                    <a:pt x="9347" y="2929"/>
                    <a:pt x="8899" y="3134"/>
                    <a:pt x="8685" y="3314"/>
                  </a:cubicBezTo>
                  <a:cubicBezTo>
                    <a:pt x="8662" y="3326"/>
                    <a:pt x="8509" y="3478"/>
                    <a:pt x="8404" y="3583"/>
                  </a:cubicBezTo>
                  <a:cubicBezTo>
                    <a:pt x="8451" y="3513"/>
                    <a:pt x="8498" y="3431"/>
                    <a:pt x="8545" y="3361"/>
                  </a:cubicBezTo>
                  <a:cubicBezTo>
                    <a:pt x="8732" y="3092"/>
                    <a:pt x="8907" y="2846"/>
                    <a:pt x="9071" y="2647"/>
                  </a:cubicBezTo>
                  <a:cubicBezTo>
                    <a:pt x="9165" y="2518"/>
                    <a:pt x="9258" y="2425"/>
                    <a:pt x="9340" y="2319"/>
                  </a:cubicBezTo>
                  <a:cubicBezTo>
                    <a:pt x="9481" y="2319"/>
                    <a:pt x="10089" y="2296"/>
                    <a:pt x="10359" y="2179"/>
                  </a:cubicBezTo>
                  <a:cubicBezTo>
                    <a:pt x="10628" y="2050"/>
                    <a:pt x="10920" y="1828"/>
                    <a:pt x="10979" y="1535"/>
                  </a:cubicBezTo>
                  <a:cubicBezTo>
                    <a:pt x="11049" y="1231"/>
                    <a:pt x="10850" y="938"/>
                    <a:pt x="10558" y="903"/>
                  </a:cubicBezTo>
                  <a:cubicBezTo>
                    <a:pt x="10541" y="901"/>
                    <a:pt x="10525" y="900"/>
                    <a:pt x="10508" y="900"/>
                  </a:cubicBezTo>
                  <a:cubicBezTo>
                    <a:pt x="10087" y="900"/>
                    <a:pt x="9615" y="1455"/>
                    <a:pt x="9457" y="1792"/>
                  </a:cubicBezTo>
                  <a:cubicBezTo>
                    <a:pt x="9446" y="1828"/>
                    <a:pt x="9294" y="2319"/>
                    <a:pt x="9294" y="2319"/>
                  </a:cubicBezTo>
                  <a:lnTo>
                    <a:pt x="9305" y="2319"/>
                  </a:lnTo>
                  <a:cubicBezTo>
                    <a:pt x="9223" y="2413"/>
                    <a:pt x="9141" y="2518"/>
                    <a:pt x="9048" y="2623"/>
                  </a:cubicBezTo>
                  <a:cubicBezTo>
                    <a:pt x="8884" y="2834"/>
                    <a:pt x="8697" y="3068"/>
                    <a:pt x="8509" y="3326"/>
                  </a:cubicBezTo>
                  <a:cubicBezTo>
                    <a:pt x="8310" y="3618"/>
                    <a:pt x="8123" y="3911"/>
                    <a:pt x="7948" y="4227"/>
                  </a:cubicBezTo>
                  <a:cubicBezTo>
                    <a:pt x="7760" y="4566"/>
                    <a:pt x="7596" y="4929"/>
                    <a:pt x="7468" y="5304"/>
                  </a:cubicBezTo>
                  <a:lnTo>
                    <a:pt x="7468" y="4812"/>
                  </a:lnTo>
                  <a:cubicBezTo>
                    <a:pt x="7421" y="4426"/>
                    <a:pt x="7105" y="3724"/>
                    <a:pt x="6684" y="3642"/>
                  </a:cubicBezTo>
                  <a:cubicBezTo>
                    <a:pt x="6656" y="3638"/>
                    <a:pt x="6629" y="3636"/>
                    <a:pt x="6603" y="3636"/>
                  </a:cubicBezTo>
                  <a:cubicBezTo>
                    <a:pt x="6333" y="3636"/>
                    <a:pt x="6109" y="3845"/>
                    <a:pt x="6098" y="4122"/>
                  </a:cubicBezTo>
                  <a:cubicBezTo>
                    <a:pt x="6063" y="4426"/>
                    <a:pt x="6286" y="4719"/>
                    <a:pt x="6508" y="4917"/>
                  </a:cubicBezTo>
                  <a:cubicBezTo>
                    <a:pt x="6742" y="5128"/>
                    <a:pt x="7409" y="5339"/>
                    <a:pt x="7468" y="5351"/>
                  </a:cubicBezTo>
                  <a:cubicBezTo>
                    <a:pt x="7351" y="5737"/>
                    <a:pt x="7257" y="6123"/>
                    <a:pt x="7187" y="6521"/>
                  </a:cubicBezTo>
                  <a:cubicBezTo>
                    <a:pt x="7140" y="6755"/>
                    <a:pt x="7105" y="6989"/>
                    <a:pt x="7082" y="7223"/>
                  </a:cubicBezTo>
                  <a:lnTo>
                    <a:pt x="7082" y="7001"/>
                  </a:lnTo>
                  <a:cubicBezTo>
                    <a:pt x="7023" y="6626"/>
                    <a:pt x="6707" y="5912"/>
                    <a:pt x="6286" y="5830"/>
                  </a:cubicBezTo>
                  <a:cubicBezTo>
                    <a:pt x="6259" y="5826"/>
                    <a:pt x="6233" y="5824"/>
                    <a:pt x="6207" y="5824"/>
                  </a:cubicBezTo>
                  <a:cubicBezTo>
                    <a:pt x="5945" y="5824"/>
                    <a:pt x="5711" y="6033"/>
                    <a:pt x="5700" y="6310"/>
                  </a:cubicBezTo>
                  <a:cubicBezTo>
                    <a:pt x="5677" y="6615"/>
                    <a:pt x="5899" y="6919"/>
                    <a:pt x="6110" y="7106"/>
                  </a:cubicBezTo>
                  <a:cubicBezTo>
                    <a:pt x="6321" y="7293"/>
                    <a:pt x="6894" y="7492"/>
                    <a:pt x="7046" y="7539"/>
                  </a:cubicBezTo>
                  <a:lnTo>
                    <a:pt x="7011" y="7808"/>
                  </a:lnTo>
                  <a:cubicBezTo>
                    <a:pt x="6953" y="8241"/>
                    <a:pt x="6906" y="8663"/>
                    <a:pt x="6847" y="9084"/>
                  </a:cubicBezTo>
                  <a:cubicBezTo>
                    <a:pt x="6824" y="9236"/>
                    <a:pt x="6801" y="9377"/>
                    <a:pt x="6777" y="9529"/>
                  </a:cubicBezTo>
                  <a:lnTo>
                    <a:pt x="6777" y="9330"/>
                  </a:lnTo>
                  <a:cubicBezTo>
                    <a:pt x="6719" y="8955"/>
                    <a:pt x="6403" y="8253"/>
                    <a:pt x="5981" y="8160"/>
                  </a:cubicBezTo>
                  <a:cubicBezTo>
                    <a:pt x="5960" y="8157"/>
                    <a:pt x="5939" y="8156"/>
                    <a:pt x="5918" y="8156"/>
                  </a:cubicBezTo>
                  <a:cubicBezTo>
                    <a:pt x="5641" y="8156"/>
                    <a:pt x="5407" y="8367"/>
                    <a:pt x="5396" y="8639"/>
                  </a:cubicBezTo>
                  <a:cubicBezTo>
                    <a:pt x="5373" y="8944"/>
                    <a:pt x="5595" y="9248"/>
                    <a:pt x="5806" y="9435"/>
                  </a:cubicBezTo>
                  <a:cubicBezTo>
                    <a:pt x="6016" y="9634"/>
                    <a:pt x="6531" y="9798"/>
                    <a:pt x="6707" y="9857"/>
                  </a:cubicBezTo>
                  <a:cubicBezTo>
                    <a:pt x="6684" y="10009"/>
                    <a:pt x="6648" y="10149"/>
                    <a:pt x="6613" y="10301"/>
                  </a:cubicBezTo>
                  <a:cubicBezTo>
                    <a:pt x="6590" y="10395"/>
                    <a:pt x="6567" y="10489"/>
                    <a:pt x="6531" y="10594"/>
                  </a:cubicBezTo>
                  <a:lnTo>
                    <a:pt x="6438" y="10875"/>
                  </a:lnTo>
                  <a:cubicBezTo>
                    <a:pt x="6379" y="11050"/>
                    <a:pt x="6309" y="11238"/>
                    <a:pt x="6239" y="11413"/>
                  </a:cubicBezTo>
                  <a:cubicBezTo>
                    <a:pt x="6192" y="11530"/>
                    <a:pt x="6145" y="11636"/>
                    <a:pt x="6110" y="11753"/>
                  </a:cubicBezTo>
                  <a:cubicBezTo>
                    <a:pt x="6133" y="11612"/>
                    <a:pt x="6169" y="11320"/>
                    <a:pt x="6169" y="11296"/>
                  </a:cubicBezTo>
                  <a:cubicBezTo>
                    <a:pt x="6169" y="10957"/>
                    <a:pt x="6075" y="10629"/>
                    <a:pt x="5899" y="10336"/>
                  </a:cubicBezTo>
                  <a:cubicBezTo>
                    <a:pt x="5899" y="10301"/>
                    <a:pt x="5899" y="10255"/>
                    <a:pt x="5899" y="10219"/>
                  </a:cubicBezTo>
                  <a:cubicBezTo>
                    <a:pt x="5869" y="9957"/>
                    <a:pt x="5647" y="9772"/>
                    <a:pt x="5398" y="9772"/>
                  </a:cubicBezTo>
                  <a:cubicBezTo>
                    <a:pt x="5359" y="9772"/>
                    <a:pt x="5319" y="9777"/>
                    <a:pt x="5279" y="9786"/>
                  </a:cubicBezTo>
                  <a:cubicBezTo>
                    <a:pt x="4858" y="9903"/>
                    <a:pt x="4600" y="10629"/>
                    <a:pt x="4577" y="11015"/>
                  </a:cubicBezTo>
                  <a:cubicBezTo>
                    <a:pt x="4577" y="11039"/>
                    <a:pt x="4589" y="11285"/>
                    <a:pt x="4600" y="11437"/>
                  </a:cubicBezTo>
                  <a:cubicBezTo>
                    <a:pt x="4577" y="11343"/>
                    <a:pt x="4565" y="11261"/>
                    <a:pt x="4542" y="11167"/>
                  </a:cubicBezTo>
                  <a:cubicBezTo>
                    <a:pt x="4495" y="10980"/>
                    <a:pt x="4448" y="10805"/>
                    <a:pt x="4390" y="10606"/>
                  </a:cubicBezTo>
                  <a:cubicBezTo>
                    <a:pt x="4366" y="10512"/>
                    <a:pt x="4331" y="10418"/>
                    <a:pt x="4308" y="10325"/>
                  </a:cubicBezTo>
                  <a:cubicBezTo>
                    <a:pt x="4273" y="10219"/>
                    <a:pt x="4237" y="10126"/>
                    <a:pt x="4202" y="10032"/>
                  </a:cubicBezTo>
                  <a:cubicBezTo>
                    <a:pt x="4120" y="9798"/>
                    <a:pt x="4027" y="9576"/>
                    <a:pt x="3933" y="9353"/>
                  </a:cubicBezTo>
                  <a:cubicBezTo>
                    <a:pt x="4085" y="9318"/>
                    <a:pt x="4659" y="9178"/>
                    <a:pt x="4881" y="9002"/>
                  </a:cubicBezTo>
                  <a:cubicBezTo>
                    <a:pt x="5115" y="8827"/>
                    <a:pt x="5361" y="8534"/>
                    <a:pt x="5349" y="8230"/>
                  </a:cubicBezTo>
                  <a:cubicBezTo>
                    <a:pt x="5361" y="7950"/>
                    <a:pt x="5126" y="7713"/>
                    <a:pt x="4839" y="7713"/>
                  </a:cubicBezTo>
                  <a:cubicBezTo>
                    <a:pt x="4826" y="7713"/>
                    <a:pt x="4813" y="7714"/>
                    <a:pt x="4799" y="7715"/>
                  </a:cubicBezTo>
                  <a:cubicBezTo>
                    <a:pt x="4378" y="7762"/>
                    <a:pt x="4003" y="8440"/>
                    <a:pt x="3921" y="8815"/>
                  </a:cubicBezTo>
                  <a:cubicBezTo>
                    <a:pt x="3921" y="8838"/>
                    <a:pt x="3898" y="9119"/>
                    <a:pt x="3886" y="9271"/>
                  </a:cubicBezTo>
                  <a:cubicBezTo>
                    <a:pt x="3828" y="9131"/>
                    <a:pt x="3769" y="9002"/>
                    <a:pt x="3699" y="8862"/>
                  </a:cubicBezTo>
                  <a:cubicBezTo>
                    <a:pt x="3512" y="8487"/>
                    <a:pt x="3301" y="8101"/>
                    <a:pt x="3102" y="7715"/>
                  </a:cubicBezTo>
                  <a:lnTo>
                    <a:pt x="2915" y="7364"/>
                  </a:lnTo>
                  <a:cubicBezTo>
                    <a:pt x="2973" y="7352"/>
                    <a:pt x="3641" y="7188"/>
                    <a:pt x="3910" y="6989"/>
                  </a:cubicBezTo>
                  <a:cubicBezTo>
                    <a:pt x="4132" y="6825"/>
                    <a:pt x="4378" y="6533"/>
                    <a:pt x="4378" y="6228"/>
                  </a:cubicBezTo>
                  <a:cubicBezTo>
                    <a:pt x="4378" y="5938"/>
                    <a:pt x="4154" y="5712"/>
                    <a:pt x="3870" y="5712"/>
                  </a:cubicBezTo>
                  <a:cubicBezTo>
                    <a:pt x="3856" y="5712"/>
                    <a:pt x="3842" y="5712"/>
                    <a:pt x="3828" y="5713"/>
                  </a:cubicBezTo>
                  <a:cubicBezTo>
                    <a:pt x="3395" y="5760"/>
                    <a:pt x="3032" y="6439"/>
                    <a:pt x="2950" y="6814"/>
                  </a:cubicBezTo>
                  <a:cubicBezTo>
                    <a:pt x="2950" y="6837"/>
                    <a:pt x="2903" y="7235"/>
                    <a:pt x="2903" y="7340"/>
                  </a:cubicBezTo>
                  <a:cubicBezTo>
                    <a:pt x="2763" y="7083"/>
                    <a:pt x="2634" y="6825"/>
                    <a:pt x="2517" y="6556"/>
                  </a:cubicBezTo>
                  <a:cubicBezTo>
                    <a:pt x="2353" y="6205"/>
                    <a:pt x="2213" y="5842"/>
                    <a:pt x="2096" y="5479"/>
                  </a:cubicBezTo>
                  <a:cubicBezTo>
                    <a:pt x="2119" y="5479"/>
                    <a:pt x="2833" y="5315"/>
                    <a:pt x="3090" y="5105"/>
                  </a:cubicBezTo>
                  <a:cubicBezTo>
                    <a:pt x="3325" y="4929"/>
                    <a:pt x="3570" y="4648"/>
                    <a:pt x="3559" y="4344"/>
                  </a:cubicBezTo>
                  <a:cubicBezTo>
                    <a:pt x="3570" y="4054"/>
                    <a:pt x="3336" y="3827"/>
                    <a:pt x="3050" y="3827"/>
                  </a:cubicBezTo>
                  <a:cubicBezTo>
                    <a:pt x="3037" y="3827"/>
                    <a:pt x="3023" y="3828"/>
                    <a:pt x="3009" y="3829"/>
                  </a:cubicBezTo>
                  <a:cubicBezTo>
                    <a:pt x="2587" y="3876"/>
                    <a:pt x="2213" y="4555"/>
                    <a:pt x="2131" y="4929"/>
                  </a:cubicBezTo>
                  <a:cubicBezTo>
                    <a:pt x="2131" y="4953"/>
                    <a:pt x="2096" y="5386"/>
                    <a:pt x="2096" y="5468"/>
                  </a:cubicBezTo>
                  <a:cubicBezTo>
                    <a:pt x="2084" y="5444"/>
                    <a:pt x="2072" y="5421"/>
                    <a:pt x="2072" y="5397"/>
                  </a:cubicBezTo>
                  <a:cubicBezTo>
                    <a:pt x="1967" y="5023"/>
                    <a:pt x="1885" y="4637"/>
                    <a:pt x="1850" y="4250"/>
                  </a:cubicBezTo>
                  <a:cubicBezTo>
                    <a:pt x="1826" y="4040"/>
                    <a:pt x="1815" y="3841"/>
                    <a:pt x="1815" y="3630"/>
                  </a:cubicBezTo>
                  <a:cubicBezTo>
                    <a:pt x="1943" y="3618"/>
                    <a:pt x="2564" y="3536"/>
                    <a:pt x="2821" y="3384"/>
                  </a:cubicBezTo>
                  <a:cubicBezTo>
                    <a:pt x="3079" y="3220"/>
                    <a:pt x="3336" y="2975"/>
                    <a:pt x="3371" y="2670"/>
                  </a:cubicBezTo>
                  <a:cubicBezTo>
                    <a:pt x="3406" y="2378"/>
                    <a:pt x="3184" y="2109"/>
                    <a:pt x="2880" y="2097"/>
                  </a:cubicBezTo>
                  <a:cubicBezTo>
                    <a:pt x="2447" y="2097"/>
                    <a:pt x="2002" y="2729"/>
                    <a:pt x="1885" y="3092"/>
                  </a:cubicBezTo>
                  <a:cubicBezTo>
                    <a:pt x="1885" y="3115"/>
                    <a:pt x="1838" y="3326"/>
                    <a:pt x="1803" y="3478"/>
                  </a:cubicBezTo>
                  <a:lnTo>
                    <a:pt x="1803" y="3209"/>
                  </a:lnTo>
                  <a:cubicBezTo>
                    <a:pt x="1803" y="2881"/>
                    <a:pt x="1826" y="2588"/>
                    <a:pt x="1850" y="2319"/>
                  </a:cubicBezTo>
                  <a:cubicBezTo>
                    <a:pt x="1862" y="2179"/>
                    <a:pt x="1873" y="2027"/>
                    <a:pt x="1897" y="1910"/>
                  </a:cubicBezTo>
                  <a:cubicBezTo>
                    <a:pt x="2014" y="1828"/>
                    <a:pt x="2517" y="1476"/>
                    <a:pt x="2669" y="1219"/>
                  </a:cubicBezTo>
                  <a:cubicBezTo>
                    <a:pt x="2821" y="973"/>
                    <a:pt x="2938" y="622"/>
                    <a:pt x="2821" y="341"/>
                  </a:cubicBezTo>
                  <a:cubicBezTo>
                    <a:pt x="2751" y="132"/>
                    <a:pt x="2552" y="0"/>
                    <a:pt x="23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9"/>
            <p:cNvSpPr/>
            <p:nvPr/>
          </p:nvSpPr>
          <p:spPr>
            <a:xfrm>
              <a:off x="881306" y="4316397"/>
              <a:ext cx="327552" cy="291051"/>
            </a:xfrm>
            <a:custGeom>
              <a:avLst/>
              <a:gdLst/>
              <a:ahLst/>
              <a:cxnLst/>
              <a:rect l="l" t="t" r="r" b="b"/>
              <a:pathLst>
                <a:path w="5151" h="4577" extrusionOk="0">
                  <a:moveTo>
                    <a:pt x="0" y="0"/>
                  </a:moveTo>
                  <a:lnTo>
                    <a:pt x="515" y="4577"/>
                  </a:lnTo>
                  <a:lnTo>
                    <a:pt x="4635" y="4577"/>
                  </a:lnTo>
                  <a:lnTo>
                    <a:pt x="5150" y="0"/>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9"/>
            <p:cNvSpPr/>
            <p:nvPr/>
          </p:nvSpPr>
          <p:spPr>
            <a:xfrm>
              <a:off x="887284" y="4369242"/>
              <a:ext cx="315597" cy="28361"/>
            </a:xfrm>
            <a:custGeom>
              <a:avLst/>
              <a:gdLst/>
              <a:ahLst/>
              <a:cxnLst/>
              <a:rect l="l" t="t" r="r" b="b"/>
              <a:pathLst>
                <a:path w="4963" h="446" extrusionOk="0">
                  <a:moveTo>
                    <a:pt x="0" y="0"/>
                  </a:moveTo>
                  <a:lnTo>
                    <a:pt x="47" y="445"/>
                  </a:lnTo>
                  <a:lnTo>
                    <a:pt x="4916" y="445"/>
                  </a:lnTo>
                  <a:lnTo>
                    <a:pt x="4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9"/>
            <p:cNvSpPr/>
            <p:nvPr/>
          </p:nvSpPr>
          <p:spPr>
            <a:xfrm>
              <a:off x="893961" y="4431753"/>
              <a:ext cx="302243" cy="28361"/>
            </a:xfrm>
            <a:custGeom>
              <a:avLst/>
              <a:gdLst/>
              <a:ahLst/>
              <a:cxnLst/>
              <a:rect l="l" t="t" r="r" b="b"/>
              <a:pathLst>
                <a:path w="4753" h="446" extrusionOk="0">
                  <a:moveTo>
                    <a:pt x="0" y="0"/>
                  </a:moveTo>
                  <a:lnTo>
                    <a:pt x="59" y="445"/>
                  </a:lnTo>
                  <a:lnTo>
                    <a:pt x="4705" y="445"/>
                  </a:lnTo>
                  <a:lnTo>
                    <a:pt x="47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grpSp>
        <p:nvGrpSpPr>
          <p:cNvPr id="1411" name="Google Shape;1411;p37"/>
          <p:cNvGrpSpPr/>
          <p:nvPr/>
        </p:nvGrpSpPr>
        <p:grpSpPr>
          <a:xfrm>
            <a:off x="1204448" y="1398736"/>
            <a:ext cx="2628058" cy="2998583"/>
            <a:chOff x="5076219" y="600200"/>
            <a:chExt cx="3337217" cy="3807724"/>
          </a:xfrm>
        </p:grpSpPr>
        <p:grpSp>
          <p:nvGrpSpPr>
            <p:cNvPr id="1412" name="Google Shape;1412;p37"/>
            <p:cNvGrpSpPr/>
            <p:nvPr/>
          </p:nvGrpSpPr>
          <p:grpSpPr>
            <a:xfrm rot="-615709" flipH="1">
              <a:off x="5208565" y="2456902"/>
              <a:ext cx="1338507" cy="1606115"/>
              <a:chOff x="7241678" y="3995311"/>
              <a:chExt cx="952278" cy="1142587"/>
            </a:xfrm>
          </p:grpSpPr>
          <p:sp>
            <p:nvSpPr>
              <p:cNvPr id="1413" name="Google Shape;1413;p37"/>
              <p:cNvSpPr/>
              <p:nvPr/>
            </p:nvSpPr>
            <p:spPr>
              <a:xfrm>
                <a:off x="7241678" y="4183425"/>
                <a:ext cx="152638" cy="119477"/>
              </a:xfrm>
              <a:custGeom>
                <a:avLst/>
                <a:gdLst/>
                <a:ahLst/>
                <a:cxnLst/>
                <a:rect l="l" t="t" r="r" b="b"/>
                <a:pathLst>
                  <a:path w="1252" h="980" extrusionOk="0">
                    <a:moveTo>
                      <a:pt x="385" y="0"/>
                    </a:moveTo>
                    <a:cubicBezTo>
                      <a:pt x="371" y="0"/>
                      <a:pt x="357" y="1"/>
                      <a:pt x="344" y="3"/>
                    </a:cubicBezTo>
                    <a:cubicBezTo>
                      <a:pt x="138" y="33"/>
                      <a:pt x="1" y="247"/>
                      <a:pt x="62" y="453"/>
                    </a:cubicBezTo>
                    <a:cubicBezTo>
                      <a:pt x="108" y="659"/>
                      <a:pt x="321" y="811"/>
                      <a:pt x="504" y="895"/>
                    </a:cubicBezTo>
                    <a:cubicBezTo>
                      <a:pt x="694" y="974"/>
                      <a:pt x="1107" y="979"/>
                      <a:pt x="1222" y="979"/>
                    </a:cubicBezTo>
                    <a:cubicBezTo>
                      <a:pt x="1241" y="979"/>
                      <a:pt x="1252" y="979"/>
                      <a:pt x="1252" y="979"/>
                    </a:cubicBezTo>
                    <a:cubicBezTo>
                      <a:pt x="1252" y="979"/>
                      <a:pt x="1137" y="628"/>
                      <a:pt x="1130" y="605"/>
                    </a:cubicBezTo>
                    <a:cubicBezTo>
                      <a:pt x="1020" y="372"/>
                      <a:pt x="675" y="0"/>
                      <a:pt x="3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7249115" y="3995311"/>
                <a:ext cx="944841" cy="1142587"/>
              </a:xfrm>
              <a:custGeom>
                <a:avLst/>
                <a:gdLst/>
                <a:ahLst/>
                <a:cxnLst/>
                <a:rect l="l" t="t" r="r" b="b"/>
                <a:pathLst>
                  <a:path w="7750" h="9372" extrusionOk="0">
                    <a:moveTo>
                      <a:pt x="1643" y="0"/>
                    </a:moveTo>
                    <a:cubicBezTo>
                      <a:pt x="1591" y="0"/>
                      <a:pt x="1538" y="12"/>
                      <a:pt x="1488" y="36"/>
                    </a:cubicBezTo>
                    <a:cubicBezTo>
                      <a:pt x="1221" y="173"/>
                      <a:pt x="1152" y="715"/>
                      <a:pt x="1191" y="982"/>
                    </a:cubicBezTo>
                    <a:cubicBezTo>
                      <a:pt x="1191" y="1004"/>
                      <a:pt x="1297" y="1355"/>
                      <a:pt x="1305" y="1355"/>
                    </a:cubicBezTo>
                    <a:cubicBezTo>
                      <a:pt x="1290" y="1439"/>
                      <a:pt x="1282" y="1531"/>
                      <a:pt x="1267" y="1630"/>
                    </a:cubicBezTo>
                    <a:cubicBezTo>
                      <a:pt x="1252" y="1821"/>
                      <a:pt x="1229" y="2026"/>
                      <a:pt x="1229" y="2255"/>
                    </a:cubicBezTo>
                    <a:cubicBezTo>
                      <a:pt x="1221" y="2507"/>
                      <a:pt x="1221" y="2751"/>
                      <a:pt x="1244" y="2995"/>
                    </a:cubicBezTo>
                    <a:cubicBezTo>
                      <a:pt x="1267" y="3270"/>
                      <a:pt x="1313" y="3544"/>
                      <a:pt x="1381" y="3811"/>
                    </a:cubicBezTo>
                    <a:lnTo>
                      <a:pt x="1381" y="3826"/>
                    </a:lnTo>
                    <a:cubicBezTo>
                      <a:pt x="1336" y="3750"/>
                      <a:pt x="1191" y="3544"/>
                      <a:pt x="1183" y="3529"/>
                    </a:cubicBezTo>
                    <a:cubicBezTo>
                      <a:pt x="1035" y="3355"/>
                      <a:pt x="681" y="3122"/>
                      <a:pt x="409" y="3122"/>
                    </a:cubicBezTo>
                    <a:cubicBezTo>
                      <a:pt x="358" y="3122"/>
                      <a:pt x="311" y="3130"/>
                      <a:pt x="268" y="3148"/>
                    </a:cubicBezTo>
                    <a:cubicBezTo>
                      <a:pt x="77" y="3239"/>
                      <a:pt x="1" y="3476"/>
                      <a:pt x="108" y="3659"/>
                    </a:cubicBezTo>
                    <a:cubicBezTo>
                      <a:pt x="184" y="3849"/>
                      <a:pt x="428" y="3941"/>
                      <a:pt x="626" y="3971"/>
                    </a:cubicBezTo>
                    <a:cubicBezTo>
                      <a:pt x="649" y="3974"/>
                      <a:pt x="674" y="3976"/>
                      <a:pt x="701" y="3976"/>
                    </a:cubicBezTo>
                    <a:cubicBezTo>
                      <a:pt x="945" y="3976"/>
                      <a:pt x="1332" y="3864"/>
                      <a:pt x="1366" y="3857"/>
                    </a:cubicBezTo>
                    <a:cubicBezTo>
                      <a:pt x="1442" y="4124"/>
                      <a:pt x="1534" y="4391"/>
                      <a:pt x="1648" y="4650"/>
                    </a:cubicBezTo>
                    <a:cubicBezTo>
                      <a:pt x="1709" y="4803"/>
                      <a:pt x="1778" y="4948"/>
                      <a:pt x="1854" y="5100"/>
                    </a:cubicBezTo>
                    <a:cubicBezTo>
                      <a:pt x="1816" y="5039"/>
                      <a:pt x="1778" y="4978"/>
                      <a:pt x="1770" y="4970"/>
                    </a:cubicBezTo>
                    <a:cubicBezTo>
                      <a:pt x="1621" y="4802"/>
                      <a:pt x="1261" y="4566"/>
                      <a:pt x="988" y="4566"/>
                    </a:cubicBezTo>
                    <a:cubicBezTo>
                      <a:pt x="941" y="4566"/>
                      <a:pt x="896" y="4573"/>
                      <a:pt x="855" y="4589"/>
                    </a:cubicBezTo>
                    <a:cubicBezTo>
                      <a:pt x="657" y="4681"/>
                      <a:pt x="588" y="4917"/>
                      <a:pt x="695" y="5100"/>
                    </a:cubicBezTo>
                    <a:cubicBezTo>
                      <a:pt x="794" y="5291"/>
                      <a:pt x="1046" y="5382"/>
                      <a:pt x="1244" y="5405"/>
                    </a:cubicBezTo>
                    <a:cubicBezTo>
                      <a:pt x="1268" y="5409"/>
                      <a:pt x="1296" y="5411"/>
                      <a:pt x="1326" y="5411"/>
                    </a:cubicBezTo>
                    <a:cubicBezTo>
                      <a:pt x="1539" y="5411"/>
                      <a:pt x="1867" y="5325"/>
                      <a:pt x="1961" y="5298"/>
                    </a:cubicBezTo>
                    <a:lnTo>
                      <a:pt x="2045" y="5474"/>
                    </a:lnTo>
                    <a:cubicBezTo>
                      <a:pt x="2182" y="5741"/>
                      <a:pt x="2319" y="6015"/>
                      <a:pt x="2441" y="6282"/>
                    </a:cubicBezTo>
                    <a:cubicBezTo>
                      <a:pt x="2487" y="6382"/>
                      <a:pt x="2533" y="6473"/>
                      <a:pt x="2571" y="6572"/>
                    </a:cubicBezTo>
                    <a:cubicBezTo>
                      <a:pt x="2533" y="6519"/>
                      <a:pt x="2502" y="6465"/>
                      <a:pt x="2495" y="6465"/>
                    </a:cubicBezTo>
                    <a:cubicBezTo>
                      <a:pt x="2347" y="6292"/>
                      <a:pt x="1992" y="6058"/>
                      <a:pt x="1720" y="6058"/>
                    </a:cubicBezTo>
                    <a:cubicBezTo>
                      <a:pt x="1670" y="6058"/>
                      <a:pt x="1622" y="6066"/>
                      <a:pt x="1580" y="6084"/>
                    </a:cubicBezTo>
                    <a:cubicBezTo>
                      <a:pt x="1381" y="6176"/>
                      <a:pt x="1313" y="6412"/>
                      <a:pt x="1419" y="6595"/>
                    </a:cubicBezTo>
                    <a:cubicBezTo>
                      <a:pt x="1526" y="6786"/>
                      <a:pt x="1770" y="6870"/>
                      <a:pt x="1969" y="6900"/>
                    </a:cubicBezTo>
                    <a:cubicBezTo>
                      <a:pt x="1994" y="6904"/>
                      <a:pt x="2023" y="6906"/>
                      <a:pt x="2054" y="6906"/>
                    </a:cubicBezTo>
                    <a:cubicBezTo>
                      <a:pt x="2260" y="6906"/>
                      <a:pt x="2557" y="6828"/>
                      <a:pt x="2663" y="6801"/>
                    </a:cubicBezTo>
                    <a:cubicBezTo>
                      <a:pt x="2701" y="6893"/>
                      <a:pt x="2739" y="6999"/>
                      <a:pt x="2777" y="7091"/>
                    </a:cubicBezTo>
                    <a:cubicBezTo>
                      <a:pt x="2800" y="7159"/>
                      <a:pt x="2823" y="7220"/>
                      <a:pt x="2838" y="7297"/>
                    </a:cubicBezTo>
                    <a:cubicBezTo>
                      <a:pt x="2853" y="7365"/>
                      <a:pt x="2876" y="7426"/>
                      <a:pt x="2899" y="7495"/>
                    </a:cubicBezTo>
                    <a:cubicBezTo>
                      <a:pt x="2930" y="7625"/>
                      <a:pt x="2960" y="7754"/>
                      <a:pt x="2991" y="7884"/>
                    </a:cubicBezTo>
                    <a:cubicBezTo>
                      <a:pt x="3013" y="7968"/>
                      <a:pt x="3029" y="8052"/>
                      <a:pt x="3044" y="8143"/>
                    </a:cubicBezTo>
                    <a:cubicBezTo>
                      <a:pt x="2998" y="8044"/>
                      <a:pt x="2914" y="7854"/>
                      <a:pt x="2907" y="7846"/>
                    </a:cubicBezTo>
                    <a:cubicBezTo>
                      <a:pt x="2775" y="7638"/>
                      <a:pt x="2425" y="7324"/>
                      <a:pt x="2138" y="7324"/>
                    </a:cubicBezTo>
                    <a:cubicBezTo>
                      <a:pt x="2109" y="7324"/>
                      <a:pt x="2080" y="7328"/>
                      <a:pt x="2052" y="7335"/>
                    </a:cubicBezTo>
                    <a:cubicBezTo>
                      <a:pt x="1854" y="7388"/>
                      <a:pt x="1740" y="7609"/>
                      <a:pt x="1824" y="7808"/>
                    </a:cubicBezTo>
                    <a:cubicBezTo>
                      <a:pt x="1892" y="8014"/>
                      <a:pt x="2121" y="8136"/>
                      <a:pt x="2319" y="8197"/>
                    </a:cubicBezTo>
                    <a:cubicBezTo>
                      <a:pt x="2388" y="8220"/>
                      <a:pt x="2486" y="8227"/>
                      <a:pt x="2589" y="8227"/>
                    </a:cubicBezTo>
                    <a:cubicBezTo>
                      <a:pt x="2795" y="8227"/>
                      <a:pt x="3019" y="8197"/>
                      <a:pt x="3059" y="8197"/>
                    </a:cubicBezTo>
                    <a:cubicBezTo>
                      <a:pt x="3082" y="8342"/>
                      <a:pt x="3113" y="8479"/>
                      <a:pt x="3136" y="8609"/>
                    </a:cubicBezTo>
                    <a:cubicBezTo>
                      <a:pt x="3181" y="8891"/>
                      <a:pt x="3219" y="9150"/>
                      <a:pt x="3250" y="9364"/>
                    </a:cubicBezTo>
                    <a:lnTo>
                      <a:pt x="3448" y="9364"/>
                    </a:lnTo>
                    <a:cubicBezTo>
                      <a:pt x="3418" y="9143"/>
                      <a:pt x="3372" y="8876"/>
                      <a:pt x="3311" y="8570"/>
                    </a:cubicBezTo>
                    <a:cubicBezTo>
                      <a:pt x="3280" y="8433"/>
                      <a:pt x="3250" y="8281"/>
                      <a:pt x="3212" y="8120"/>
                    </a:cubicBezTo>
                    <a:cubicBezTo>
                      <a:pt x="3357" y="8067"/>
                      <a:pt x="3494" y="8006"/>
                      <a:pt x="3624" y="7930"/>
                    </a:cubicBezTo>
                    <a:cubicBezTo>
                      <a:pt x="3784" y="8098"/>
                      <a:pt x="4180" y="8296"/>
                      <a:pt x="4226" y="8319"/>
                    </a:cubicBezTo>
                    <a:cubicBezTo>
                      <a:pt x="4173" y="8456"/>
                      <a:pt x="4119" y="8578"/>
                      <a:pt x="4066" y="8700"/>
                    </a:cubicBezTo>
                    <a:cubicBezTo>
                      <a:pt x="3959" y="8952"/>
                      <a:pt x="3852" y="9181"/>
                      <a:pt x="3761" y="9371"/>
                    </a:cubicBezTo>
                    <a:lnTo>
                      <a:pt x="3974" y="9371"/>
                    </a:lnTo>
                    <a:cubicBezTo>
                      <a:pt x="4058" y="9196"/>
                      <a:pt x="4142" y="8998"/>
                      <a:pt x="4234" y="8776"/>
                    </a:cubicBezTo>
                    <a:cubicBezTo>
                      <a:pt x="4287" y="8639"/>
                      <a:pt x="4348" y="8494"/>
                      <a:pt x="4402" y="8342"/>
                    </a:cubicBezTo>
                    <a:cubicBezTo>
                      <a:pt x="4444" y="8354"/>
                      <a:pt x="4753" y="8415"/>
                      <a:pt x="4988" y="8415"/>
                    </a:cubicBezTo>
                    <a:cubicBezTo>
                      <a:pt x="5045" y="8415"/>
                      <a:pt x="5098" y="8412"/>
                      <a:pt x="5141" y="8403"/>
                    </a:cubicBezTo>
                    <a:cubicBezTo>
                      <a:pt x="5340" y="8357"/>
                      <a:pt x="5576" y="8250"/>
                      <a:pt x="5660" y="8052"/>
                    </a:cubicBezTo>
                    <a:cubicBezTo>
                      <a:pt x="5759" y="7861"/>
                      <a:pt x="5668" y="7632"/>
                      <a:pt x="5469" y="7556"/>
                    </a:cubicBezTo>
                    <a:cubicBezTo>
                      <a:pt x="5435" y="7545"/>
                      <a:pt x="5398" y="7540"/>
                      <a:pt x="5359" y="7540"/>
                    </a:cubicBezTo>
                    <a:cubicBezTo>
                      <a:pt x="5079" y="7540"/>
                      <a:pt x="4726" y="7811"/>
                      <a:pt x="4585" y="8006"/>
                    </a:cubicBezTo>
                    <a:cubicBezTo>
                      <a:pt x="4569" y="8014"/>
                      <a:pt x="4486" y="8166"/>
                      <a:pt x="4432" y="8265"/>
                    </a:cubicBezTo>
                    <a:cubicBezTo>
                      <a:pt x="4455" y="8204"/>
                      <a:pt x="4478" y="8143"/>
                      <a:pt x="4501" y="8082"/>
                    </a:cubicBezTo>
                    <a:cubicBezTo>
                      <a:pt x="4547" y="7953"/>
                      <a:pt x="4585" y="7831"/>
                      <a:pt x="4630" y="7701"/>
                    </a:cubicBezTo>
                    <a:lnTo>
                      <a:pt x="4691" y="7495"/>
                    </a:lnTo>
                    <a:cubicBezTo>
                      <a:pt x="4714" y="7434"/>
                      <a:pt x="4730" y="7358"/>
                      <a:pt x="4745" y="7289"/>
                    </a:cubicBezTo>
                    <a:cubicBezTo>
                      <a:pt x="4783" y="7129"/>
                      <a:pt x="4821" y="6961"/>
                      <a:pt x="4844" y="6786"/>
                    </a:cubicBezTo>
                    <a:cubicBezTo>
                      <a:pt x="4945" y="6829"/>
                      <a:pt x="5298" y="6947"/>
                      <a:pt x="5510" y="6947"/>
                    </a:cubicBezTo>
                    <a:cubicBezTo>
                      <a:pt x="5522" y="6947"/>
                      <a:pt x="5534" y="6947"/>
                      <a:pt x="5546" y="6946"/>
                    </a:cubicBezTo>
                    <a:cubicBezTo>
                      <a:pt x="5744" y="6938"/>
                      <a:pt x="5996" y="6862"/>
                      <a:pt x="6118" y="6687"/>
                    </a:cubicBezTo>
                    <a:cubicBezTo>
                      <a:pt x="6240" y="6511"/>
                      <a:pt x="6179" y="6267"/>
                      <a:pt x="5996" y="6168"/>
                    </a:cubicBezTo>
                    <a:cubicBezTo>
                      <a:pt x="5941" y="6138"/>
                      <a:pt x="5878" y="6126"/>
                      <a:pt x="5810" y="6126"/>
                    </a:cubicBezTo>
                    <a:cubicBezTo>
                      <a:pt x="5545" y="6126"/>
                      <a:pt x="5209" y="6321"/>
                      <a:pt x="5058" y="6473"/>
                    </a:cubicBezTo>
                    <a:cubicBezTo>
                      <a:pt x="5042" y="6481"/>
                      <a:pt x="4920" y="6633"/>
                      <a:pt x="4852" y="6717"/>
                    </a:cubicBezTo>
                    <a:cubicBezTo>
                      <a:pt x="4874" y="6618"/>
                      <a:pt x="4890" y="6519"/>
                      <a:pt x="4897" y="6412"/>
                    </a:cubicBezTo>
                    <a:cubicBezTo>
                      <a:pt x="4936" y="6115"/>
                      <a:pt x="4966" y="5809"/>
                      <a:pt x="4997" y="5504"/>
                    </a:cubicBezTo>
                    <a:cubicBezTo>
                      <a:pt x="5004" y="5413"/>
                      <a:pt x="5012" y="5321"/>
                      <a:pt x="5027" y="5230"/>
                    </a:cubicBezTo>
                    <a:cubicBezTo>
                      <a:pt x="5064" y="5244"/>
                      <a:pt x="5484" y="5399"/>
                      <a:pt x="5721" y="5399"/>
                    </a:cubicBezTo>
                    <a:cubicBezTo>
                      <a:pt x="5731" y="5399"/>
                      <a:pt x="5742" y="5398"/>
                      <a:pt x="5752" y="5398"/>
                    </a:cubicBezTo>
                    <a:cubicBezTo>
                      <a:pt x="5950" y="5382"/>
                      <a:pt x="6202" y="5306"/>
                      <a:pt x="6324" y="5131"/>
                    </a:cubicBezTo>
                    <a:cubicBezTo>
                      <a:pt x="6446" y="4955"/>
                      <a:pt x="6385" y="4711"/>
                      <a:pt x="6202" y="4612"/>
                    </a:cubicBezTo>
                    <a:cubicBezTo>
                      <a:pt x="6148" y="4585"/>
                      <a:pt x="6087" y="4573"/>
                      <a:pt x="6020" y="4573"/>
                    </a:cubicBezTo>
                    <a:cubicBezTo>
                      <a:pt x="5754" y="4573"/>
                      <a:pt x="5416" y="4764"/>
                      <a:pt x="5263" y="4917"/>
                    </a:cubicBezTo>
                    <a:cubicBezTo>
                      <a:pt x="5248" y="4932"/>
                      <a:pt x="5073" y="5154"/>
                      <a:pt x="5027" y="5207"/>
                    </a:cubicBezTo>
                    <a:cubicBezTo>
                      <a:pt x="5050" y="5001"/>
                      <a:pt x="5073" y="4795"/>
                      <a:pt x="5103" y="4597"/>
                    </a:cubicBezTo>
                    <a:cubicBezTo>
                      <a:pt x="5149" y="4330"/>
                      <a:pt x="5202" y="4063"/>
                      <a:pt x="5279" y="3804"/>
                    </a:cubicBezTo>
                    <a:cubicBezTo>
                      <a:pt x="5293" y="3811"/>
                      <a:pt x="5720" y="3973"/>
                      <a:pt x="5967" y="3973"/>
                    </a:cubicBezTo>
                    <a:cubicBezTo>
                      <a:pt x="5982" y="3973"/>
                      <a:pt x="5997" y="3973"/>
                      <a:pt x="6011" y="3971"/>
                    </a:cubicBezTo>
                    <a:cubicBezTo>
                      <a:pt x="6209" y="3956"/>
                      <a:pt x="6461" y="3887"/>
                      <a:pt x="6583" y="3704"/>
                    </a:cubicBezTo>
                    <a:cubicBezTo>
                      <a:pt x="6705" y="3529"/>
                      <a:pt x="6644" y="3293"/>
                      <a:pt x="6461" y="3186"/>
                    </a:cubicBezTo>
                    <a:cubicBezTo>
                      <a:pt x="6409" y="3159"/>
                      <a:pt x="6348" y="3147"/>
                      <a:pt x="6283" y="3147"/>
                    </a:cubicBezTo>
                    <a:cubicBezTo>
                      <a:pt x="6017" y="3147"/>
                      <a:pt x="5676" y="3344"/>
                      <a:pt x="5523" y="3491"/>
                    </a:cubicBezTo>
                    <a:cubicBezTo>
                      <a:pt x="5508" y="3506"/>
                      <a:pt x="5317" y="3743"/>
                      <a:pt x="5286" y="3788"/>
                    </a:cubicBezTo>
                    <a:cubicBezTo>
                      <a:pt x="5286" y="3773"/>
                      <a:pt x="5294" y="3758"/>
                      <a:pt x="5294" y="3743"/>
                    </a:cubicBezTo>
                    <a:cubicBezTo>
                      <a:pt x="5378" y="3483"/>
                      <a:pt x="5485" y="3232"/>
                      <a:pt x="5614" y="2987"/>
                    </a:cubicBezTo>
                    <a:cubicBezTo>
                      <a:pt x="5683" y="2858"/>
                      <a:pt x="5752" y="2728"/>
                      <a:pt x="5828" y="2606"/>
                    </a:cubicBezTo>
                    <a:cubicBezTo>
                      <a:pt x="5912" y="2652"/>
                      <a:pt x="6308" y="2843"/>
                      <a:pt x="6522" y="2850"/>
                    </a:cubicBezTo>
                    <a:cubicBezTo>
                      <a:pt x="6536" y="2851"/>
                      <a:pt x="6550" y="2851"/>
                      <a:pt x="6565" y="2851"/>
                    </a:cubicBezTo>
                    <a:cubicBezTo>
                      <a:pt x="6762" y="2851"/>
                      <a:pt x="6989" y="2801"/>
                      <a:pt x="7117" y="2644"/>
                    </a:cubicBezTo>
                    <a:cubicBezTo>
                      <a:pt x="7254" y="2484"/>
                      <a:pt x="7224" y="2240"/>
                      <a:pt x="7048" y="2118"/>
                    </a:cubicBezTo>
                    <a:cubicBezTo>
                      <a:pt x="6982" y="2074"/>
                      <a:pt x="6898" y="2056"/>
                      <a:pt x="6807" y="2056"/>
                    </a:cubicBezTo>
                    <a:cubicBezTo>
                      <a:pt x="6549" y="2056"/>
                      <a:pt x="6231" y="2200"/>
                      <a:pt x="6080" y="2324"/>
                    </a:cubicBezTo>
                    <a:cubicBezTo>
                      <a:pt x="6072" y="2332"/>
                      <a:pt x="5965" y="2438"/>
                      <a:pt x="5889" y="2515"/>
                    </a:cubicBezTo>
                    <a:cubicBezTo>
                      <a:pt x="5927" y="2461"/>
                      <a:pt x="5958" y="2400"/>
                      <a:pt x="5996" y="2354"/>
                    </a:cubicBezTo>
                    <a:cubicBezTo>
                      <a:pt x="6118" y="2164"/>
                      <a:pt x="6247" y="1996"/>
                      <a:pt x="6362" y="1851"/>
                    </a:cubicBezTo>
                    <a:cubicBezTo>
                      <a:pt x="6430" y="1767"/>
                      <a:pt x="6491" y="1691"/>
                      <a:pt x="6545" y="1622"/>
                    </a:cubicBezTo>
                    <a:cubicBezTo>
                      <a:pt x="6652" y="1622"/>
                      <a:pt x="7079" y="1607"/>
                      <a:pt x="7269" y="1523"/>
                    </a:cubicBezTo>
                    <a:cubicBezTo>
                      <a:pt x="7452" y="1432"/>
                      <a:pt x="7658" y="1271"/>
                      <a:pt x="7704" y="1065"/>
                    </a:cubicBezTo>
                    <a:cubicBezTo>
                      <a:pt x="7750" y="859"/>
                      <a:pt x="7613" y="654"/>
                      <a:pt x="7399" y="623"/>
                    </a:cubicBezTo>
                    <a:cubicBezTo>
                      <a:pt x="7389" y="622"/>
                      <a:pt x="7378" y="621"/>
                      <a:pt x="7367" y="621"/>
                    </a:cubicBezTo>
                    <a:cubicBezTo>
                      <a:pt x="7077" y="621"/>
                      <a:pt x="6739" y="1013"/>
                      <a:pt x="6636" y="1248"/>
                    </a:cubicBezTo>
                    <a:cubicBezTo>
                      <a:pt x="6629" y="1271"/>
                      <a:pt x="6522" y="1622"/>
                      <a:pt x="6530" y="1622"/>
                    </a:cubicBezTo>
                    <a:cubicBezTo>
                      <a:pt x="6476" y="1691"/>
                      <a:pt x="6415" y="1759"/>
                      <a:pt x="6354" y="1836"/>
                    </a:cubicBezTo>
                    <a:cubicBezTo>
                      <a:pt x="6232" y="1981"/>
                      <a:pt x="6102" y="2141"/>
                      <a:pt x="5973" y="2332"/>
                    </a:cubicBezTo>
                    <a:cubicBezTo>
                      <a:pt x="5828" y="2530"/>
                      <a:pt x="5698" y="2743"/>
                      <a:pt x="5576" y="2957"/>
                    </a:cubicBezTo>
                    <a:cubicBezTo>
                      <a:pt x="5439" y="3201"/>
                      <a:pt x="5332" y="3453"/>
                      <a:pt x="5241" y="3720"/>
                    </a:cubicBezTo>
                    <a:lnTo>
                      <a:pt x="5241" y="3369"/>
                    </a:lnTo>
                    <a:cubicBezTo>
                      <a:pt x="5202" y="3102"/>
                      <a:pt x="4981" y="2606"/>
                      <a:pt x="4684" y="2553"/>
                    </a:cubicBezTo>
                    <a:cubicBezTo>
                      <a:pt x="4665" y="2550"/>
                      <a:pt x="4647" y="2549"/>
                      <a:pt x="4629" y="2549"/>
                    </a:cubicBezTo>
                    <a:cubicBezTo>
                      <a:pt x="4439" y="2549"/>
                      <a:pt x="4279" y="2693"/>
                      <a:pt x="4272" y="2888"/>
                    </a:cubicBezTo>
                    <a:cubicBezTo>
                      <a:pt x="4257" y="3102"/>
                      <a:pt x="4409" y="3315"/>
                      <a:pt x="4554" y="3445"/>
                    </a:cubicBezTo>
                    <a:cubicBezTo>
                      <a:pt x="4730" y="3598"/>
                      <a:pt x="5195" y="3750"/>
                      <a:pt x="5233" y="3758"/>
                    </a:cubicBezTo>
                    <a:cubicBezTo>
                      <a:pt x="5149" y="4025"/>
                      <a:pt x="5080" y="4299"/>
                      <a:pt x="5035" y="4582"/>
                    </a:cubicBezTo>
                    <a:cubicBezTo>
                      <a:pt x="5004" y="4742"/>
                      <a:pt x="4981" y="4902"/>
                      <a:pt x="4958" y="5070"/>
                    </a:cubicBezTo>
                    <a:lnTo>
                      <a:pt x="4958" y="4917"/>
                    </a:lnTo>
                    <a:cubicBezTo>
                      <a:pt x="4928" y="4650"/>
                      <a:pt x="4699" y="4154"/>
                      <a:pt x="4402" y="4093"/>
                    </a:cubicBezTo>
                    <a:cubicBezTo>
                      <a:pt x="4384" y="4091"/>
                      <a:pt x="4366" y="4089"/>
                      <a:pt x="4349" y="4089"/>
                    </a:cubicBezTo>
                    <a:cubicBezTo>
                      <a:pt x="4164" y="4089"/>
                      <a:pt x="4004" y="4234"/>
                      <a:pt x="3990" y="4429"/>
                    </a:cubicBezTo>
                    <a:cubicBezTo>
                      <a:pt x="3974" y="4643"/>
                      <a:pt x="4127" y="4856"/>
                      <a:pt x="4280" y="4993"/>
                    </a:cubicBezTo>
                    <a:cubicBezTo>
                      <a:pt x="4424" y="5123"/>
                      <a:pt x="4829" y="5260"/>
                      <a:pt x="4936" y="5291"/>
                    </a:cubicBezTo>
                    <a:cubicBezTo>
                      <a:pt x="4928" y="5359"/>
                      <a:pt x="4920" y="5420"/>
                      <a:pt x="4913" y="5482"/>
                    </a:cubicBezTo>
                    <a:cubicBezTo>
                      <a:pt x="4874" y="5787"/>
                      <a:pt x="4836" y="6092"/>
                      <a:pt x="4798" y="6389"/>
                    </a:cubicBezTo>
                    <a:cubicBezTo>
                      <a:pt x="4783" y="6488"/>
                      <a:pt x="4760" y="6595"/>
                      <a:pt x="4745" y="6694"/>
                    </a:cubicBezTo>
                    <a:lnTo>
                      <a:pt x="4745" y="6565"/>
                    </a:lnTo>
                    <a:cubicBezTo>
                      <a:pt x="4707" y="6298"/>
                      <a:pt x="4486" y="5802"/>
                      <a:pt x="4188" y="5741"/>
                    </a:cubicBezTo>
                    <a:cubicBezTo>
                      <a:pt x="4170" y="5738"/>
                      <a:pt x="4153" y="5737"/>
                      <a:pt x="4135" y="5737"/>
                    </a:cubicBezTo>
                    <a:cubicBezTo>
                      <a:pt x="3950" y="5737"/>
                      <a:pt x="3783" y="5881"/>
                      <a:pt x="3776" y="6076"/>
                    </a:cubicBezTo>
                    <a:cubicBezTo>
                      <a:pt x="3761" y="6290"/>
                      <a:pt x="3913" y="6504"/>
                      <a:pt x="4058" y="6641"/>
                    </a:cubicBezTo>
                    <a:cubicBezTo>
                      <a:pt x="4211" y="6770"/>
                      <a:pt x="4577" y="6893"/>
                      <a:pt x="4699" y="6938"/>
                    </a:cubicBezTo>
                    <a:cubicBezTo>
                      <a:pt x="4676" y="7037"/>
                      <a:pt x="4653" y="7144"/>
                      <a:pt x="4630" y="7243"/>
                    </a:cubicBezTo>
                    <a:cubicBezTo>
                      <a:pt x="4608" y="7312"/>
                      <a:pt x="4600" y="7381"/>
                      <a:pt x="4577" y="7442"/>
                    </a:cubicBezTo>
                    <a:cubicBezTo>
                      <a:pt x="4554" y="7510"/>
                      <a:pt x="4531" y="7579"/>
                      <a:pt x="4508" y="7648"/>
                    </a:cubicBezTo>
                    <a:cubicBezTo>
                      <a:pt x="4463" y="7770"/>
                      <a:pt x="4417" y="7899"/>
                      <a:pt x="4371" y="8021"/>
                    </a:cubicBezTo>
                    <a:cubicBezTo>
                      <a:pt x="4341" y="8105"/>
                      <a:pt x="4302" y="8181"/>
                      <a:pt x="4272" y="8265"/>
                    </a:cubicBezTo>
                    <a:cubicBezTo>
                      <a:pt x="4295" y="8159"/>
                      <a:pt x="4318" y="7953"/>
                      <a:pt x="4318" y="7937"/>
                    </a:cubicBezTo>
                    <a:cubicBezTo>
                      <a:pt x="4318" y="7701"/>
                      <a:pt x="4257" y="7465"/>
                      <a:pt x="4135" y="7266"/>
                    </a:cubicBezTo>
                    <a:cubicBezTo>
                      <a:pt x="4135" y="7236"/>
                      <a:pt x="4135" y="7213"/>
                      <a:pt x="4127" y="7182"/>
                    </a:cubicBezTo>
                    <a:cubicBezTo>
                      <a:pt x="4107" y="6997"/>
                      <a:pt x="3949" y="6868"/>
                      <a:pt x="3772" y="6868"/>
                    </a:cubicBezTo>
                    <a:cubicBezTo>
                      <a:pt x="3746" y="6868"/>
                      <a:pt x="3719" y="6871"/>
                      <a:pt x="3692" y="6877"/>
                    </a:cubicBezTo>
                    <a:cubicBezTo>
                      <a:pt x="3402" y="6961"/>
                      <a:pt x="3212" y="7472"/>
                      <a:pt x="3204" y="7739"/>
                    </a:cubicBezTo>
                    <a:cubicBezTo>
                      <a:pt x="3204" y="7754"/>
                      <a:pt x="3212" y="7930"/>
                      <a:pt x="3219" y="8037"/>
                    </a:cubicBezTo>
                    <a:cubicBezTo>
                      <a:pt x="3204" y="7976"/>
                      <a:pt x="3189" y="7915"/>
                      <a:pt x="3174" y="7846"/>
                    </a:cubicBezTo>
                    <a:cubicBezTo>
                      <a:pt x="3143" y="7716"/>
                      <a:pt x="3113" y="7587"/>
                      <a:pt x="3074" y="7449"/>
                    </a:cubicBezTo>
                    <a:lnTo>
                      <a:pt x="3013" y="7251"/>
                    </a:lnTo>
                    <a:cubicBezTo>
                      <a:pt x="2991" y="7182"/>
                      <a:pt x="2968" y="7114"/>
                      <a:pt x="2945" y="7045"/>
                    </a:cubicBezTo>
                    <a:cubicBezTo>
                      <a:pt x="2884" y="6885"/>
                      <a:pt x="2815" y="6732"/>
                      <a:pt x="2754" y="6572"/>
                    </a:cubicBezTo>
                    <a:cubicBezTo>
                      <a:pt x="2869" y="6549"/>
                      <a:pt x="3265" y="6443"/>
                      <a:pt x="3425" y="6320"/>
                    </a:cubicBezTo>
                    <a:cubicBezTo>
                      <a:pt x="3586" y="6198"/>
                      <a:pt x="3753" y="6000"/>
                      <a:pt x="3753" y="5787"/>
                    </a:cubicBezTo>
                    <a:cubicBezTo>
                      <a:pt x="3761" y="5582"/>
                      <a:pt x="3593" y="5420"/>
                      <a:pt x="3391" y="5420"/>
                    </a:cubicBezTo>
                    <a:cubicBezTo>
                      <a:pt x="3382" y="5420"/>
                      <a:pt x="3373" y="5420"/>
                      <a:pt x="3364" y="5420"/>
                    </a:cubicBezTo>
                    <a:cubicBezTo>
                      <a:pt x="3067" y="5451"/>
                      <a:pt x="2808" y="5932"/>
                      <a:pt x="2754" y="6191"/>
                    </a:cubicBezTo>
                    <a:cubicBezTo>
                      <a:pt x="2754" y="6214"/>
                      <a:pt x="2731" y="6404"/>
                      <a:pt x="2724" y="6511"/>
                    </a:cubicBezTo>
                    <a:cubicBezTo>
                      <a:pt x="2678" y="6420"/>
                      <a:pt x="2640" y="6320"/>
                      <a:pt x="2594" y="6229"/>
                    </a:cubicBezTo>
                    <a:cubicBezTo>
                      <a:pt x="2457" y="5962"/>
                      <a:pt x="2312" y="5687"/>
                      <a:pt x="2167" y="5420"/>
                    </a:cubicBezTo>
                    <a:lnTo>
                      <a:pt x="2037" y="5176"/>
                    </a:lnTo>
                    <a:cubicBezTo>
                      <a:pt x="2083" y="5161"/>
                      <a:pt x="2556" y="5054"/>
                      <a:pt x="2739" y="4917"/>
                    </a:cubicBezTo>
                    <a:cubicBezTo>
                      <a:pt x="2899" y="4795"/>
                      <a:pt x="3067" y="4589"/>
                      <a:pt x="3067" y="4376"/>
                    </a:cubicBezTo>
                    <a:cubicBezTo>
                      <a:pt x="3074" y="4171"/>
                      <a:pt x="2907" y="4009"/>
                      <a:pt x="2705" y="4009"/>
                    </a:cubicBezTo>
                    <a:cubicBezTo>
                      <a:pt x="2696" y="4009"/>
                      <a:pt x="2687" y="4009"/>
                      <a:pt x="2678" y="4009"/>
                    </a:cubicBezTo>
                    <a:cubicBezTo>
                      <a:pt x="2380" y="4048"/>
                      <a:pt x="2121" y="4520"/>
                      <a:pt x="2068" y="4787"/>
                    </a:cubicBezTo>
                    <a:cubicBezTo>
                      <a:pt x="2068" y="4810"/>
                      <a:pt x="2037" y="5085"/>
                      <a:pt x="2030" y="5161"/>
                    </a:cubicBezTo>
                    <a:cubicBezTo>
                      <a:pt x="1938" y="4978"/>
                      <a:pt x="1839" y="4795"/>
                      <a:pt x="1763" y="4612"/>
                    </a:cubicBezTo>
                    <a:cubicBezTo>
                      <a:pt x="1648" y="4360"/>
                      <a:pt x="1549" y="4109"/>
                      <a:pt x="1465" y="3849"/>
                    </a:cubicBezTo>
                    <a:cubicBezTo>
                      <a:pt x="1488" y="3849"/>
                      <a:pt x="1984" y="3727"/>
                      <a:pt x="2167" y="3590"/>
                    </a:cubicBezTo>
                    <a:cubicBezTo>
                      <a:pt x="2327" y="3468"/>
                      <a:pt x="2495" y="3262"/>
                      <a:pt x="2495" y="3048"/>
                    </a:cubicBezTo>
                    <a:cubicBezTo>
                      <a:pt x="2502" y="2847"/>
                      <a:pt x="2335" y="2682"/>
                      <a:pt x="2127" y="2682"/>
                    </a:cubicBezTo>
                    <a:cubicBezTo>
                      <a:pt x="2123" y="2682"/>
                      <a:pt x="2118" y="2682"/>
                      <a:pt x="2113" y="2682"/>
                    </a:cubicBezTo>
                    <a:cubicBezTo>
                      <a:pt x="1816" y="2721"/>
                      <a:pt x="1557" y="3193"/>
                      <a:pt x="1503" y="3460"/>
                    </a:cubicBezTo>
                    <a:cubicBezTo>
                      <a:pt x="1503" y="3483"/>
                      <a:pt x="1465" y="3781"/>
                      <a:pt x="1465" y="3834"/>
                    </a:cubicBezTo>
                    <a:cubicBezTo>
                      <a:pt x="1465" y="3819"/>
                      <a:pt x="1458" y="3804"/>
                      <a:pt x="1450" y="3788"/>
                    </a:cubicBezTo>
                    <a:cubicBezTo>
                      <a:pt x="1381" y="3529"/>
                      <a:pt x="1328" y="3262"/>
                      <a:pt x="1297" y="2987"/>
                    </a:cubicBezTo>
                    <a:cubicBezTo>
                      <a:pt x="1282" y="2835"/>
                      <a:pt x="1274" y="2690"/>
                      <a:pt x="1267" y="2553"/>
                    </a:cubicBezTo>
                    <a:cubicBezTo>
                      <a:pt x="1366" y="2537"/>
                      <a:pt x="1801" y="2484"/>
                      <a:pt x="1976" y="2377"/>
                    </a:cubicBezTo>
                    <a:cubicBezTo>
                      <a:pt x="2159" y="2263"/>
                      <a:pt x="2342" y="2087"/>
                      <a:pt x="2358" y="1874"/>
                    </a:cubicBezTo>
                    <a:cubicBezTo>
                      <a:pt x="2388" y="1668"/>
                      <a:pt x="2228" y="1477"/>
                      <a:pt x="2014" y="1470"/>
                    </a:cubicBezTo>
                    <a:cubicBezTo>
                      <a:pt x="1717" y="1470"/>
                      <a:pt x="1404" y="1920"/>
                      <a:pt x="1320" y="2171"/>
                    </a:cubicBezTo>
                    <a:cubicBezTo>
                      <a:pt x="1320" y="2187"/>
                      <a:pt x="1282" y="2332"/>
                      <a:pt x="1267" y="2438"/>
                    </a:cubicBezTo>
                    <a:lnTo>
                      <a:pt x="1267" y="2248"/>
                    </a:lnTo>
                    <a:cubicBezTo>
                      <a:pt x="1267" y="2019"/>
                      <a:pt x="1282" y="1813"/>
                      <a:pt x="1297" y="1630"/>
                    </a:cubicBezTo>
                    <a:cubicBezTo>
                      <a:pt x="1305" y="1523"/>
                      <a:pt x="1313" y="1432"/>
                      <a:pt x="1320" y="1340"/>
                    </a:cubicBezTo>
                    <a:cubicBezTo>
                      <a:pt x="1412" y="1279"/>
                      <a:pt x="1763" y="1035"/>
                      <a:pt x="1869" y="859"/>
                    </a:cubicBezTo>
                    <a:cubicBezTo>
                      <a:pt x="1976" y="684"/>
                      <a:pt x="2060" y="440"/>
                      <a:pt x="1984" y="242"/>
                    </a:cubicBezTo>
                    <a:cubicBezTo>
                      <a:pt x="1928" y="90"/>
                      <a:pt x="1789" y="0"/>
                      <a:pt x="1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7"/>
              <p:cNvSpPr/>
              <p:nvPr/>
            </p:nvSpPr>
            <p:spPr>
              <a:xfrm>
                <a:off x="7861980" y="4142462"/>
                <a:ext cx="111674" cy="164098"/>
              </a:xfrm>
              <a:custGeom>
                <a:avLst/>
                <a:gdLst/>
                <a:ahLst/>
                <a:cxnLst/>
                <a:rect l="l" t="t" r="r" b="b"/>
                <a:pathLst>
                  <a:path w="916" h="1346" extrusionOk="0">
                    <a:moveTo>
                      <a:pt x="411" y="1"/>
                    </a:moveTo>
                    <a:cubicBezTo>
                      <a:pt x="263" y="1"/>
                      <a:pt x="120" y="98"/>
                      <a:pt x="69" y="247"/>
                    </a:cubicBezTo>
                    <a:cubicBezTo>
                      <a:pt x="0" y="446"/>
                      <a:pt x="92" y="697"/>
                      <a:pt x="198" y="865"/>
                    </a:cubicBezTo>
                    <a:cubicBezTo>
                      <a:pt x="336" y="1064"/>
                      <a:pt x="778" y="1346"/>
                      <a:pt x="778" y="1346"/>
                    </a:cubicBezTo>
                    <a:cubicBezTo>
                      <a:pt x="778" y="1346"/>
                      <a:pt x="877" y="995"/>
                      <a:pt x="877" y="972"/>
                    </a:cubicBezTo>
                    <a:cubicBezTo>
                      <a:pt x="915" y="705"/>
                      <a:pt x="831" y="164"/>
                      <a:pt x="557" y="34"/>
                    </a:cubicBezTo>
                    <a:cubicBezTo>
                      <a:pt x="510" y="11"/>
                      <a:pt x="460" y="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6" name="Google Shape;1416;p37"/>
            <p:cNvSpPr/>
            <p:nvPr/>
          </p:nvSpPr>
          <p:spPr>
            <a:xfrm rot="5400000">
              <a:off x="5042654" y="1319353"/>
              <a:ext cx="3807724" cy="2369418"/>
            </a:xfrm>
            <a:custGeom>
              <a:avLst/>
              <a:gdLst/>
              <a:ahLst/>
              <a:cxnLst/>
              <a:rect l="l" t="t" r="r" b="b"/>
              <a:pathLst>
                <a:path w="31448" h="19435" extrusionOk="0">
                  <a:moveTo>
                    <a:pt x="916" y="0"/>
                  </a:moveTo>
                  <a:cubicBezTo>
                    <a:pt x="413" y="0"/>
                    <a:pt x="1" y="412"/>
                    <a:pt x="1" y="916"/>
                  </a:cubicBezTo>
                  <a:lnTo>
                    <a:pt x="1" y="18527"/>
                  </a:lnTo>
                  <a:cubicBezTo>
                    <a:pt x="1" y="19030"/>
                    <a:pt x="413" y="19434"/>
                    <a:pt x="916" y="19434"/>
                  </a:cubicBezTo>
                  <a:lnTo>
                    <a:pt x="30532" y="19434"/>
                  </a:lnTo>
                  <a:cubicBezTo>
                    <a:pt x="31036" y="19434"/>
                    <a:pt x="31448" y="19030"/>
                    <a:pt x="31448" y="18527"/>
                  </a:cubicBezTo>
                  <a:lnTo>
                    <a:pt x="31448" y="916"/>
                  </a:lnTo>
                  <a:cubicBezTo>
                    <a:pt x="31448" y="412"/>
                    <a:pt x="31036" y="0"/>
                    <a:pt x="30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rot="5400000">
              <a:off x="5177165" y="1448978"/>
              <a:ext cx="3538713" cy="2109008"/>
            </a:xfrm>
            <a:custGeom>
              <a:avLst/>
              <a:gdLst/>
              <a:ahLst/>
              <a:cxnLst/>
              <a:rect l="l" t="t" r="r" b="b"/>
              <a:pathLst>
                <a:path w="29251" h="17299" extrusionOk="0">
                  <a:moveTo>
                    <a:pt x="916" y="0"/>
                  </a:moveTo>
                  <a:cubicBezTo>
                    <a:pt x="412" y="0"/>
                    <a:pt x="0" y="412"/>
                    <a:pt x="0" y="915"/>
                  </a:cubicBezTo>
                  <a:lnTo>
                    <a:pt x="0" y="16383"/>
                  </a:lnTo>
                  <a:cubicBezTo>
                    <a:pt x="0" y="16894"/>
                    <a:pt x="412" y="17298"/>
                    <a:pt x="916" y="17298"/>
                  </a:cubicBezTo>
                  <a:lnTo>
                    <a:pt x="28335" y="17298"/>
                  </a:lnTo>
                  <a:cubicBezTo>
                    <a:pt x="28838" y="17298"/>
                    <a:pt x="29250" y="16894"/>
                    <a:pt x="29250" y="16383"/>
                  </a:cubicBezTo>
                  <a:lnTo>
                    <a:pt x="29250" y="915"/>
                  </a:lnTo>
                  <a:cubicBezTo>
                    <a:pt x="29250" y="412"/>
                    <a:pt x="28838" y="0"/>
                    <a:pt x="28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6324796" y="2419430"/>
              <a:ext cx="1603194" cy="1854619"/>
            </a:xfrm>
            <a:custGeom>
              <a:avLst/>
              <a:gdLst/>
              <a:ahLst/>
              <a:cxnLst/>
              <a:rect l="l" t="t" r="r" b="b"/>
              <a:pathLst>
                <a:path w="9825" h="11366" extrusionOk="0">
                  <a:moveTo>
                    <a:pt x="4768" y="1"/>
                  </a:moveTo>
                  <a:cubicBezTo>
                    <a:pt x="4676" y="1"/>
                    <a:pt x="2891" y="176"/>
                    <a:pt x="2891" y="176"/>
                  </a:cubicBezTo>
                  <a:lnTo>
                    <a:pt x="1" y="1930"/>
                  </a:lnTo>
                  <a:lnTo>
                    <a:pt x="436" y="11365"/>
                  </a:lnTo>
                  <a:lnTo>
                    <a:pt x="7575" y="11357"/>
                  </a:lnTo>
                  <a:lnTo>
                    <a:pt x="7750" y="8642"/>
                  </a:lnTo>
                  <a:cubicBezTo>
                    <a:pt x="7803" y="8863"/>
                    <a:pt x="7872" y="9077"/>
                    <a:pt x="7956" y="9283"/>
                  </a:cubicBezTo>
                  <a:cubicBezTo>
                    <a:pt x="7964" y="9300"/>
                    <a:pt x="7988" y="9308"/>
                    <a:pt x="8025" y="9308"/>
                  </a:cubicBezTo>
                  <a:cubicBezTo>
                    <a:pt x="8369" y="9308"/>
                    <a:pt x="9825" y="8642"/>
                    <a:pt x="9825" y="8642"/>
                  </a:cubicBezTo>
                  <a:cubicBezTo>
                    <a:pt x="9825" y="8642"/>
                    <a:pt x="9352" y="5485"/>
                    <a:pt x="9062" y="4356"/>
                  </a:cubicBezTo>
                  <a:cubicBezTo>
                    <a:pt x="8764" y="3219"/>
                    <a:pt x="8680" y="1724"/>
                    <a:pt x="8414" y="1633"/>
                  </a:cubicBezTo>
                  <a:cubicBezTo>
                    <a:pt x="8154" y="1549"/>
                    <a:pt x="4852" y="1"/>
                    <a:pt x="4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7"/>
            <p:cNvSpPr/>
            <p:nvPr/>
          </p:nvSpPr>
          <p:spPr>
            <a:xfrm>
              <a:off x="6317453" y="2410782"/>
              <a:ext cx="1618043" cy="1870610"/>
            </a:xfrm>
            <a:custGeom>
              <a:avLst/>
              <a:gdLst/>
              <a:ahLst/>
              <a:cxnLst/>
              <a:rect l="l" t="t" r="r" b="b"/>
              <a:pathLst>
                <a:path w="9916" h="11464" extrusionOk="0">
                  <a:moveTo>
                    <a:pt x="4805" y="100"/>
                  </a:moveTo>
                  <a:cubicBezTo>
                    <a:pt x="4881" y="115"/>
                    <a:pt x="5842" y="557"/>
                    <a:pt x="6689" y="938"/>
                  </a:cubicBezTo>
                  <a:cubicBezTo>
                    <a:pt x="7528" y="1327"/>
                    <a:pt x="8321" y="1686"/>
                    <a:pt x="8451" y="1732"/>
                  </a:cubicBezTo>
                  <a:cubicBezTo>
                    <a:pt x="8581" y="1777"/>
                    <a:pt x="8687" y="2411"/>
                    <a:pt x="8786" y="3021"/>
                  </a:cubicBezTo>
                  <a:cubicBezTo>
                    <a:pt x="8863" y="3463"/>
                    <a:pt x="8947" y="3966"/>
                    <a:pt x="9061" y="4416"/>
                  </a:cubicBezTo>
                  <a:cubicBezTo>
                    <a:pt x="9336" y="5477"/>
                    <a:pt x="9763" y="8322"/>
                    <a:pt x="9816" y="8672"/>
                  </a:cubicBezTo>
                  <a:cubicBezTo>
                    <a:pt x="9071" y="9006"/>
                    <a:pt x="8260" y="9326"/>
                    <a:pt x="8071" y="9326"/>
                  </a:cubicBezTo>
                  <a:cubicBezTo>
                    <a:pt x="8057" y="9326"/>
                    <a:pt x="8046" y="9324"/>
                    <a:pt x="8039" y="9321"/>
                  </a:cubicBezTo>
                  <a:cubicBezTo>
                    <a:pt x="7955" y="9115"/>
                    <a:pt x="7894" y="8901"/>
                    <a:pt x="7841" y="8688"/>
                  </a:cubicBezTo>
                  <a:cubicBezTo>
                    <a:pt x="7833" y="8665"/>
                    <a:pt x="7810" y="8649"/>
                    <a:pt x="7787" y="8649"/>
                  </a:cubicBezTo>
                  <a:cubicBezTo>
                    <a:pt x="7764" y="8649"/>
                    <a:pt x="7749" y="8672"/>
                    <a:pt x="7749" y="8695"/>
                  </a:cubicBezTo>
                  <a:lnTo>
                    <a:pt x="7574" y="11365"/>
                  </a:lnTo>
                  <a:lnTo>
                    <a:pt x="526" y="11365"/>
                  </a:lnTo>
                  <a:lnTo>
                    <a:pt x="99" y="2006"/>
                  </a:lnTo>
                  <a:lnTo>
                    <a:pt x="2959" y="275"/>
                  </a:lnTo>
                  <a:cubicBezTo>
                    <a:pt x="3463" y="222"/>
                    <a:pt x="4744" y="100"/>
                    <a:pt x="4805" y="100"/>
                  </a:cubicBezTo>
                  <a:close/>
                  <a:moveTo>
                    <a:pt x="4813" y="0"/>
                  </a:moveTo>
                  <a:cubicBezTo>
                    <a:pt x="4721" y="0"/>
                    <a:pt x="3013" y="168"/>
                    <a:pt x="2936" y="176"/>
                  </a:cubicBezTo>
                  <a:cubicBezTo>
                    <a:pt x="2929" y="176"/>
                    <a:pt x="2921" y="176"/>
                    <a:pt x="2921" y="183"/>
                  </a:cubicBezTo>
                  <a:lnTo>
                    <a:pt x="23" y="1930"/>
                  </a:lnTo>
                  <a:cubicBezTo>
                    <a:pt x="8" y="1945"/>
                    <a:pt x="0" y="1961"/>
                    <a:pt x="0" y="1976"/>
                  </a:cubicBezTo>
                  <a:lnTo>
                    <a:pt x="435" y="11418"/>
                  </a:lnTo>
                  <a:cubicBezTo>
                    <a:pt x="435" y="11441"/>
                    <a:pt x="458" y="11464"/>
                    <a:pt x="481" y="11464"/>
                  </a:cubicBezTo>
                  <a:lnTo>
                    <a:pt x="7620" y="11464"/>
                  </a:lnTo>
                  <a:cubicBezTo>
                    <a:pt x="7642" y="11464"/>
                    <a:pt x="7665" y="11441"/>
                    <a:pt x="7665" y="11418"/>
                  </a:cubicBezTo>
                  <a:lnTo>
                    <a:pt x="7825" y="8985"/>
                  </a:lnTo>
                  <a:cubicBezTo>
                    <a:pt x="7856" y="9107"/>
                    <a:pt x="7902" y="9237"/>
                    <a:pt x="7955" y="9359"/>
                  </a:cubicBezTo>
                  <a:cubicBezTo>
                    <a:pt x="7970" y="9387"/>
                    <a:pt x="8008" y="9400"/>
                    <a:pt x="8066" y="9400"/>
                  </a:cubicBezTo>
                  <a:cubicBezTo>
                    <a:pt x="8367" y="9400"/>
                    <a:pt x="9189" y="9053"/>
                    <a:pt x="9892" y="8733"/>
                  </a:cubicBezTo>
                  <a:cubicBezTo>
                    <a:pt x="9908" y="8726"/>
                    <a:pt x="9915" y="8711"/>
                    <a:pt x="9915" y="8688"/>
                  </a:cubicBezTo>
                  <a:cubicBezTo>
                    <a:pt x="9908" y="8657"/>
                    <a:pt x="9442" y="5515"/>
                    <a:pt x="9153" y="4386"/>
                  </a:cubicBezTo>
                  <a:cubicBezTo>
                    <a:pt x="9038" y="3944"/>
                    <a:pt x="8954" y="3440"/>
                    <a:pt x="8886" y="2998"/>
                  </a:cubicBezTo>
                  <a:cubicBezTo>
                    <a:pt x="8748" y="2166"/>
                    <a:pt x="8657" y="1694"/>
                    <a:pt x="8481" y="1633"/>
                  </a:cubicBezTo>
                  <a:cubicBezTo>
                    <a:pt x="8359" y="1594"/>
                    <a:pt x="7528" y="1213"/>
                    <a:pt x="6727" y="847"/>
                  </a:cubicBezTo>
                  <a:cubicBezTo>
                    <a:pt x="5309" y="199"/>
                    <a:pt x="4859" y="0"/>
                    <a:pt x="48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7"/>
            <p:cNvSpPr/>
            <p:nvPr/>
          </p:nvSpPr>
          <p:spPr>
            <a:xfrm>
              <a:off x="7176080" y="3074080"/>
              <a:ext cx="18928" cy="61190"/>
            </a:xfrm>
            <a:custGeom>
              <a:avLst/>
              <a:gdLst/>
              <a:ahLst/>
              <a:cxnLst/>
              <a:rect l="l" t="t" r="r" b="b"/>
              <a:pathLst>
                <a:path w="116" h="375" extrusionOk="0">
                  <a:moveTo>
                    <a:pt x="69" y="1"/>
                  </a:moveTo>
                  <a:cubicBezTo>
                    <a:pt x="47" y="1"/>
                    <a:pt x="24" y="16"/>
                    <a:pt x="24" y="46"/>
                  </a:cubicBezTo>
                  <a:cubicBezTo>
                    <a:pt x="16" y="138"/>
                    <a:pt x="16" y="237"/>
                    <a:pt x="8" y="321"/>
                  </a:cubicBezTo>
                  <a:cubicBezTo>
                    <a:pt x="1" y="351"/>
                    <a:pt x="24" y="374"/>
                    <a:pt x="47" y="374"/>
                  </a:cubicBezTo>
                  <a:cubicBezTo>
                    <a:pt x="77" y="374"/>
                    <a:pt x="100" y="359"/>
                    <a:pt x="100" y="336"/>
                  </a:cubicBezTo>
                  <a:cubicBezTo>
                    <a:pt x="108" y="237"/>
                    <a:pt x="115" y="146"/>
                    <a:pt x="115" y="46"/>
                  </a:cubicBezTo>
                  <a:cubicBezTo>
                    <a:pt x="115" y="23"/>
                    <a:pt x="100" y="1"/>
                    <a:pt x="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7"/>
            <p:cNvSpPr/>
            <p:nvPr/>
          </p:nvSpPr>
          <p:spPr>
            <a:xfrm>
              <a:off x="7149972" y="2662231"/>
              <a:ext cx="45036" cy="359795"/>
            </a:xfrm>
            <a:custGeom>
              <a:avLst/>
              <a:gdLst/>
              <a:ahLst/>
              <a:cxnLst/>
              <a:rect l="l" t="t" r="r" b="b"/>
              <a:pathLst>
                <a:path w="276" h="2205" extrusionOk="0">
                  <a:moveTo>
                    <a:pt x="46" y="0"/>
                  </a:moveTo>
                  <a:cubicBezTo>
                    <a:pt x="16" y="8"/>
                    <a:pt x="1" y="31"/>
                    <a:pt x="1" y="61"/>
                  </a:cubicBezTo>
                  <a:cubicBezTo>
                    <a:pt x="107" y="755"/>
                    <a:pt x="161" y="1449"/>
                    <a:pt x="184" y="2159"/>
                  </a:cubicBezTo>
                  <a:cubicBezTo>
                    <a:pt x="184" y="2181"/>
                    <a:pt x="207" y="2204"/>
                    <a:pt x="229" y="2204"/>
                  </a:cubicBezTo>
                  <a:lnTo>
                    <a:pt x="229" y="2197"/>
                  </a:lnTo>
                  <a:cubicBezTo>
                    <a:pt x="260" y="2197"/>
                    <a:pt x="275" y="2174"/>
                    <a:pt x="275" y="2151"/>
                  </a:cubicBezTo>
                  <a:cubicBezTo>
                    <a:pt x="260" y="1442"/>
                    <a:pt x="199" y="740"/>
                    <a:pt x="100" y="46"/>
                  </a:cubicBezTo>
                  <a:cubicBezTo>
                    <a:pt x="92" y="15"/>
                    <a:pt x="69"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7"/>
            <p:cNvSpPr/>
            <p:nvPr/>
          </p:nvSpPr>
          <p:spPr>
            <a:xfrm>
              <a:off x="7527069" y="2958391"/>
              <a:ext cx="17623" cy="91050"/>
            </a:xfrm>
            <a:custGeom>
              <a:avLst/>
              <a:gdLst/>
              <a:ahLst/>
              <a:cxnLst/>
              <a:rect l="l" t="t" r="r" b="b"/>
              <a:pathLst>
                <a:path w="108" h="558" extrusionOk="0">
                  <a:moveTo>
                    <a:pt x="62" y="0"/>
                  </a:moveTo>
                  <a:cubicBezTo>
                    <a:pt x="39" y="0"/>
                    <a:pt x="16" y="16"/>
                    <a:pt x="16" y="46"/>
                  </a:cubicBezTo>
                  <a:lnTo>
                    <a:pt x="1" y="511"/>
                  </a:lnTo>
                  <a:cubicBezTo>
                    <a:pt x="1" y="534"/>
                    <a:pt x="23" y="557"/>
                    <a:pt x="54" y="557"/>
                  </a:cubicBezTo>
                  <a:cubicBezTo>
                    <a:pt x="77" y="557"/>
                    <a:pt x="100" y="542"/>
                    <a:pt x="100" y="511"/>
                  </a:cubicBezTo>
                  <a:lnTo>
                    <a:pt x="107" y="46"/>
                  </a:lnTo>
                  <a:cubicBezTo>
                    <a:pt x="107" y="16"/>
                    <a:pt x="85" y="0"/>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7"/>
            <p:cNvSpPr/>
            <p:nvPr/>
          </p:nvSpPr>
          <p:spPr>
            <a:xfrm>
              <a:off x="7513362" y="3090234"/>
              <a:ext cx="28882" cy="719591"/>
            </a:xfrm>
            <a:custGeom>
              <a:avLst/>
              <a:gdLst/>
              <a:ahLst/>
              <a:cxnLst/>
              <a:rect l="l" t="t" r="r" b="b"/>
              <a:pathLst>
                <a:path w="177" h="4410" extrusionOk="0">
                  <a:moveTo>
                    <a:pt x="130" y="1"/>
                  </a:moveTo>
                  <a:cubicBezTo>
                    <a:pt x="100" y="1"/>
                    <a:pt x="77" y="24"/>
                    <a:pt x="85" y="47"/>
                  </a:cubicBezTo>
                  <a:lnTo>
                    <a:pt x="1" y="4356"/>
                  </a:lnTo>
                  <a:cubicBezTo>
                    <a:pt x="1" y="4386"/>
                    <a:pt x="24" y="4409"/>
                    <a:pt x="46" y="4409"/>
                  </a:cubicBezTo>
                  <a:cubicBezTo>
                    <a:pt x="77" y="4409"/>
                    <a:pt x="92" y="4386"/>
                    <a:pt x="100" y="4356"/>
                  </a:cubicBezTo>
                  <a:lnTo>
                    <a:pt x="176" y="47"/>
                  </a:lnTo>
                  <a:cubicBezTo>
                    <a:pt x="176" y="24"/>
                    <a:pt x="153" y="1"/>
                    <a:pt x="1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7"/>
            <p:cNvSpPr/>
            <p:nvPr/>
          </p:nvSpPr>
          <p:spPr>
            <a:xfrm>
              <a:off x="7625464" y="3982628"/>
              <a:ext cx="361106" cy="290121"/>
            </a:xfrm>
            <a:custGeom>
              <a:avLst/>
              <a:gdLst/>
              <a:ahLst/>
              <a:cxnLst/>
              <a:rect l="l" t="t" r="r" b="b"/>
              <a:pathLst>
                <a:path w="2213" h="1778" extrusionOk="0">
                  <a:moveTo>
                    <a:pt x="1998" y="0"/>
                  </a:moveTo>
                  <a:lnTo>
                    <a:pt x="0" y="382"/>
                  </a:lnTo>
                  <a:lnTo>
                    <a:pt x="679" y="1777"/>
                  </a:lnTo>
                  <a:lnTo>
                    <a:pt x="2212" y="1777"/>
                  </a:lnTo>
                  <a:lnTo>
                    <a:pt x="19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7"/>
            <p:cNvSpPr/>
            <p:nvPr/>
          </p:nvSpPr>
          <p:spPr>
            <a:xfrm>
              <a:off x="7617958" y="3974633"/>
              <a:ext cx="377261" cy="306764"/>
            </a:xfrm>
            <a:custGeom>
              <a:avLst/>
              <a:gdLst/>
              <a:ahLst/>
              <a:cxnLst/>
              <a:rect l="l" t="t" r="r" b="b"/>
              <a:pathLst>
                <a:path w="2312" h="1880" extrusionOk="0">
                  <a:moveTo>
                    <a:pt x="2006" y="103"/>
                  </a:moveTo>
                  <a:lnTo>
                    <a:pt x="2205" y="1781"/>
                  </a:lnTo>
                  <a:lnTo>
                    <a:pt x="755" y="1781"/>
                  </a:lnTo>
                  <a:lnTo>
                    <a:pt x="115" y="469"/>
                  </a:lnTo>
                  <a:lnTo>
                    <a:pt x="2006" y="103"/>
                  </a:lnTo>
                  <a:close/>
                  <a:moveTo>
                    <a:pt x="2050" y="0"/>
                  </a:moveTo>
                  <a:cubicBezTo>
                    <a:pt x="2046" y="0"/>
                    <a:pt x="2041" y="1"/>
                    <a:pt x="2037" y="4"/>
                  </a:cubicBezTo>
                  <a:lnTo>
                    <a:pt x="39" y="385"/>
                  </a:lnTo>
                  <a:cubicBezTo>
                    <a:pt x="23" y="385"/>
                    <a:pt x="8" y="393"/>
                    <a:pt x="0" y="408"/>
                  </a:cubicBezTo>
                  <a:cubicBezTo>
                    <a:pt x="0" y="423"/>
                    <a:pt x="0" y="438"/>
                    <a:pt x="0" y="454"/>
                  </a:cubicBezTo>
                  <a:lnTo>
                    <a:pt x="687" y="1849"/>
                  </a:lnTo>
                  <a:cubicBezTo>
                    <a:pt x="694" y="1865"/>
                    <a:pt x="710" y="1872"/>
                    <a:pt x="733" y="1880"/>
                  </a:cubicBezTo>
                  <a:lnTo>
                    <a:pt x="2258" y="1880"/>
                  </a:lnTo>
                  <a:cubicBezTo>
                    <a:pt x="2273" y="1880"/>
                    <a:pt x="2289" y="1872"/>
                    <a:pt x="2296" y="1865"/>
                  </a:cubicBezTo>
                  <a:cubicBezTo>
                    <a:pt x="2304" y="1849"/>
                    <a:pt x="2311" y="1834"/>
                    <a:pt x="2311" y="1826"/>
                  </a:cubicBezTo>
                  <a:lnTo>
                    <a:pt x="2098" y="42"/>
                  </a:lnTo>
                  <a:cubicBezTo>
                    <a:pt x="2090" y="34"/>
                    <a:pt x="2090" y="19"/>
                    <a:pt x="2075" y="11"/>
                  </a:cubicBezTo>
                  <a:cubicBezTo>
                    <a:pt x="2070" y="6"/>
                    <a:pt x="2060" y="0"/>
                    <a:pt x="20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7"/>
            <p:cNvSpPr/>
            <p:nvPr/>
          </p:nvSpPr>
          <p:spPr>
            <a:xfrm>
              <a:off x="7556930" y="3768708"/>
              <a:ext cx="473044" cy="343478"/>
            </a:xfrm>
            <a:custGeom>
              <a:avLst/>
              <a:gdLst/>
              <a:ahLst/>
              <a:cxnLst/>
              <a:rect l="l" t="t" r="r" b="b"/>
              <a:pathLst>
                <a:path w="2899" h="2105" extrusionOk="0">
                  <a:moveTo>
                    <a:pt x="2032" y="1"/>
                  </a:moveTo>
                  <a:cubicBezTo>
                    <a:pt x="1787" y="1"/>
                    <a:pt x="1456" y="118"/>
                    <a:pt x="1114" y="327"/>
                  </a:cubicBezTo>
                  <a:cubicBezTo>
                    <a:pt x="786" y="526"/>
                    <a:pt x="451" y="709"/>
                    <a:pt x="100" y="869"/>
                  </a:cubicBezTo>
                  <a:cubicBezTo>
                    <a:pt x="24" y="1060"/>
                    <a:pt x="1" y="1266"/>
                    <a:pt x="39" y="1464"/>
                  </a:cubicBezTo>
                  <a:cubicBezTo>
                    <a:pt x="39" y="1464"/>
                    <a:pt x="382" y="2105"/>
                    <a:pt x="573" y="2105"/>
                  </a:cubicBezTo>
                  <a:cubicBezTo>
                    <a:pt x="763" y="2105"/>
                    <a:pt x="2640" y="1502"/>
                    <a:pt x="2769" y="1380"/>
                  </a:cubicBezTo>
                  <a:cubicBezTo>
                    <a:pt x="2899" y="1250"/>
                    <a:pt x="2548" y="457"/>
                    <a:pt x="2388" y="167"/>
                  </a:cubicBezTo>
                  <a:cubicBezTo>
                    <a:pt x="2324" y="54"/>
                    <a:pt x="2197" y="1"/>
                    <a:pt x="2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7"/>
            <p:cNvSpPr/>
            <p:nvPr/>
          </p:nvSpPr>
          <p:spPr>
            <a:xfrm>
              <a:off x="7549424" y="3760550"/>
              <a:ext cx="496868" cy="360285"/>
            </a:xfrm>
            <a:custGeom>
              <a:avLst/>
              <a:gdLst/>
              <a:ahLst/>
              <a:cxnLst/>
              <a:rect l="l" t="t" r="r" b="b"/>
              <a:pathLst>
                <a:path w="3045" h="2208" extrusionOk="0">
                  <a:moveTo>
                    <a:pt x="2077" y="94"/>
                  </a:moveTo>
                  <a:cubicBezTo>
                    <a:pt x="2127" y="94"/>
                    <a:pt x="2172" y="100"/>
                    <a:pt x="2213" y="111"/>
                  </a:cubicBezTo>
                  <a:cubicBezTo>
                    <a:pt x="2289" y="126"/>
                    <a:pt x="2350" y="179"/>
                    <a:pt x="2388" y="240"/>
                  </a:cubicBezTo>
                  <a:cubicBezTo>
                    <a:pt x="2602" y="614"/>
                    <a:pt x="2869" y="1308"/>
                    <a:pt x="2777" y="1392"/>
                  </a:cubicBezTo>
                  <a:cubicBezTo>
                    <a:pt x="2678" y="1491"/>
                    <a:pt x="825" y="2109"/>
                    <a:pt x="619" y="2109"/>
                  </a:cubicBezTo>
                  <a:cubicBezTo>
                    <a:pt x="512" y="2109"/>
                    <a:pt x="268" y="1758"/>
                    <a:pt x="131" y="1499"/>
                  </a:cubicBezTo>
                  <a:cubicBezTo>
                    <a:pt x="100" y="1316"/>
                    <a:pt x="115" y="1125"/>
                    <a:pt x="184" y="957"/>
                  </a:cubicBezTo>
                  <a:cubicBezTo>
                    <a:pt x="527" y="797"/>
                    <a:pt x="863" y="614"/>
                    <a:pt x="1183" y="416"/>
                  </a:cubicBezTo>
                  <a:cubicBezTo>
                    <a:pt x="1522" y="209"/>
                    <a:pt x="1845" y="94"/>
                    <a:pt x="2077" y="94"/>
                  </a:cubicBezTo>
                  <a:close/>
                  <a:moveTo>
                    <a:pt x="2085" y="0"/>
                  </a:moveTo>
                  <a:cubicBezTo>
                    <a:pt x="1831" y="0"/>
                    <a:pt x="1492" y="120"/>
                    <a:pt x="1137" y="332"/>
                  </a:cubicBezTo>
                  <a:cubicBezTo>
                    <a:pt x="817" y="530"/>
                    <a:pt x="481" y="713"/>
                    <a:pt x="131" y="873"/>
                  </a:cubicBezTo>
                  <a:cubicBezTo>
                    <a:pt x="115" y="873"/>
                    <a:pt x="108" y="889"/>
                    <a:pt x="108" y="896"/>
                  </a:cubicBezTo>
                  <a:cubicBezTo>
                    <a:pt x="24" y="1094"/>
                    <a:pt x="1" y="1316"/>
                    <a:pt x="39" y="1522"/>
                  </a:cubicBezTo>
                  <a:cubicBezTo>
                    <a:pt x="39" y="1529"/>
                    <a:pt x="39" y="1529"/>
                    <a:pt x="39" y="1537"/>
                  </a:cubicBezTo>
                  <a:cubicBezTo>
                    <a:pt x="100" y="1651"/>
                    <a:pt x="413" y="2208"/>
                    <a:pt x="619" y="2208"/>
                  </a:cubicBezTo>
                  <a:cubicBezTo>
                    <a:pt x="825" y="2208"/>
                    <a:pt x="2709" y="1598"/>
                    <a:pt x="2853" y="1461"/>
                  </a:cubicBezTo>
                  <a:cubicBezTo>
                    <a:pt x="3044" y="1270"/>
                    <a:pt x="2487" y="202"/>
                    <a:pt x="2480" y="194"/>
                  </a:cubicBezTo>
                  <a:cubicBezTo>
                    <a:pt x="2426" y="103"/>
                    <a:pt x="2342" y="42"/>
                    <a:pt x="2243" y="19"/>
                  </a:cubicBezTo>
                  <a:cubicBezTo>
                    <a:pt x="2195" y="6"/>
                    <a:pt x="2142" y="0"/>
                    <a:pt x="20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7"/>
            <p:cNvSpPr/>
            <p:nvPr/>
          </p:nvSpPr>
          <p:spPr>
            <a:xfrm>
              <a:off x="6745461" y="2295908"/>
              <a:ext cx="586451" cy="475974"/>
            </a:xfrm>
            <a:custGeom>
              <a:avLst/>
              <a:gdLst/>
              <a:ahLst/>
              <a:cxnLst/>
              <a:rect l="l" t="t" r="r" b="b"/>
              <a:pathLst>
                <a:path w="3594" h="2917" extrusionOk="0">
                  <a:moveTo>
                    <a:pt x="1322" y="0"/>
                  </a:moveTo>
                  <a:cubicBezTo>
                    <a:pt x="1023" y="0"/>
                    <a:pt x="772" y="35"/>
                    <a:pt x="672" y="79"/>
                  </a:cubicBezTo>
                  <a:cubicBezTo>
                    <a:pt x="504" y="209"/>
                    <a:pt x="359" y="354"/>
                    <a:pt x="230" y="514"/>
                  </a:cubicBezTo>
                  <a:cubicBezTo>
                    <a:pt x="123" y="720"/>
                    <a:pt x="47" y="933"/>
                    <a:pt x="1" y="1162"/>
                  </a:cubicBezTo>
                  <a:lnTo>
                    <a:pt x="1252" y="2916"/>
                  </a:lnTo>
                  <a:lnTo>
                    <a:pt x="2045" y="1688"/>
                  </a:lnTo>
                  <a:lnTo>
                    <a:pt x="2335" y="1513"/>
                  </a:lnTo>
                  <a:lnTo>
                    <a:pt x="3593" y="2359"/>
                  </a:lnTo>
                  <a:cubicBezTo>
                    <a:pt x="3593" y="2359"/>
                    <a:pt x="3151" y="842"/>
                    <a:pt x="2686" y="376"/>
                  </a:cubicBezTo>
                  <a:cubicBezTo>
                    <a:pt x="2399" y="90"/>
                    <a:pt x="1800" y="0"/>
                    <a:pt x="1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7"/>
            <p:cNvSpPr/>
            <p:nvPr/>
          </p:nvSpPr>
          <p:spPr>
            <a:xfrm>
              <a:off x="6736812" y="2287259"/>
              <a:ext cx="603748" cy="491965"/>
            </a:xfrm>
            <a:custGeom>
              <a:avLst/>
              <a:gdLst/>
              <a:ahLst/>
              <a:cxnLst/>
              <a:rect l="l" t="t" r="r" b="b"/>
              <a:pathLst>
                <a:path w="3700" h="3015" extrusionOk="0">
                  <a:moveTo>
                    <a:pt x="1376" y="96"/>
                  </a:moveTo>
                  <a:cubicBezTo>
                    <a:pt x="1842" y="96"/>
                    <a:pt x="2424" y="180"/>
                    <a:pt x="2700" y="452"/>
                  </a:cubicBezTo>
                  <a:cubicBezTo>
                    <a:pt x="3082" y="834"/>
                    <a:pt x="3440" y="1917"/>
                    <a:pt x="3562" y="2290"/>
                  </a:cubicBezTo>
                  <a:lnTo>
                    <a:pt x="2418" y="1520"/>
                  </a:lnTo>
                  <a:cubicBezTo>
                    <a:pt x="2411" y="1516"/>
                    <a:pt x="2401" y="1514"/>
                    <a:pt x="2391" y="1514"/>
                  </a:cubicBezTo>
                  <a:cubicBezTo>
                    <a:pt x="2382" y="1514"/>
                    <a:pt x="2372" y="1516"/>
                    <a:pt x="2365" y="1520"/>
                  </a:cubicBezTo>
                  <a:lnTo>
                    <a:pt x="2075" y="1695"/>
                  </a:lnTo>
                  <a:cubicBezTo>
                    <a:pt x="2067" y="1703"/>
                    <a:pt x="2060" y="1703"/>
                    <a:pt x="2060" y="1711"/>
                  </a:cubicBezTo>
                  <a:lnTo>
                    <a:pt x="1305" y="2878"/>
                  </a:lnTo>
                  <a:lnTo>
                    <a:pt x="100" y="1200"/>
                  </a:lnTo>
                  <a:cubicBezTo>
                    <a:pt x="145" y="986"/>
                    <a:pt x="222" y="780"/>
                    <a:pt x="321" y="590"/>
                  </a:cubicBezTo>
                  <a:cubicBezTo>
                    <a:pt x="443" y="437"/>
                    <a:pt x="588" y="292"/>
                    <a:pt x="740" y="170"/>
                  </a:cubicBezTo>
                  <a:cubicBezTo>
                    <a:pt x="837" y="129"/>
                    <a:pt x="1084" y="96"/>
                    <a:pt x="1376" y="96"/>
                  </a:cubicBezTo>
                  <a:close/>
                  <a:moveTo>
                    <a:pt x="1394" y="0"/>
                  </a:moveTo>
                  <a:cubicBezTo>
                    <a:pt x="1082" y="0"/>
                    <a:pt x="815" y="39"/>
                    <a:pt x="702" y="86"/>
                  </a:cubicBezTo>
                  <a:lnTo>
                    <a:pt x="694" y="94"/>
                  </a:lnTo>
                  <a:cubicBezTo>
                    <a:pt x="527" y="223"/>
                    <a:pt x="374" y="376"/>
                    <a:pt x="244" y="544"/>
                  </a:cubicBezTo>
                  <a:cubicBezTo>
                    <a:pt x="138" y="750"/>
                    <a:pt x="54" y="971"/>
                    <a:pt x="8" y="1200"/>
                  </a:cubicBezTo>
                  <a:cubicBezTo>
                    <a:pt x="0" y="1215"/>
                    <a:pt x="8" y="1230"/>
                    <a:pt x="16" y="1238"/>
                  </a:cubicBezTo>
                  <a:lnTo>
                    <a:pt x="1266" y="2992"/>
                  </a:lnTo>
                  <a:cubicBezTo>
                    <a:pt x="1282" y="3007"/>
                    <a:pt x="1289" y="3015"/>
                    <a:pt x="1305" y="3015"/>
                  </a:cubicBezTo>
                  <a:lnTo>
                    <a:pt x="1312" y="3007"/>
                  </a:lnTo>
                  <a:cubicBezTo>
                    <a:pt x="1328" y="3007"/>
                    <a:pt x="1343" y="3000"/>
                    <a:pt x="1350" y="2984"/>
                  </a:cubicBezTo>
                  <a:lnTo>
                    <a:pt x="2128" y="1764"/>
                  </a:lnTo>
                  <a:lnTo>
                    <a:pt x="2388" y="1612"/>
                  </a:lnTo>
                  <a:lnTo>
                    <a:pt x="3616" y="2443"/>
                  </a:lnTo>
                  <a:cubicBezTo>
                    <a:pt x="3623" y="2451"/>
                    <a:pt x="3633" y="2454"/>
                    <a:pt x="3643" y="2454"/>
                  </a:cubicBezTo>
                  <a:cubicBezTo>
                    <a:pt x="3654" y="2454"/>
                    <a:pt x="3665" y="2451"/>
                    <a:pt x="3677" y="2443"/>
                  </a:cubicBezTo>
                  <a:cubicBezTo>
                    <a:pt x="3692" y="2435"/>
                    <a:pt x="3700" y="2412"/>
                    <a:pt x="3692" y="2390"/>
                  </a:cubicBezTo>
                  <a:cubicBezTo>
                    <a:pt x="3677" y="2336"/>
                    <a:pt x="3242" y="857"/>
                    <a:pt x="2777" y="391"/>
                  </a:cubicBezTo>
                  <a:cubicBezTo>
                    <a:pt x="2479" y="94"/>
                    <a:pt x="1881" y="0"/>
                    <a:pt x="13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7"/>
            <p:cNvSpPr/>
            <p:nvPr/>
          </p:nvSpPr>
          <p:spPr>
            <a:xfrm>
              <a:off x="7064142" y="1316869"/>
              <a:ext cx="173129" cy="290121"/>
            </a:xfrm>
            <a:custGeom>
              <a:avLst/>
              <a:gdLst/>
              <a:ahLst/>
              <a:cxnLst/>
              <a:rect l="l" t="t" r="r" b="b"/>
              <a:pathLst>
                <a:path w="1061" h="1778" extrusionOk="0">
                  <a:moveTo>
                    <a:pt x="267" y="0"/>
                  </a:moveTo>
                  <a:lnTo>
                    <a:pt x="0" y="69"/>
                  </a:lnTo>
                  <a:lnTo>
                    <a:pt x="877" y="1777"/>
                  </a:lnTo>
                  <a:cubicBezTo>
                    <a:pt x="877" y="1777"/>
                    <a:pt x="1060" y="1121"/>
                    <a:pt x="992" y="824"/>
                  </a:cubicBezTo>
                  <a:cubicBezTo>
                    <a:pt x="931" y="526"/>
                    <a:pt x="267" y="0"/>
                    <a:pt x="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7"/>
            <p:cNvSpPr/>
            <p:nvPr/>
          </p:nvSpPr>
          <p:spPr>
            <a:xfrm>
              <a:off x="7056636" y="1307568"/>
              <a:ext cx="188141" cy="306927"/>
            </a:xfrm>
            <a:custGeom>
              <a:avLst/>
              <a:gdLst/>
              <a:ahLst/>
              <a:cxnLst/>
              <a:rect l="l" t="t" r="r" b="b"/>
              <a:pathLst>
                <a:path w="1153" h="1881" extrusionOk="0">
                  <a:moveTo>
                    <a:pt x="298" y="111"/>
                  </a:moveTo>
                  <a:cubicBezTo>
                    <a:pt x="489" y="263"/>
                    <a:pt x="939" y="667"/>
                    <a:pt x="992" y="896"/>
                  </a:cubicBezTo>
                  <a:cubicBezTo>
                    <a:pt x="1038" y="1102"/>
                    <a:pt x="954" y="1499"/>
                    <a:pt x="908" y="1697"/>
                  </a:cubicBezTo>
                  <a:lnTo>
                    <a:pt x="115" y="156"/>
                  </a:lnTo>
                  <a:lnTo>
                    <a:pt x="298" y="111"/>
                  </a:lnTo>
                  <a:close/>
                  <a:moveTo>
                    <a:pt x="311" y="1"/>
                  </a:moveTo>
                  <a:cubicBezTo>
                    <a:pt x="307" y="1"/>
                    <a:pt x="302" y="2"/>
                    <a:pt x="298" y="4"/>
                  </a:cubicBezTo>
                  <a:lnTo>
                    <a:pt x="39" y="72"/>
                  </a:lnTo>
                  <a:cubicBezTo>
                    <a:pt x="23" y="72"/>
                    <a:pt x="8" y="80"/>
                    <a:pt x="1" y="95"/>
                  </a:cubicBezTo>
                  <a:cubicBezTo>
                    <a:pt x="1" y="111"/>
                    <a:pt x="1" y="126"/>
                    <a:pt x="1" y="141"/>
                  </a:cubicBezTo>
                  <a:lnTo>
                    <a:pt x="878" y="1857"/>
                  </a:lnTo>
                  <a:cubicBezTo>
                    <a:pt x="885" y="1872"/>
                    <a:pt x="908" y="1880"/>
                    <a:pt x="923" y="1880"/>
                  </a:cubicBezTo>
                  <a:lnTo>
                    <a:pt x="931" y="1880"/>
                  </a:lnTo>
                  <a:cubicBezTo>
                    <a:pt x="946" y="1880"/>
                    <a:pt x="962" y="1865"/>
                    <a:pt x="969" y="1842"/>
                  </a:cubicBezTo>
                  <a:cubicBezTo>
                    <a:pt x="977" y="1819"/>
                    <a:pt x="1152" y="1186"/>
                    <a:pt x="1084" y="873"/>
                  </a:cubicBezTo>
                  <a:cubicBezTo>
                    <a:pt x="1015" y="553"/>
                    <a:pt x="367" y="34"/>
                    <a:pt x="344" y="11"/>
                  </a:cubicBezTo>
                  <a:cubicBezTo>
                    <a:pt x="333" y="6"/>
                    <a:pt x="322" y="1"/>
                    <a:pt x="3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7"/>
            <p:cNvSpPr/>
            <p:nvPr/>
          </p:nvSpPr>
          <p:spPr>
            <a:xfrm>
              <a:off x="6550140" y="1274444"/>
              <a:ext cx="776713" cy="1354332"/>
            </a:xfrm>
            <a:custGeom>
              <a:avLst/>
              <a:gdLst/>
              <a:ahLst/>
              <a:cxnLst/>
              <a:rect l="l" t="t" r="r" b="b"/>
              <a:pathLst>
                <a:path w="4760" h="8300" extrusionOk="0">
                  <a:moveTo>
                    <a:pt x="3211" y="1"/>
                  </a:moveTo>
                  <a:cubicBezTo>
                    <a:pt x="2708" y="47"/>
                    <a:pt x="2220" y="207"/>
                    <a:pt x="1785" y="466"/>
                  </a:cubicBezTo>
                  <a:cubicBezTo>
                    <a:pt x="1144" y="878"/>
                    <a:pt x="61" y="1084"/>
                    <a:pt x="153" y="1725"/>
                  </a:cubicBezTo>
                  <a:cubicBezTo>
                    <a:pt x="237" y="2365"/>
                    <a:pt x="618" y="3326"/>
                    <a:pt x="618" y="3326"/>
                  </a:cubicBezTo>
                  <a:cubicBezTo>
                    <a:pt x="153" y="3387"/>
                    <a:pt x="0" y="3624"/>
                    <a:pt x="176" y="4295"/>
                  </a:cubicBezTo>
                  <a:cubicBezTo>
                    <a:pt x="307" y="4795"/>
                    <a:pt x="747" y="4859"/>
                    <a:pt x="963" y="4859"/>
                  </a:cubicBezTo>
                  <a:cubicBezTo>
                    <a:pt x="1036" y="4859"/>
                    <a:pt x="1083" y="4852"/>
                    <a:pt x="1083" y="4852"/>
                  </a:cubicBezTo>
                  <a:cubicBezTo>
                    <a:pt x="1640" y="5225"/>
                    <a:pt x="1816" y="6514"/>
                    <a:pt x="1816" y="6514"/>
                  </a:cubicBezTo>
                  <a:cubicBezTo>
                    <a:pt x="1816" y="6514"/>
                    <a:pt x="1960" y="6774"/>
                    <a:pt x="2044" y="6926"/>
                  </a:cubicBezTo>
                  <a:cubicBezTo>
                    <a:pt x="2136" y="7071"/>
                    <a:pt x="3684" y="8299"/>
                    <a:pt x="3684" y="8299"/>
                  </a:cubicBezTo>
                  <a:lnTo>
                    <a:pt x="3684" y="6308"/>
                  </a:lnTo>
                  <a:cubicBezTo>
                    <a:pt x="3684" y="6308"/>
                    <a:pt x="3702" y="6313"/>
                    <a:pt x="3734" y="6313"/>
                  </a:cubicBezTo>
                  <a:cubicBezTo>
                    <a:pt x="3840" y="6313"/>
                    <a:pt x="4101" y="6259"/>
                    <a:pt x="4348" y="5782"/>
                  </a:cubicBezTo>
                  <a:cubicBezTo>
                    <a:pt x="4676" y="5172"/>
                    <a:pt x="4760" y="4356"/>
                    <a:pt x="4584" y="3479"/>
                  </a:cubicBezTo>
                  <a:cubicBezTo>
                    <a:pt x="4409" y="2602"/>
                    <a:pt x="3211" y="1"/>
                    <a:pt x="3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7"/>
            <p:cNvSpPr/>
            <p:nvPr/>
          </p:nvSpPr>
          <p:spPr>
            <a:xfrm>
              <a:off x="6553893" y="1265796"/>
              <a:ext cx="780466" cy="1370323"/>
            </a:xfrm>
            <a:custGeom>
              <a:avLst/>
              <a:gdLst/>
              <a:ahLst/>
              <a:cxnLst/>
              <a:rect l="l" t="t" r="r" b="b"/>
              <a:pathLst>
                <a:path w="4783" h="8398" extrusionOk="0">
                  <a:moveTo>
                    <a:pt x="3158" y="107"/>
                  </a:moveTo>
                  <a:cubicBezTo>
                    <a:pt x="3295" y="397"/>
                    <a:pt x="4355" y="2731"/>
                    <a:pt x="4515" y="3539"/>
                  </a:cubicBezTo>
                  <a:cubicBezTo>
                    <a:pt x="4683" y="4394"/>
                    <a:pt x="4607" y="5202"/>
                    <a:pt x="4287" y="5812"/>
                  </a:cubicBezTo>
                  <a:cubicBezTo>
                    <a:pt x="4047" y="6274"/>
                    <a:pt x="3802" y="6318"/>
                    <a:pt x="3708" y="6318"/>
                  </a:cubicBezTo>
                  <a:cubicBezTo>
                    <a:pt x="3686" y="6318"/>
                    <a:pt x="3672" y="6316"/>
                    <a:pt x="3669" y="6316"/>
                  </a:cubicBezTo>
                  <a:cubicBezTo>
                    <a:pt x="3654" y="6316"/>
                    <a:pt x="3638" y="6316"/>
                    <a:pt x="3631" y="6323"/>
                  </a:cubicBezTo>
                  <a:cubicBezTo>
                    <a:pt x="3615" y="6331"/>
                    <a:pt x="3608" y="6346"/>
                    <a:pt x="3608" y="6361"/>
                  </a:cubicBezTo>
                  <a:lnTo>
                    <a:pt x="3608" y="8253"/>
                  </a:lnTo>
                  <a:cubicBezTo>
                    <a:pt x="2990" y="7757"/>
                    <a:pt x="2121" y="7048"/>
                    <a:pt x="2060" y="6949"/>
                  </a:cubicBezTo>
                  <a:cubicBezTo>
                    <a:pt x="1983" y="6819"/>
                    <a:pt x="1854" y="6598"/>
                    <a:pt x="1831" y="6552"/>
                  </a:cubicBezTo>
                  <a:cubicBezTo>
                    <a:pt x="1815" y="6430"/>
                    <a:pt x="1632" y="5240"/>
                    <a:pt x="1083" y="4867"/>
                  </a:cubicBezTo>
                  <a:cubicBezTo>
                    <a:pt x="1078" y="4861"/>
                    <a:pt x="1069" y="4856"/>
                    <a:pt x="1058" y="4856"/>
                  </a:cubicBezTo>
                  <a:cubicBezTo>
                    <a:pt x="1054" y="4856"/>
                    <a:pt x="1050" y="4857"/>
                    <a:pt x="1045" y="4859"/>
                  </a:cubicBezTo>
                  <a:cubicBezTo>
                    <a:pt x="1040" y="4859"/>
                    <a:pt x="996" y="4865"/>
                    <a:pt x="931" y="4865"/>
                  </a:cubicBezTo>
                  <a:cubicBezTo>
                    <a:pt x="729" y="4865"/>
                    <a:pt x="320" y="4808"/>
                    <a:pt x="199" y="4340"/>
                  </a:cubicBezTo>
                  <a:cubicBezTo>
                    <a:pt x="99" y="3982"/>
                    <a:pt x="99" y="3753"/>
                    <a:pt x="199" y="3616"/>
                  </a:cubicBezTo>
                  <a:cubicBezTo>
                    <a:pt x="267" y="3517"/>
                    <a:pt x="397" y="3456"/>
                    <a:pt x="595" y="3433"/>
                  </a:cubicBezTo>
                  <a:cubicBezTo>
                    <a:pt x="610" y="3433"/>
                    <a:pt x="626" y="3425"/>
                    <a:pt x="633" y="3410"/>
                  </a:cubicBezTo>
                  <a:cubicBezTo>
                    <a:pt x="641" y="3394"/>
                    <a:pt x="641" y="3379"/>
                    <a:pt x="633" y="3372"/>
                  </a:cubicBezTo>
                  <a:cubicBezTo>
                    <a:pt x="626" y="3356"/>
                    <a:pt x="252" y="2403"/>
                    <a:pt x="168" y="1770"/>
                  </a:cubicBezTo>
                  <a:cubicBezTo>
                    <a:pt x="115" y="1350"/>
                    <a:pt x="610" y="1129"/>
                    <a:pt x="1137" y="893"/>
                  </a:cubicBezTo>
                  <a:cubicBezTo>
                    <a:pt x="1358" y="794"/>
                    <a:pt x="1571" y="687"/>
                    <a:pt x="1785" y="565"/>
                  </a:cubicBezTo>
                  <a:cubicBezTo>
                    <a:pt x="2204" y="313"/>
                    <a:pt x="2670" y="161"/>
                    <a:pt x="3158" y="107"/>
                  </a:cubicBezTo>
                  <a:close/>
                  <a:moveTo>
                    <a:pt x="3188" y="0"/>
                  </a:moveTo>
                  <a:cubicBezTo>
                    <a:pt x="2670" y="54"/>
                    <a:pt x="2174" y="214"/>
                    <a:pt x="1732" y="481"/>
                  </a:cubicBezTo>
                  <a:cubicBezTo>
                    <a:pt x="1526" y="603"/>
                    <a:pt x="1312" y="710"/>
                    <a:pt x="1099" y="801"/>
                  </a:cubicBezTo>
                  <a:cubicBezTo>
                    <a:pt x="565" y="1045"/>
                    <a:pt x="8" y="1297"/>
                    <a:pt x="76" y="1785"/>
                  </a:cubicBezTo>
                  <a:cubicBezTo>
                    <a:pt x="153" y="2334"/>
                    <a:pt x="443" y="3128"/>
                    <a:pt x="526" y="3349"/>
                  </a:cubicBezTo>
                  <a:cubicBezTo>
                    <a:pt x="321" y="3379"/>
                    <a:pt x="191" y="3448"/>
                    <a:pt x="115" y="3562"/>
                  </a:cubicBezTo>
                  <a:cubicBezTo>
                    <a:pt x="8" y="3722"/>
                    <a:pt x="0" y="3967"/>
                    <a:pt x="107" y="4363"/>
                  </a:cubicBezTo>
                  <a:cubicBezTo>
                    <a:pt x="244" y="4886"/>
                    <a:pt x="701" y="4957"/>
                    <a:pt x="931" y="4957"/>
                  </a:cubicBezTo>
                  <a:cubicBezTo>
                    <a:pt x="983" y="4957"/>
                    <a:pt x="1023" y="4953"/>
                    <a:pt x="1045" y="4950"/>
                  </a:cubicBezTo>
                  <a:cubicBezTo>
                    <a:pt x="1564" y="5324"/>
                    <a:pt x="1739" y="6560"/>
                    <a:pt x="1739" y="6575"/>
                  </a:cubicBezTo>
                  <a:cubicBezTo>
                    <a:pt x="1739" y="6583"/>
                    <a:pt x="1739" y="6583"/>
                    <a:pt x="1747" y="6590"/>
                  </a:cubicBezTo>
                  <a:cubicBezTo>
                    <a:pt x="1747" y="6590"/>
                    <a:pt x="1892" y="6857"/>
                    <a:pt x="1976" y="7002"/>
                  </a:cubicBezTo>
                  <a:cubicBezTo>
                    <a:pt x="2067" y="7147"/>
                    <a:pt x="3471" y="8261"/>
                    <a:pt x="3623" y="8390"/>
                  </a:cubicBezTo>
                  <a:cubicBezTo>
                    <a:pt x="3631" y="8390"/>
                    <a:pt x="3646" y="8398"/>
                    <a:pt x="3654" y="8398"/>
                  </a:cubicBezTo>
                  <a:cubicBezTo>
                    <a:pt x="3661" y="8398"/>
                    <a:pt x="3669" y="8398"/>
                    <a:pt x="3676" y="8390"/>
                  </a:cubicBezTo>
                  <a:cubicBezTo>
                    <a:pt x="3692" y="8383"/>
                    <a:pt x="3699" y="8367"/>
                    <a:pt x="3699" y="8352"/>
                  </a:cubicBezTo>
                  <a:lnTo>
                    <a:pt x="3699" y="6415"/>
                  </a:lnTo>
                  <a:cubicBezTo>
                    <a:pt x="3829" y="6415"/>
                    <a:pt x="4111" y="6354"/>
                    <a:pt x="4371" y="5858"/>
                  </a:cubicBezTo>
                  <a:cubicBezTo>
                    <a:pt x="4706" y="5233"/>
                    <a:pt x="4782" y="4394"/>
                    <a:pt x="4607" y="3517"/>
                  </a:cubicBezTo>
                  <a:cubicBezTo>
                    <a:pt x="4432" y="2647"/>
                    <a:pt x="3280" y="138"/>
                    <a:pt x="3234" y="31"/>
                  </a:cubicBezTo>
                  <a:cubicBezTo>
                    <a:pt x="3226" y="16"/>
                    <a:pt x="3204" y="0"/>
                    <a:pt x="31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7"/>
            <p:cNvSpPr/>
            <p:nvPr/>
          </p:nvSpPr>
          <p:spPr>
            <a:xfrm>
              <a:off x="7057941" y="2267679"/>
              <a:ext cx="92194" cy="160725"/>
            </a:xfrm>
            <a:custGeom>
              <a:avLst/>
              <a:gdLst/>
              <a:ahLst/>
              <a:cxnLst/>
              <a:rect l="l" t="t" r="r" b="b"/>
              <a:pathLst>
                <a:path w="565" h="985" extrusionOk="0">
                  <a:moveTo>
                    <a:pt x="0" y="0"/>
                  </a:moveTo>
                  <a:lnTo>
                    <a:pt x="534" y="984"/>
                  </a:lnTo>
                  <a:lnTo>
                    <a:pt x="565" y="221"/>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7"/>
            <p:cNvSpPr/>
            <p:nvPr/>
          </p:nvSpPr>
          <p:spPr>
            <a:xfrm>
              <a:off x="7050435" y="2260662"/>
              <a:ext cx="108348" cy="175084"/>
            </a:xfrm>
            <a:custGeom>
              <a:avLst/>
              <a:gdLst/>
              <a:ahLst/>
              <a:cxnLst/>
              <a:rect l="l" t="t" r="r" b="b"/>
              <a:pathLst>
                <a:path w="664" h="1073" extrusionOk="0">
                  <a:moveTo>
                    <a:pt x="153" y="135"/>
                  </a:moveTo>
                  <a:lnTo>
                    <a:pt x="565" y="295"/>
                  </a:lnTo>
                  <a:lnTo>
                    <a:pt x="542" y="852"/>
                  </a:lnTo>
                  <a:lnTo>
                    <a:pt x="153" y="135"/>
                  </a:lnTo>
                  <a:close/>
                  <a:moveTo>
                    <a:pt x="42" y="0"/>
                  </a:moveTo>
                  <a:cubicBezTo>
                    <a:pt x="30" y="0"/>
                    <a:pt x="20" y="4"/>
                    <a:pt x="16" y="13"/>
                  </a:cubicBezTo>
                  <a:cubicBezTo>
                    <a:pt x="0" y="28"/>
                    <a:pt x="0" y="51"/>
                    <a:pt x="8" y="66"/>
                  </a:cubicBezTo>
                  <a:lnTo>
                    <a:pt x="534" y="1050"/>
                  </a:lnTo>
                  <a:cubicBezTo>
                    <a:pt x="550" y="1065"/>
                    <a:pt x="565" y="1073"/>
                    <a:pt x="580" y="1073"/>
                  </a:cubicBezTo>
                  <a:lnTo>
                    <a:pt x="588" y="1073"/>
                  </a:lnTo>
                  <a:cubicBezTo>
                    <a:pt x="611" y="1073"/>
                    <a:pt x="626" y="1050"/>
                    <a:pt x="626" y="1027"/>
                  </a:cubicBezTo>
                  <a:lnTo>
                    <a:pt x="656" y="264"/>
                  </a:lnTo>
                  <a:cubicBezTo>
                    <a:pt x="664" y="249"/>
                    <a:pt x="649" y="226"/>
                    <a:pt x="633" y="219"/>
                  </a:cubicBezTo>
                  <a:lnTo>
                    <a:pt x="69" y="5"/>
                  </a:lnTo>
                  <a:cubicBezTo>
                    <a:pt x="60" y="2"/>
                    <a:pt x="50" y="0"/>
                    <a:pt x="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7"/>
            <p:cNvSpPr/>
            <p:nvPr/>
          </p:nvSpPr>
          <p:spPr>
            <a:xfrm>
              <a:off x="6426943" y="1182741"/>
              <a:ext cx="743099" cy="708985"/>
            </a:xfrm>
            <a:custGeom>
              <a:avLst/>
              <a:gdLst/>
              <a:ahLst/>
              <a:cxnLst/>
              <a:rect l="l" t="t" r="r" b="b"/>
              <a:pathLst>
                <a:path w="4554" h="4345" extrusionOk="0">
                  <a:moveTo>
                    <a:pt x="3558" y="0"/>
                  </a:moveTo>
                  <a:cubicBezTo>
                    <a:pt x="2910" y="0"/>
                    <a:pt x="1080" y="780"/>
                    <a:pt x="549" y="1615"/>
                  </a:cubicBezTo>
                  <a:cubicBezTo>
                    <a:pt x="0" y="2492"/>
                    <a:pt x="115" y="2897"/>
                    <a:pt x="527" y="3423"/>
                  </a:cubicBezTo>
                  <a:cubicBezTo>
                    <a:pt x="931" y="3949"/>
                    <a:pt x="1312" y="4094"/>
                    <a:pt x="1312" y="4094"/>
                  </a:cubicBezTo>
                  <a:cubicBezTo>
                    <a:pt x="1312" y="4094"/>
                    <a:pt x="1425" y="4345"/>
                    <a:pt x="1652" y="4345"/>
                  </a:cubicBezTo>
                  <a:cubicBezTo>
                    <a:pt x="1682" y="4345"/>
                    <a:pt x="1713" y="4340"/>
                    <a:pt x="1747" y="4331"/>
                  </a:cubicBezTo>
                  <a:cubicBezTo>
                    <a:pt x="2044" y="4239"/>
                    <a:pt x="1693" y="4102"/>
                    <a:pt x="1549" y="3919"/>
                  </a:cubicBezTo>
                  <a:cubicBezTo>
                    <a:pt x="1396" y="3743"/>
                    <a:pt x="1808" y="3240"/>
                    <a:pt x="1838" y="2775"/>
                  </a:cubicBezTo>
                  <a:cubicBezTo>
                    <a:pt x="1869" y="2317"/>
                    <a:pt x="1427" y="2401"/>
                    <a:pt x="1373" y="2111"/>
                  </a:cubicBezTo>
                  <a:cubicBezTo>
                    <a:pt x="1316" y="1841"/>
                    <a:pt x="1921" y="1518"/>
                    <a:pt x="2288" y="1518"/>
                  </a:cubicBezTo>
                  <a:cubicBezTo>
                    <a:pt x="2315" y="1518"/>
                    <a:pt x="2341" y="1520"/>
                    <a:pt x="2365" y="1524"/>
                  </a:cubicBezTo>
                  <a:cubicBezTo>
                    <a:pt x="2715" y="1585"/>
                    <a:pt x="2395" y="1844"/>
                    <a:pt x="2395" y="1844"/>
                  </a:cubicBezTo>
                  <a:cubicBezTo>
                    <a:pt x="2921" y="1722"/>
                    <a:pt x="3425" y="1516"/>
                    <a:pt x="3882" y="1234"/>
                  </a:cubicBezTo>
                  <a:cubicBezTo>
                    <a:pt x="4554" y="792"/>
                    <a:pt x="4203" y="98"/>
                    <a:pt x="3646" y="6"/>
                  </a:cubicBezTo>
                  <a:cubicBezTo>
                    <a:pt x="3620" y="2"/>
                    <a:pt x="3590" y="0"/>
                    <a:pt x="35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7"/>
            <p:cNvSpPr/>
            <p:nvPr/>
          </p:nvSpPr>
          <p:spPr>
            <a:xfrm>
              <a:off x="6418132" y="1175071"/>
              <a:ext cx="717154" cy="724323"/>
            </a:xfrm>
            <a:custGeom>
              <a:avLst/>
              <a:gdLst/>
              <a:ahLst/>
              <a:cxnLst/>
              <a:rect l="l" t="t" r="r" b="b"/>
              <a:pathLst>
                <a:path w="4395" h="4439" extrusionOk="0">
                  <a:moveTo>
                    <a:pt x="3608" y="91"/>
                  </a:moveTo>
                  <a:cubicBezTo>
                    <a:pt x="3639" y="91"/>
                    <a:pt x="3662" y="91"/>
                    <a:pt x="3692" y="99"/>
                  </a:cubicBezTo>
                  <a:cubicBezTo>
                    <a:pt x="3959" y="137"/>
                    <a:pt x="4181" y="328"/>
                    <a:pt x="4242" y="587"/>
                  </a:cubicBezTo>
                  <a:cubicBezTo>
                    <a:pt x="4295" y="831"/>
                    <a:pt x="4181" y="1060"/>
                    <a:pt x="3914" y="1235"/>
                  </a:cubicBezTo>
                  <a:cubicBezTo>
                    <a:pt x="3502" y="1495"/>
                    <a:pt x="3052" y="1685"/>
                    <a:pt x="2586" y="1807"/>
                  </a:cubicBezTo>
                  <a:cubicBezTo>
                    <a:pt x="2617" y="1762"/>
                    <a:pt x="2632" y="1708"/>
                    <a:pt x="2625" y="1655"/>
                  </a:cubicBezTo>
                  <a:cubicBezTo>
                    <a:pt x="2609" y="1586"/>
                    <a:pt x="2541" y="1548"/>
                    <a:pt x="2426" y="1525"/>
                  </a:cubicBezTo>
                  <a:cubicBezTo>
                    <a:pt x="2397" y="1520"/>
                    <a:pt x="2366" y="1518"/>
                    <a:pt x="2334" y="1518"/>
                  </a:cubicBezTo>
                  <a:cubicBezTo>
                    <a:pt x="2065" y="1518"/>
                    <a:pt x="1686" y="1679"/>
                    <a:pt x="1496" y="1876"/>
                  </a:cubicBezTo>
                  <a:cubicBezTo>
                    <a:pt x="1412" y="1945"/>
                    <a:pt x="1366" y="2059"/>
                    <a:pt x="1374" y="2166"/>
                  </a:cubicBezTo>
                  <a:cubicBezTo>
                    <a:pt x="1412" y="2288"/>
                    <a:pt x="1496" y="2387"/>
                    <a:pt x="1610" y="2433"/>
                  </a:cubicBezTo>
                  <a:cubicBezTo>
                    <a:pt x="1740" y="2509"/>
                    <a:pt x="1862" y="2585"/>
                    <a:pt x="1847" y="2829"/>
                  </a:cubicBezTo>
                  <a:cubicBezTo>
                    <a:pt x="1816" y="3043"/>
                    <a:pt x="1747" y="3256"/>
                    <a:pt x="1656" y="3447"/>
                  </a:cubicBezTo>
                  <a:cubicBezTo>
                    <a:pt x="1542" y="3691"/>
                    <a:pt x="1465" y="3882"/>
                    <a:pt x="1557" y="3996"/>
                  </a:cubicBezTo>
                  <a:cubicBezTo>
                    <a:pt x="1610" y="4057"/>
                    <a:pt x="1664" y="4103"/>
                    <a:pt x="1732" y="4149"/>
                  </a:cubicBezTo>
                  <a:cubicBezTo>
                    <a:pt x="1770" y="4187"/>
                    <a:pt x="1869" y="4263"/>
                    <a:pt x="1869" y="4294"/>
                  </a:cubicBezTo>
                  <a:cubicBezTo>
                    <a:pt x="1869" y="4294"/>
                    <a:pt x="1862" y="4309"/>
                    <a:pt x="1786" y="4332"/>
                  </a:cubicBezTo>
                  <a:cubicBezTo>
                    <a:pt x="1756" y="4341"/>
                    <a:pt x="1728" y="4345"/>
                    <a:pt x="1702" y="4345"/>
                  </a:cubicBezTo>
                  <a:cubicBezTo>
                    <a:pt x="1512" y="4345"/>
                    <a:pt x="1411" y="4133"/>
                    <a:pt x="1404" y="4126"/>
                  </a:cubicBezTo>
                  <a:cubicBezTo>
                    <a:pt x="1404" y="4111"/>
                    <a:pt x="1397" y="4103"/>
                    <a:pt x="1381" y="4095"/>
                  </a:cubicBezTo>
                  <a:cubicBezTo>
                    <a:pt x="1374" y="4095"/>
                    <a:pt x="1015" y="3958"/>
                    <a:pt x="611" y="3439"/>
                  </a:cubicBezTo>
                  <a:cubicBezTo>
                    <a:pt x="207" y="2928"/>
                    <a:pt x="108" y="2524"/>
                    <a:pt x="642" y="1685"/>
                  </a:cubicBezTo>
                  <a:cubicBezTo>
                    <a:pt x="1160" y="869"/>
                    <a:pt x="2983" y="91"/>
                    <a:pt x="3608" y="91"/>
                  </a:cubicBezTo>
                  <a:close/>
                  <a:moveTo>
                    <a:pt x="3610" y="0"/>
                  </a:moveTo>
                  <a:cubicBezTo>
                    <a:pt x="2947" y="0"/>
                    <a:pt x="1108" y="778"/>
                    <a:pt x="565" y="1632"/>
                  </a:cubicBezTo>
                  <a:cubicBezTo>
                    <a:pt x="1" y="2517"/>
                    <a:pt x="115" y="2959"/>
                    <a:pt x="535" y="3501"/>
                  </a:cubicBezTo>
                  <a:cubicBezTo>
                    <a:pt x="901" y="3973"/>
                    <a:pt x="1244" y="4141"/>
                    <a:pt x="1328" y="4179"/>
                  </a:cubicBezTo>
                  <a:cubicBezTo>
                    <a:pt x="1397" y="4332"/>
                    <a:pt x="1542" y="4431"/>
                    <a:pt x="1702" y="4439"/>
                  </a:cubicBezTo>
                  <a:cubicBezTo>
                    <a:pt x="1740" y="4439"/>
                    <a:pt x="1778" y="4439"/>
                    <a:pt x="1816" y="4423"/>
                  </a:cubicBezTo>
                  <a:cubicBezTo>
                    <a:pt x="1869" y="4408"/>
                    <a:pt x="1938" y="4393"/>
                    <a:pt x="1961" y="4309"/>
                  </a:cubicBezTo>
                  <a:cubicBezTo>
                    <a:pt x="1976" y="4233"/>
                    <a:pt x="1885" y="4164"/>
                    <a:pt x="1786" y="4080"/>
                  </a:cubicBezTo>
                  <a:cubicBezTo>
                    <a:pt x="1732" y="4042"/>
                    <a:pt x="1679" y="3989"/>
                    <a:pt x="1633" y="3943"/>
                  </a:cubicBezTo>
                  <a:cubicBezTo>
                    <a:pt x="1572" y="3874"/>
                    <a:pt x="1648" y="3684"/>
                    <a:pt x="1732" y="3493"/>
                  </a:cubicBezTo>
                  <a:cubicBezTo>
                    <a:pt x="1839" y="3287"/>
                    <a:pt x="1908" y="3066"/>
                    <a:pt x="1931" y="2837"/>
                  </a:cubicBezTo>
                  <a:cubicBezTo>
                    <a:pt x="1953" y="2539"/>
                    <a:pt x="1786" y="2433"/>
                    <a:pt x="1656" y="2356"/>
                  </a:cubicBezTo>
                  <a:cubicBezTo>
                    <a:pt x="1564" y="2303"/>
                    <a:pt x="1488" y="2257"/>
                    <a:pt x="1465" y="2151"/>
                  </a:cubicBezTo>
                  <a:cubicBezTo>
                    <a:pt x="1465" y="2074"/>
                    <a:pt x="1496" y="1998"/>
                    <a:pt x="1564" y="1945"/>
                  </a:cubicBezTo>
                  <a:cubicBezTo>
                    <a:pt x="1736" y="1766"/>
                    <a:pt x="2093" y="1619"/>
                    <a:pt x="2335" y="1619"/>
                  </a:cubicBezTo>
                  <a:cubicBezTo>
                    <a:pt x="2362" y="1619"/>
                    <a:pt x="2387" y="1620"/>
                    <a:pt x="2411" y="1624"/>
                  </a:cubicBezTo>
                  <a:cubicBezTo>
                    <a:pt x="2480" y="1632"/>
                    <a:pt x="2525" y="1655"/>
                    <a:pt x="2533" y="1685"/>
                  </a:cubicBezTo>
                  <a:cubicBezTo>
                    <a:pt x="2541" y="1731"/>
                    <a:pt x="2472" y="1815"/>
                    <a:pt x="2419" y="1861"/>
                  </a:cubicBezTo>
                  <a:cubicBezTo>
                    <a:pt x="2396" y="1876"/>
                    <a:pt x="2396" y="1899"/>
                    <a:pt x="2403" y="1922"/>
                  </a:cubicBezTo>
                  <a:cubicBezTo>
                    <a:pt x="2410" y="1934"/>
                    <a:pt x="2426" y="1947"/>
                    <a:pt x="2444" y="1947"/>
                  </a:cubicBezTo>
                  <a:cubicBezTo>
                    <a:pt x="2448" y="1947"/>
                    <a:pt x="2453" y="1946"/>
                    <a:pt x="2457" y="1945"/>
                  </a:cubicBezTo>
                  <a:cubicBezTo>
                    <a:pt x="2983" y="1823"/>
                    <a:pt x="3494" y="1609"/>
                    <a:pt x="3959" y="1327"/>
                  </a:cubicBezTo>
                  <a:cubicBezTo>
                    <a:pt x="4257" y="1128"/>
                    <a:pt x="4394" y="854"/>
                    <a:pt x="4341" y="579"/>
                  </a:cubicBezTo>
                  <a:cubicBezTo>
                    <a:pt x="4264" y="274"/>
                    <a:pt x="4013" y="53"/>
                    <a:pt x="3708" y="7"/>
                  </a:cubicBezTo>
                  <a:cubicBezTo>
                    <a:pt x="3679" y="3"/>
                    <a:pt x="3646" y="0"/>
                    <a:pt x="36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7"/>
            <p:cNvSpPr/>
            <p:nvPr/>
          </p:nvSpPr>
          <p:spPr>
            <a:xfrm>
              <a:off x="6893624" y="1919304"/>
              <a:ext cx="91868" cy="73428"/>
            </a:xfrm>
            <a:custGeom>
              <a:avLst/>
              <a:gdLst/>
              <a:ahLst/>
              <a:cxnLst/>
              <a:rect l="l" t="t" r="r" b="b"/>
              <a:pathLst>
                <a:path w="563" h="450" extrusionOk="0">
                  <a:moveTo>
                    <a:pt x="497" y="1"/>
                  </a:moveTo>
                  <a:cubicBezTo>
                    <a:pt x="486" y="1"/>
                    <a:pt x="476" y="5"/>
                    <a:pt x="466" y="15"/>
                  </a:cubicBezTo>
                  <a:lnTo>
                    <a:pt x="23" y="366"/>
                  </a:lnTo>
                  <a:cubicBezTo>
                    <a:pt x="8" y="381"/>
                    <a:pt x="0" y="412"/>
                    <a:pt x="16" y="427"/>
                  </a:cubicBezTo>
                  <a:cubicBezTo>
                    <a:pt x="23" y="442"/>
                    <a:pt x="39" y="450"/>
                    <a:pt x="54" y="450"/>
                  </a:cubicBezTo>
                  <a:cubicBezTo>
                    <a:pt x="69" y="450"/>
                    <a:pt x="77" y="442"/>
                    <a:pt x="84" y="434"/>
                  </a:cubicBezTo>
                  <a:lnTo>
                    <a:pt x="527" y="84"/>
                  </a:lnTo>
                  <a:cubicBezTo>
                    <a:pt x="562" y="54"/>
                    <a:pt x="533" y="1"/>
                    <a:pt x="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7"/>
            <p:cNvSpPr/>
            <p:nvPr/>
          </p:nvSpPr>
          <p:spPr>
            <a:xfrm>
              <a:off x="6930991" y="1958302"/>
              <a:ext cx="266465" cy="58089"/>
            </a:xfrm>
            <a:custGeom>
              <a:avLst/>
              <a:gdLst/>
              <a:ahLst/>
              <a:cxnLst/>
              <a:rect l="l" t="t" r="r" b="b"/>
              <a:pathLst>
                <a:path w="1633" h="356" extrusionOk="0">
                  <a:moveTo>
                    <a:pt x="61" y="0"/>
                  </a:moveTo>
                  <a:cubicBezTo>
                    <a:pt x="27" y="0"/>
                    <a:pt x="1" y="45"/>
                    <a:pt x="31" y="81"/>
                  </a:cubicBezTo>
                  <a:cubicBezTo>
                    <a:pt x="251" y="257"/>
                    <a:pt x="529" y="356"/>
                    <a:pt x="808" y="356"/>
                  </a:cubicBezTo>
                  <a:cubicBezTo>
                    <a:pt x="818" y="356"/>
                    <a:pt x="829" y="356"/>
                    <a:pt x="839" y="356"/>
                  </a:cubicBezTo>
                  <a:cubicBezTo>
                    <a:pt x="1106" y="348"/>
                    <a:pt x="1365" y="287"/>
                    <a:pt x="1602" y="173"/>
                  </a:cubicBezTo>
                  <a:cubicBezTo>
                    <a:pt x="1625" y="165"/>
                    <a:pt x="1632" y="134"/>
                    <a:pt x="1625" y="112"/>
                  </a:cubicBezTo>
                  <a:cubicBezTo>
                    <a:pt x="1614" y="95"/>
                    <a:pt x="1595" y="82"/>
                    <a:pt x="1577" y="82"/>
                  </a:cubicBezTo>
                  <a:cubicBezTo>
                    <a:pt x="1570" y="82"/>
                    <a:pt x="1563" y="84"/>
                    <a:pt x="1556" y="89"/>
                  </a:cubicBezTo>
                  <a:cubicBezTo>
                    <a:pt x="1279" y="215"/>
                    <a:pt x="1038" y="260"/>
                    <a:pt x="836" y="260"/>
                  </a:cubicBezTo>
                  <a:cubicBezTo>
                    <a:pt x="369" y="260"/>
                    <a:pt x="108" y="23"/>
                    <a:pt x="92" y="12"/>
                  </a:cubicBezTo>
                  <a:cubicBezTo>
                    <a:pt x="82" y="4"/>
                    <a:pt x="71"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7"/>
            <p:cNvSpPr/>
            <p:nvPr/>
          </p:nvSpPr>
          <p:spPr>
            <a:xfrm>
              <a:off x="6974558" y="1993874"/>
              <a:ext cx="173292" cy="84034"/>
            </a:xfrm>
            <a:custGeom>
              <a:avLst/>
              <a:gdLst/>
              <a:ahLst/>
              <a:cxnLst/>
              <a:rect l="l" t="t" r="r" b="b"/>
              <a:pathLst>
                <a:path w="1062" h="515" extrusionOk="0">
                  <a:moveTo>
                    <a:pt x="0" y="0"/>
                  </a:moveTo>
                  <a:lnTo>
                    <a:pt x="0" y="0"/>
                  </a:lnTo>
                  <a:cubicBezTo>
                    <a:pt x="130" y="252"/>
                    <a:pt x="366" y="427"/>
                    <a:pt x="641" y="496"/>
                  </a:cubicBezTo>
                  <a:cubicBezTo>
                    <a:pt x="689" y="509"/>
                    <a:pt x="730" y="514"/>
                    <a:pt x="764" y="514"/>
                  </a:cubicBezTo>
                  <a:cubicBezTo>
                    <a:pt x="1061" y="514"/>
                    <a:pt x="877" y="92"/>
                    <a:pt x="877" y="92"/>
                  </a:cubicBezTo>
                  <a:cubicBezTo>
                    <a:pt x="877" y="92"/>
                    <a:pt x="229" y="9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7"/>
            <p:cNvSpPr/>
            <p:nvPr/>
          </p:nvSpPr>
          <p:spPr>
            <a:xfrm>
              <a:off x="6965747" y="1985879"/>
              <a:ext cx="178187" cy="100188"/>
            </a:xfrm>
            <a:custGeom>
              <a:avLst/>
              <a:gdLst/>
              <a:ahLst/>
              <a:cxnLst/>
              <a:rect l="l" t="t" r="r" b="b"/>
              <a:pathLst>
                <a:path w="1092" h="614" extrusionOk="0">
                  <a:moveTo>
                    <a:pt x="153" y="126"/>
                  </a:moveTo>
                  <a:lnTo>
                    <a:pt x="153" y="126"/>
                  </a:lnTo>
                  <a:cubicBezTo>
                    <a:pt x="397" y="164"/>
                    <a:pt x="649" y="187"/>
                    <a:pt x="893" y="187"/>
                  </a:cubicBezTo>
                  <a:cubicBezTo>
                    <a:pt x="924" y="263"/>
                    <a:pt x="962" y="415"/>
                    <a:pt x="916" y="484"/>
                  </a:cubicBezTo>
                  <a:cubicBezTo>
                    <a:pt x="893" y="507"/>
                    <a:pt x="859" y="515"/>
                    <a:pt x="821" y="515"/>
                  </a:cubicBezTo>
                  <a:cubicBezTo>
                    <a:pt x="783" y="515"/>
                    <a:pt x="741" y="507"/>
                    <a:pt x="702" y="499"/>
                  </a:cubicBezTo>
                  <a:cubicBezTo>
                    <a:pt x="481" y="446"/>
                    <a:pt x="291" y="316"/>
                    <a:pt x="153" y="126"/>
                  </a:cubicBezTo>
                  <a:close/>
                  <a:moveTo>
                    <a:pt x="53" y="1"/>
                  </a:moveTo>
                  <a:cubicBezTo>
                    <a:pt x="38" y="1"/>
                    <a:pt x="27" y="8"/>
                    <a:pt x="16" y="19"/>
                  </a:cubicBezTo>
                  <a:cubicBezTo>
                    <a:pt x="1" y="34"/>
                    <a:pt x="1" y="49"/>
                    <a:pt x="8" y="72"/>
                  </a:cubicBezTo>
                  <a:cubicBezTo>
                    <a:pt x="146" y="331"/>
                    <a:pt x="390" y="522"/>
                    <a:pt x="680" y="591"/>
                  </a:cubicBezTo>
                  <a:cubicBezTo>
                    <a:pt x="725" y="606"/>
                    <a:pt x="771" y="614"/>
                    <a:pt x="817" y="614"/>
                  </a:cubicBezTo>
                  <a:cubicBezTo>
                    <a:pt x="878" y="614"/>
                    <a:pt x="939" y="591"/>
                    <a:pt x="985" y="545"/>
                  </a:cubicBezTo>
                  <a:cubicBezTo>
                    <a:pt x="1091" y="408"/>
                    <a:pt x="985" y="148"/>
                    <a:pt x="969" y="118"/>
                  </a:cubicBezTo>
                  <a:cubicBezTo>
                    <a:pt x="962" y="103"/>
                    <a:pt x="947" y="87"/>
                    <a:pt x="924" y="87"/>
                  </a:cubicBezTo>
                  <a:cubicBezTo>
                    <a:pt x="924" y="87"/>
                    <a:pt x="291" y="87"/>
                    <a:pt x="69" y="4"/>
                  </a:cubicBezTo>
                  <a:cubicBezTo>
                    <a:pt x="63" y="1"/>
                    <a:pt x="58" y="1"/>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7"/>
            <p:cNvSpPr/>
            <p:nvPr/>
          </p:nvSpPr>
          <p:spPr>
            <a:xfrm>
              <a:off x="6848751" y="1671281"/>
              <a:ext cx="51237" cy="83055"/>
            </a:xfrm>
            <a:custGeom>
              <a:avLst/>
              <a:gdLst/>
              <a:ahLst/>
              <a:cxnLst/>
              <a:rect l="l" t="t" r="r" b="b"/>
              <a:pathLst>
                <a:path w="314" h="509" extrusionOk="0">
                  <a:moveTo>
                    <a:pt x="91" y="0"/>
                  </a:moveTo>
                  <a:cubicBezTo>
                    <a:pt x="86" y="0"/>
                    <a:pt x="82" y="1"/>
                    <a:pt x="77" y="2"/>
                  </a:cubicBezTo>
                  <a:cubicBezTo>
                    <a:pt x="16" y="25"/>
                    <a:pt x="1" y="154"/>
                    <a:pt x="47" y="292"/>
                  </a:cubicBezTo>
                  <a:cubicBezTo>
                    <a:pt x="88" y="416"/>
                    <a:pt x="160" y="509"/>
                    <a:pt x="219" y="509"/>
                  </a:cubicBezTo>
                  <a:cubicBezTo>
                    <a:pt x="225" y="509"/>
                    <a:pt x="231" y="507"/>
                    <a:pt x="237" y="505"/>
                  </a:cubicBezTo>
                  <a:cubicBezTo>
                    <a:pt x="298" y="482"/>
                    <a:pt x="314" y="353"/>
                    <a:pt x="268" y="215"/>
                  </a:cubicBezTo>
                  <a:cubicBezTo>
                    <a:pt x="225" y="88"/>
                    <a:pt x="150" y="0"/>
                    <a:pt x="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7"/>
            <p:cNvSpPr/>
            <p:nvPr/>
          </p:nvSpPr>
          <p:spPr>
            <a:xfrm>
              <a:off x="7097756" y="1601280"/>
              <a:ext cx="49932" cy="82076"/>
            </a:xfrm>
            <a:custGeom>
              <a:avLst/>
              <a:gdLst/>
              <a:ahLst/>
              <a:cxnLst/>
              <a:rect l="l" t="t" r="r" b="b"/>
              <a:pathLst>
                <a:path w="306" h="503" extrusionOk="0">
                  <a:moveTo>
                    <a:pt x="88" y="0"/>
                  </a:moveTo>
                  <a:cubicBezTo>
                    <a:pt x="82" y="0"/>
                    <a:pt x="75" y="1"/>
                    <a:pt x="69" y="4"/>
                  </a:cubicBezTo>
                  <a:cubicBezTo>
                    <a:pt x="8" y="19"/>
                    <a:pt x="0" y="149"/>
                    <a:pt x="38" y="286"/>
                  </a:cubicBezTo>
                  <a:cubicBezTo>
                    <a:pt x="80" y="410"/>
                    <a:pt x="152" y="503"/>
                    <a:pt x="211" y="503"/>
                  </a:cubicBezTo>
                  <a:cubicBezTo>
                    <a:pt x="217" y="503"/>
                    <a:pt x="223" y="502"/>
                    <a:pt x="229" y="500"/>
                  </a:cubicBezTo>
                  <a:cubicBezTo>
                    <a:pt x="290" y="477"/>
                    <a:pt x="305" y="355"/>
                    <a:pt x="260" y="217"/>
                  </a:cubicBezTo>
                  <a:cubicBezTo>
                    <a:pt x="219" y="87"/>
                    <a:pt x="147" y="0"/>
                    <a:pt x="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7"/>
            <p:cNvSpPr/>
            <p:nvPr/>
          </p:nvSpPr>
          <p:spPr>
            <a:xfrm>
              <a:off x="6736812" y="1587247"/>
              <a:ext cx="311338" cy="228768"/>
            </a:xfrm>
            <a:custGeom>
              <a:avLst/>
              <a:gdLst/>
              <a:ahLst/>
              <a:cxnLst/>
              <a:rect l="l" t="t" r="r" b="b"/>
              <a:pathLst>
                <a:path w="1908" h="1402" extrusionOk="0">
                  <a:moveTo>
                    <a:pt x="1465" y="97"/>
                  </a:moveTo>
                  <a:cubicBezTo>
                    <a:pt x="1526" y="97"/>
                    <a:pt x="1587" y="136"/>
                    <a:pt x="1610" y="197"/>
                  </a:cubicBezTo>
                  <a:lnTo>
                    <a:pt x="1778" y="715"/>
                  </a:lnTo>
                  <a:cubicBezTo>
                    <a:pt x="1808" y="799"/>
                    <a:pt x="1762" y="883"/>
                    <a:pt x="1686" y="906"/>
                  </a:cubicBezTo>
                  <a:lnTo>
                    <a:pt x="489" y="1302"/>
                  </a:lnTo>
                  <a:cubicBezTo>
                    <a:pt x="474" y="1307"/>
                    <a:pt x="459" y="1309"/>
                    <a:pt x="444" y="1309"/>
                  </a:cubicBezTo>
                  <a:cubicBezTo>
                    <a:pt x="382" y="1309"/>
                    <a:pt x="324" y="1271"/>
                    <a:pt x="305" y="1203"/>
                  </a:cubicBezTo>
                  <a:lnTo>
                    <a:pt x="130" y="685"/>
                  </a:lnTo>
                  <a:cubicBezTo>
                    <a:pt x="122" y="647"/>
                    <a:pt x="122" y="608"/>
                    <a:pt x="138" y="570"/>
                  </a:cubicBezTo>
                  <a:cubicBezTo>
                    <a:pt x="161" y="540"/>
                    <a:pt x="191" y="509"/>
                    <a:pt x="229" y="502"/>
                  </a:cubicBezTo>
                  <a:lnTo>
                    <a:pt x="1419" y="105"/>
                  </a:lnTo>
                  <a:cubicBezTo>
                    <a:pt x="1434" y="97"/>
                    <a:pt x="1450" y="97"/>
                    <a:pt x="1465" y="97"/>
                  </a:cubicBezTo>
                  <a:close/>
                  <a:moveTo>
                    <a:pt x="1466" y="0"/>
                  </a:moveTo>
                  <a:cubicBezTo>
                    <a:pt x="1441" y="0"/>
                    <a:pt x="1414" y="4"/>
                    <a:pt x="1389" y="13"/>
                  </a:cubicBezTo>
                  <a:lnTo>
                    <a:pt x="199" y="410"/>
                  </a:lnTo>
                  <a:cubicBezTo>
                    <a:pt x="69" y="448"/>
                    <a:pt x="0" y="586"/>
                    <a:pt x="46" y="715"/>
                  </a:cubicBezTo>
                  <a:lnTo>
                    <a:pt x="214" y="1234"/>
                  </a:lnTo>
                  <a:cubicBezTo>
                    <a:pt x="244" y="1333"/>
                    <a:pt x="344" y="1402"/>
                    <a:pt x="443" y="1402"/>
                  </a:cubicBezTo>
                  <a:cubicBezTo>
                    <a:pt x="473" y="1402"/>
                    <a:pt x="496" y="1402"/>
                    <a:pt x="519" y="1394"/>
                  </a:cubicBezTo>
                  <a:lnTo>
                    <a:pt x="1716" y="997"/>
                  </a:lnTo>
                  <a:cubicBezTo>
                    <a:pt x="1839" y="952"/>
                    <a:pt x="1907" y="814"/>
                    <a:pt x="1869" y="692"/>
                  </a:cubicBezTo>
                  <a:lnTo>
                    <a:pt x="1694" y="166"/>
                  </a:lnTo>
                  <a:cubicBezTo>
                    <a:pt x="1663" y="68"/>
                    <a:pt x="1569" y="0"/>
                    <a:pt x="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7"/>
            <p:cNvSpPr/>
            <p:nvPr/>
          </p:nvSpPr>
          <p:spPr>
            <a:xfrm>
              <a:off x="6993160" y="1570440"/>
              <a:ext cx="85993" cy="38998"/>
            </a:xfrm>
            <a:custGeom>
              <a:avLst/>
              <a:gdLst/>
              <a:ahLst/>
              <a:cxnLst/>
              <a:rect l="l" t="t" r="r" b="b"/>
              <a:pathLst>
                <a:path w="527" h="239" extrusionOk="0">
                  <a:moveTo>
                    <a:pt x="474" y="0"/>
                  </a:moveTo>
                  <a:cubicBezTo>
                    <a:pt x="469" y="0"/>
                    <a:pt x="464" y="1"/>
                    <a:pt x="458" y="2"/>
                  </a:cubicBezTo>
                  <a:lnTo>
                    <a:pt x="39" y="147"/>
                  </a:lnTo>
                  <a:cubicBezTo>
                    <a:pt x="16" y="155"/>
                    <a:pt x="1" y="177"/>
                    <a:pt x="8" y="200"/>
                  </a:cubicBezTo>
                  <a:cubicBezTo>
                    <a:pt x="16" y="223"/>
                    <a:pt x="31" y="239"/>
                    <a:pt x="54" y="239"/>
                  </a:cubicBezTo>
                  <a:lnTo>
                    <a:pt x="69" y="231"/>
                  </a:lnTo>
                  <a:lnTo>
                    <a:pt x="489" y="94"/>
                  </a:lnTo>
                  <a:cubicBezTo>
                    <a:pt x="519" y="86"/>
                    <a:pt x="527" y="55"/>
                    <a:pt x="519" y="33"/>
                  </a:cubicBezTo>
                  <a:cubicBezTo>
                    <a:pt x="513" y="14"/>
                    <a:pt x="496" y="0"/>
                    <a:pt x="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7"/>
            <p:cNvSpPr/>
            <p:nvPr/>
          </p:nvSpPr>
          <p:spPr>
            <a:xfrm>
              <a:off x="6616063" y="1693636"/>
              <a:ext cx="143268" cy="138533"/>
            </a:xfrm>
            <a:custGeom>
              <a:avLst/>
              <a:gdLst/>
              <a:ahLst/>
              <a:cxnLst/>
              <a:rect l="l" t="t" r="r" b="b"/>
              <a:pathLst>
                <a:path w="878" h="849" extrusionOk="0">
                  <a:moveTo>
                    <a:pt x="831" y="0"/>
                  </a:moveTo>
                  <a:cubicBezTo>
                    <a:pt x="819" y="0"/>
                    <a:pt x="805" y="6"/>
                    <a:pt x="794" y="17"/>
                  </a:cubicBezTo>
                  <a:lnTo>
                    <a:pt x="31" y="765"/>
                  </a:lnTo>
                  <a:cubicBezTo>
                    <a:pt x="1" y="795"/>
                    <a:pt x="23" y="849"/>
                    <a:pt x="69" y="849"/>
                  </a:cubicBezTo>
                  <a:cubicBezTo>
                    <a:pt x="77" y="849"/>
                    <a:pt x="92" y="841"/>
                    <a:pt x="100" y="834"/>
                  </a:cubicBezTo>
                  <a:lnTo>
                    <a:pt x="862" y="78"/>
                  </a:lnTo>
                  <a:cubicBezTo>
                    <a:pt x="878" y="63"/>
                    <a:pt x="878" y="33"/>
                    <a:pt x="862" y="17"/>
                  </a:cubicBezTo>
                  <a:cubicBezTo>
                    <a:pt x="855" y="6"/>
                    <a:pt x="843" y="0"/>
                    <a:pt x="8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7"/>
            <p:cNvSpPr/>
            <p:nvPr/>
          </p:nvSpPr>
          <p:spPr>
            <a:xfrm>
              <a:off x="7205941" y="1497991"/>
              <a:ext cx="110959" cy="93987"/>
            </a:xfrm>
            <a:custGeom>
              <a:avLst/>
              <a:gdLst/>
              <a:ahLst/>
              <a:cxnLst/>
              <a:rect l="l" t="t" r="r" b="b"/>
              <a:pathLst>
                <a:path w="680" h="576" extrusionOk="0">
                  <a:moveTo>
                    <a:pt x="623" y="1"/>
                  </a:moveTo>
                  <a:cubicBezTo>
                    <a:pt x="613" y="1"/>
                    <a:pt x="603" y="4"/>
                    <a:pt x="596" y="11"/>
                  </a:cubicBezTo>
                  <a:lnTo>
                    <a:pt x="24" y="492"/>
                  </a:lnTo>
                  <a:cubicBezTo>
                    <a:pt x="8" y="507"/>
                    <a:pt x="1" y="538"/>
                    <a:pt x="24" y="560"/>
                  </a:cubicBezTo>
                  <a:cubicBezTo>
                    <a:pt x="31" y="568"/>
                    <a:pt x="47" y="576"/>
                    <a:pt x="54" y="576"/>
                  </a:cubicBezTo>
                  <a:cubicBezTo>
                    <a:pt x="69" y="576"/>
                    <a:pt x="77" y="568"/>
                    <a:pt x="85" y="560"/>
                  </a:cubicBezTo>
                  <a:lnTo>
                    <a:pt x="657" y="88"/>
                  </a:lnTo>
                  <a:cubicBezTo>
                    <a:pt x="672" y="72"/>
                    <a:pt x="680" y="42"/>
                    <a:pt x="657" y="19"/>
                  </a:cubicBezTo>
                  <a:cubicBezTo>
                    <a:pt x="648" y="6"/>
                    <a:pt x="635"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7"/>
            <p:cNvSpPr/>
            <p:nvPr/>
          </p:nvSpPr>
          <p:spPr>
            <a:xfrm>
              <a:off x="7051740" y="1491790"/>
              <a:ext cx="308727" cy="229584"/>
            </a:xfrm>
            <a:custGeom>
              <a:avLst/>
              <a:gdLst/>
              <a:ahLst/>
              <a:cxnLst/>
              <a:rect l="l" t="t" r="r" b="b"/>
              <a:pathLst>
                <a:path w="1892" h="1407" extrusionOk="0">
                  <a:moveTo>
                    <a:pt x="1464" y="95"/>
                  </a:moveTo>
                  <a:cubicBezTo>
                    <a:pt x="1487" y="95"/>
                    <a:pt x="1503" y="103"/>
                    <a:pt x="1525" y="110"/>
                  </a:cubicBezTo>
                  <a:cubicBezTo>
                    <a:pt x="1564" y="126"/>
                    <a:pt x="1586" y="156"/>
                    <a:pt x="1602" y="194"/>
                  </a:cubicBezTo>
                  <a:lnTo>
                    <a:pt x="1777" y="713"/>
                  </a:lnTo>
                  <a:cubicBezTo>
                    <a:pt x="1800" y="797"/>
                    <a:pt x="1762" y="881"/>
                    <a:pt x="1678" y="904"/>
                  </a:cubicBezTo>
                  <a:lnTo>
                    <a:pt x="488" y="1308"/>
                  </a:lnTo>
                  <a:cubicBezTo>
                    <a:pt x="475" y="1312"/>
                    <a:pt x="461" y="1314"/>
                    <a:pt x="448" y="1314"/>
                  </a:cubicBezTo>
                  <a:cubicBezTo>
                    <a:pt x="384" y="1314"/>
                    <a:pt x="324" y="1272"/>
                    <a:pt x="305" y="1209"/>
                  </a:cubicBezTo>
                  <a:lnTo>
                    <a:pt x="130" y="690"/>
                  </a:lnTo>
                  <a:cubicBezTo>
                    <a:pt x="114" y="652"/>
                    <a:pt x="122" y="614"/>
                    <a:pt x="137" y="576"/>
                  </a:cubicBezTo>
                  <a:cubicBezTo>
                    <a:pt x="153" y="545"/>
                    <a:pt x="183" y="515"/>
                    <a:pt x="221" y="507"/>
                  </a:cubicBezTo>
                  <a:lnTo>
                    <a:pt x="1419" y="103"/>
                  </a:lnTo>
                  <a:cubicBezTo>
                    <a:pt x="1434" y="103"/>
                    <a:pt x="1449" y="95"/>
                    <a:pt x="1464" y="95"/>
                  </a:cubicBezTo>
                  <a:close/>
                  <a:moveTo>
                    <a:pt x="1457" y="1"/>
                  </a:moveTo>
                  <a:cubicBezTo>
                    <a:pt x="1434" y="1"/>
                    <a:pt x="1411" y="4"/>
                    <a:pt x="1388" y="11"/>
                  </a:cubicBezTo>
                  <a:lnTo>
                    <a:pt x="198" y="408"/>
                  </a:lnTo>
                  <a:cubicBezTo>
                    <a:pt x="69" y="454"/>
                    <a:pt x="0" y="591"/>
                    <a:pt x="38" y="713"/>
                  </a:cubicBezTo>
                  <a:lnTo>
                    <a:pt x="214" y="1239"/>
                  </a:lnTo>
                  <a:cubicBezTo>
                    <a:pt x="244" y="1338"/>
                    <a:pt x="336" y="1407"/>
                    <a:pt x="442" y="1407"/>
                  </a:cubicBezTo>
                  <a:cubicBezTo>
                    <a:pt x="473" y="1407"/>
                    <a:pt x="496" y="1399"/>
                    <a:pt x="526" y="1392"/>
                  </a:cubicBezTo>
                  <a:lnTo>
                    <a:pt x="1716" y="1003"/>
                  </a:lnTo>
                  <a:cubicBezTo>
                    <a:pt x="1777" y="980"/>
                    <a:pt x="1823" y="934"/>
                    <a:pt x="1853" y="881"/>
                  </a:cubicBezTo>
                  <a:cubicBezTo>
                    <a:pt x="1884" y="820"/>
                    <a:pt x="1892" y="759"/>
                    <a:pt x="1869" y="698"/>
                  </a:cubicBezTo>
                  <a:lnTo>
                    <a:pt x="1693" y="171"/>
                  </a:lnTo>
                  <a:cubicBezTo>
                    <a:pt x="1656" y="66"/>
                    <a:pt x="1558" y="1"/>
                    <a:pt x="1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7"/>
            <p:cNvSpPr/>
            <p:nvPr/>
          </p:nvSpPr>
          <p:spPr>
            <a:xfrm>
              <a:off x="6770427" y="1548575"/>
              <a:ext cx="182266" cy="94477"/>
            </a:xfrm>
            <a:custGeom>
              <a:avLst/>
              <a:gdLst/>
              <a:ahLst/>
              <a:cxnLst/>
              <a:rect l="l" t="t" r="r" b="b"/>
              <a:pathLst>
                <a:path w="1117" h="579" extrusionOk="0">
                  <a:moveTo>
                    <a:pt x="895" y="1"/>
                  </a:moveTo>
                  <a:cubicBezTo>
                    <a:pt x="382" y="1"/>
                    <a:pt x="52" y="404"/>
                    <a:pt x="31" y="418"/>
                  </a:cubicBezTo>
                  <a:cubicBezTo>
                    <a:pt x="0" y="464"/>
                    <a:pt x="8" y="525"/>
                    <a:pt x="46" y="556"/>
                  </a:cubicBezTo>
                  <a:cubicBezTo>
                    <a:pt x="69" y="571"/>
                    <a:pt x="84" y="578"/>
                    <a:pt x="107" y="578"/>
                  </a:cubicBezTo>
                  <a:cubicBezTo>
                    <a:pt x="138" y="578"/>
                    <a:pt x="160" y="563"/>
                    <a:pt x="183" y="540"/>
                  </a:cubicBezTo>
                  <a:cubicBezTo>
                    <a:pt x="183" y="540"/>
                    <a:pt x="471" y="192"/>
                    <a:pt x="890" y="192"/>
                  </a:cubicBezTo>
                  <a:cubicBezTo>
                    <a:pt x="918" y="192"/>
                    <a:pt x="947" y="194"/>
                    <a:pt x="977" y="197"/>
                  </a:cubicBezTo>
                  <a:cubicBezTo>
                    <a:pt x="981" y="198"/>
                    <a:pt x="986" y="198"/>
                    <a:pt x="990" y="198"/>
                  </a:cubicBezTo>
                  <a:cubicBezTo>
                    <a:pt x="1100" y="198"/>
                    <a:pt x="1117" y="21"/>
                    <a:pt x="999" y="6"/>
                  </a:cubicBezTo>
                  <a:cubicBezTo>
                    <a:pt x="964" y="3"/>
                    <a:pt x="929"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7"/>
            <p:cNvSpPr/>
            <p:nvPr/>
          </p:nvSpPr>
          <p:spPr>
            <a:xfrm>
              <a:off x="7032975" y="1487548"/>
              <a:ext cx="144573" cy="55968"/>
            </a:xfrm>
            <a:custGeom>
              <a:avLst/>
              <a:gdLst/>
              <a:ahLst/>
              <a:cxnLst/>
              <a:rect l="l" t="t" r="r" b="b"/>
              <a:pathLst>
                <a:path w="886" h="343" extrusionOk="0">
                  <a:moveTo>
                    <a:pt x="536" y="1"/>
                  </a:moveTo>
                  <a:cubicBezTo>
                    <a:pt x="217" y="1"/>
                    <a:pt x="45" y="168"/>
                    <a:pt x="39" y="174"/>
                  </a:cubicBezTo>
                  <a:cubicBezTo>
                    <a:pt x="1" y="213"/>
                    <a:pt x="1" y="274"/>
                    <a:pt x="39" y="312"/>
                  </a:cubicBezTo>
                  <a:cubicBezTo>
                    <a:pt x="54" y="327"/>
                    <a:pt x="85" y="342"/>
                    <a:pt x="107" y="342"/>
                  </a:cubicBezTo>
                  <a:cubicBezTo>
                    <a:pt x="130" y="342"/>
                    <a:pt x="153" y="327"/>
                    <a:pt x="176" y="312"/>
                  </a:cubicBezTo>
                  <a:cubicBezTo>
                    <a:pt x="176" y="312"/>
                    <a:pt x="301" y="192"/>
                    <a:pt x="543" y="192"/>
                  </a:cubicBezTo>
                  <a:cubicBezTo>
                    <a:pt x="606" y="192"/>
                    <a:pt x="677" y="200"/>
                    <a:pt x="756" y="220"/>
                  </a:cubicBezTo>
                  <a:cubicBezTo>
                    <a:pt x="761" y="221"/>
                    <a:pt x="767" y="222"/>
                    <a:pt x="773" y="222"/>
                  </a:cubicBezTo>
                  <a:cubicBezTo>
                    <a:pt x="814" y="222"/>
                    <a:pt x="857" y="198"/>
                    <a:pt x="870" y="152"/>
                  </a:cubicBezTo>
                  <a:cubicBezTo>
                    <a:pt x="885" y="98"/>
                    <a:pt x="855" y="45"/>
                    <a:pt x="801" y="37"/>
                  </a:cubicBezTo>
                  <a:cubicBezTo>
                    <a:pt x="704" y="11"/>
                    <a:pt x="616" y="1"/>
                    <a:pt x="5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7"/>
            <p:cNvSpPr/>
            <p:nvPr/>
          </p:nvSpPr>
          <p:spPr>
            <a:xfrm>
              <a:off x="7064142" y="1617923"/>
              <a:ext cx="143268" cy="303501"/>
            </a:xfrm>
            <a:custGeom>
              <a:avLst/>
              <a:gdLst/>
              <a:ahLst/>
              <a:cxnLst/>
              <a:rect l="l" t="t" r="r" b="b"/>
              <a:pathLst>
                <a:path w="878" h="1860" extrusionOk="0">
                  <a:moveTo>
                    <a:pt x="0" y="1"/>
                  </a:moveTo>
                  <a:lnTo>
                    <a:pt x="122" y="1809"/>
                  </a:lnTo>
                  <a:cubicBezTo>
                    <a:pt x="122" y="1809"/>
                    <a:pt x="380" y="1859"/>
                    <a:pt x="579" y="1859"/>
                  </a:cubicBezTo>
                  <a:cubicBezTo>
                    <a:pt x="678" y="1859"/>
                    <a:pt x="763" y="1847"/>
                    <a:pt x="794" y="1809"/>
                  </a:cubicBezTo>
                  <a:cubicBezTo>
                    <a:pt x="877" y="1694"/>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7"/>
            <p:cNvSpPr/>
            <p:nvPr/>
          </p:nvSpPr>
          <p:spPr>
            <a:xfrm>
              <a:off x="7054514" y="1609112"/>
              <a:ext cx="159096" cy="320144"/>
            </a:xfrm>
            <a:custGeom>
              <a:avLst/>
              <a:gdLst/>
              <a:ahLst/>
              <a:cxnLst/>
              <a:rect l="l" t="t" r="r" b="b"/>
              <a:pathLst>
                <a:path w="975" h="1962" extrusionOk="0">
                  <a:moveTo>
                    <a:pt x="66" y="1"/>
                  </a:moveTo>
                  <a:cubicBezTo>
                    <a:pt x="33" y="1"/>
                    <a:pt x="0" y="34"/>
                    <a:pt x="21" y="70"/>
                  </a:cubicBezTo>
                  <a:cubicBezTo>
                    <a:pt x="425" y="856"/>
                    <a:pt x="830" y="1740"/>
                    <a:pt x="814" y="1832"/>
                  </a:cubicBezTo>
                  <a:cubicBezTo>
                    <a:pt x="795" y="1855"/>
                    <a:pt x="726" y="1865"/>
                    <a:pt x="632" y="1865"/>
                  </a:cubicBezTo>
                  <a:cubicBezTo>
                    <a:pt x="508" y="1865"/>
                    <a:pt x="341" y="1847"/>
                    <a:pt x="189" y="1817"/>
                  </a:cubicBezTo>
                  <a:cubicBezTo>
                    <a:pt x="185" y="1816"/>
                    <a:pt x="180" y="1815"/>
                    <a:pt x="177" y="1815"/>
                  </a:cubicBezTo>
                  <a:cubicBezTo>
                    <a:pt x="125" y="1815"/>
                    <a:pt x="110" y="1901"/>
                    <a:pt x="174" y="1908"/>
                  </a:cubicBezTo>
                  <a:cubicBezTo>
                    <a:pt x="319" y="1939"/>
                    <a:pt x="471" y="1962"/>
                    <a:pt x="624" y="1962"/>
                  </a:cubicBezTo>
                  <a:cubicBezTo>
                    <a:pt x="746" y="1962"/>
                    <a:pt x="853" y="1946"/>
                    <a:pt x="891" y="1893"/>
                  </a:cubicBezTo>
                  <a:cubicBezTo>
                    <a:pt x="975" y="1771"/>
                    <a:pt x="509" y="810"/>
                    <a:pt x="105" y="24"/>
                  </a:cubicBezTo>
                  <a:cubicBezTo>
                    <a:pt x="95" y="8"/>
                    <a:pt x="81" y="1"/>
                    <a:pt x="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7"/>
            <p:cNvSpPr/>
            <p:nvPr/>
          </p:nvSpPr>
          <p:spPr>
            <a:xfrm>
              <a:off x="6029938" y="2704493"/>
              <a:ext cx="557732" cy="1017870"/>
            </a:xfrm>
            <a:custGeom>
              <a:avLst/>
              <a:gdLst/>
              <a:ahLst/>
              <a:cxnLst/>
              <a:rect l="l" t="t" r="r" b="b"/>
              <a:pathLst>
                <a:path w="3418" h="6238" extrusionOk="0">
                  <a:moveTo>
                    <a:pt x="2166" y="0"/>
                  </a:moveTo>
                  <a:cubicBezTo>
                    <a:pt x="2166" y="0"/>
                    <a:pt x="1671" y="0"/>
                    <a:pt x="1518" y="435"/>
                  </a:cubicBezTo>
                  <a:cubicBezTo>
                    <a:pt x="1373" y="877"/>
                    <a:pt x="0" y="5873"/>
                    <a:pt x="145" y="6018"/>
                  </a:cubicBezTo>
                  <a:cubicBezTo>
                    <a:pt x="265" y="6138"/>
                    <a:pt x="1554" y="6237"/>
                    <a:pt x="2109" y="6237"/>
                  </a:cubicBezTo>
                  <a:cubicBezTo>
                    <a:pt x="2223" y="6237"/>
                    <a:pt x="2306" y="6233"/>
                    <a:pt x="2342" y="6224"/>
                  </a:cubicBezTo>
                  <a:cubicBezTo>
                    <a:pt x="2548" y="6163"/>
                    <a:pt x="3417" y="2807"/>
                    <a:pt x="3417" y="2807"/>
                  </a:cubicBezTo>
                  <a:lnTo>
                    <a:pt x="2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7"/>
            <p:cNvSpPr/>
            <p:nvPr/>
          </p:nvSpPr>
          <p:spPr>
            <a:xfrm>
              <a:off x="6017374" y="2696987"/>
              <a:ext cx="578945" cy="1033698"/>
            </a:xfrm>
            <a:custGeom>
              <a:avLst/>
              <a:gdLst/>
              <a:ahLst/>
              <a:cxnLst/>
              <a:rect l="l" t="t" r="r" b="b"/>
              <a:pathLst>
                <a:path w="3548" h="6335" extrusionOk="0">
                  <a:moveTo>
                    <a:pt x="2243" y="1"/>
                  </a:moveTo>
                  <a:cubicBezTo>
                    <a:pt x="2236" y="1"/>
                    <a:pt x="1709" y="8"/>
                    <a:pt x="1549" y="473"/>
                  </a:cubicBezTo>
                  <a:cubicBezTo>
                    <a:pt x="1534" y="519"/>
                    <a:pt x="1" y="5904"/>
                    <a:pt x="192" y="6095"/>
                  </a:cubicBezTo>
                  <a:cubicBezTo>
                    <a:pt x="321" y="6232"/>
                    <a:pt x="1572" y="6331"/>
                    <a:pt x="2152" y="6331"/>
                  </a:cubicBezTo>
                  <a:cubicBezTo>
                    <a:pt x="2179" y="6333"/>
                    <a:pt x="2205" y="6334"/>
                    <a:pt x="2232" y="6334"/>
                  </a:cubicBezTo>
                  <a:cubicBezTo>
                    <a:pt x="2297" y="6334"/>
                    <a:pt x="2362" y="6329"/>
                    <a:pt x="2426" y="6323"/>
                  </a:cubicBezTo>
                  <a:cubicBezTo>
                    <a:pt x="2640" y="6262"/>
                    <a:pt x="3281" y="3883"/>
                    <a:pt x="3548" y="2868"/>
                  </a:cubicBezTo>
                  <a:cubicBezTo>
                    <a:pt x="3548" y="2846"/>
                    <a:pt x="3532" y="2815"/>
                    <a:pt x="3509" y="2807"/>
                  </a:cubicBezTo>
                  <a:cubicBezTo>
                    <a:pt x="3505" y="2806"/>
                    <a:pt x="3501" y="2805"/>
                    <a:pt x="3497" y="2805"/>
                  </a:cubicBezTo>
                  <a:cubicBezTo>
                    <a:pt x="3477" y="2805"/>
                    <a:pt x="3455" y="2820"/>
                    <a:pt x="3448" y="2846"/>
                  </a:cubicBezTo>
                  <a:cubicBezTo>
                    <a:pt x="3120" y="4096"/>
                    <a:pt x="2548" y="6133"/>
                    <a:pt x="2403" y="6232"/>
                  </a:cubicBezTo>
                  <a:cubicBezTo>
                    <a:pt x="2371" y="6240"/>
                    <a:pt x="2298" y="6244"/>
                    <a:pt x="2198" y="6244"/>
                  </a:cubicBezTo>
                  <a:cubicBezTo>
                    <a:pt x="1671" y="6244"/>
                    <a:pt x="395" y="6137"/>
                    <a:pt x="260" y="6041"/>
                  </a:cubicBezTo>
                  <a:cubicBezTo>
                    <a:pt x="192" y="5736"/>
                    <a:pt x="1442" y="1099"/>
                    <a:pt x="1641" y="504"/>
                  </a:cubicBezTo>
                  <a:cubicBezTo>
                    <a:pt x="1778" y="100"/>
                    <a:pt x="2220" y="100"/>
                    <a:pt x="2243" y="100"/>
                  </a:cubicBezTo>
                  <a:cubicBezTo>
                    <a:pt x="2266" y="100"/>
                    <a:pt x="2289" y="77"/>
                    <a:pt x="2289" y="46"/>
                  </a:cubicBezTo>
                  <a:cubicBezTo>
                    <a:pt x="2289" y="23"/>
                    <a:pt x="2266" y="1"/>
                    <a:pt x="22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7"/>
            <p:cNvSpPr/>
            <p:nvPr/>
          </p:nvSpPr>
          <p:spPr>
            <a:xfrm>
              <a:off x="6010031" y="3542387"/>
              <a:ext cx="511554" cy="441218"/>
            </a:xfrm>
            <a:custGeom>
              <a:avLst/>
              <a:gdLst/>
              <a:ahLst/>
              <a:cxnLst/>
              <a:rect l="l" t="t" r="r" b="b"/>
              <a:pathLst>
                <a:path w="3135" h="2704" extrusionOk="0">
                  <a:moveTo>
                    <a:pt x="1893" y="0"/>
                  </a:moveTo>
                  <a:cubicBezTo>
                    <a:pt x="1513" y="0"/>
                    <a:pt x="1114" y="104"/>
                    <a:pt x="824" y="326"/>
                  </a:cubicBezTo>
                  <a:cubicBezTo>
                    <a:pt x="328" y="708"/>
                    <a:pt x="244" y="616"/>
                    <a:pt x="122" y="1348"/>
                  </a:cubicBezTo>
                  <a:cubicBezTo>
                    <a:pt x="0" y="2088"/>
                    <a:pt x="504" y="2546"/>
                    <a:pt x="915" y="2637"/>
                  </a:cubicBezTo>
                  <a:cubicBezTo>
                    <a:pt x="1072" y="2670"/>
                    <a:pt x="1223" y="2704"/>
                    <a:pt x="1376" y="2704"/>
                  </a:cubicBezTo>
                  <a:cubicBezTo>
                    <a:pt x="1618" y="2704"/>
                    <a:pt x="1868" y="2620"/>
                    <a:pt x="2166" y="2317"/>
                  </a:cubicBezTo>
                  <a:cubicBezTo>
                    <a:pt x="2662" y="1821"/>
                    <a:pt x="3013" y="967"/>
                    <a:pt x="3013" y="967"/>
                  </a:cubicBezTo>
                  <a:cubicBezTo>
                    <a:pt x="3013" y="967"/>
                    <a:pt x="3135" y="387"/>
                    <a:pt x="2632" y="151"/>
                  </a:cubicBezTo>
                  <a:cubicBezTo>
                    <a:pt x="2425" y="53"/>
                    <a:pt x="2164" y="0"/>
                    <a:pt x="1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7"/>
            <p:cNvSpPr/>
            <p:nvPr/>
          </p:nvSpPr>
          <p:spPr>
            <a:xfrm>
              <a:off x="6001220" y="3536023"/>
              <a:ext cx="527871" cy="455414"/>
            </a:xfrm>
            <a:custGeom>
              <a:avLst/>
              <a:gdLst/>
              <a:ahLst/>
              <a:cxnLst/>
              <a:rect l="l" t="t" r="r" b="b"/>
              <a:pathLst>
                <a:path w="3235" h="2791" extrusionOk="0">
                  <a:moveTo>
                    <a:pt x="1993" y="90"/>
                  </a:moveTo>
                  <a:cubicBezTo>
                    <a:pt x="2228" y="90"/>
                    <a:pt x="2456" y="143"/>
                    <a:pt x="2670" y="236"/>
                  </a:cubicBezTo>
                  <a:cubicBezTo>
                    <a:pt x="3113" y="442"/>
                    <a:pt x="3036" y="937"/>
                    <a:pt x="3021" y="998"/>
                  </a:cubicBezTo>
                  <a:cubicBezTo>
                    <a:pt x="2998" y="1059"/>
                    <a:pt x="2655" y="1853"/>
                    <a:pt x="2190" y="2318"/>
                  </a:cubicBezTo>
                  <a:cubicBezTo>
                    <a:pt x="1900" y="2612"/>
                    <a:pt x="1667" y="2697"/>
                    <a:pt x="1435" y="2697"/>
                  </a:cubicBezTo>
                  <a:cubicBezTo>
                    <a:pt x="1294" y="2697"/>
                    <a:pt x="1153" y="2665"/>
                    <a:pt x="1000" y="2631"/>
                  </a:cubicBezTo>
                  <a:lnTo>
                    <a:pt x="977" y="2631"/>
                  </a:lnTo>
                  <a:cubicBezTo>
                    <a:pt x="596" y="2547"/>
                    <a:pt x="108" y="2112"/>
                    <a:pt x="222" y="1395"/>
                  </a:cubicBezTo>
                  <a:cubicBezTo>
                    <a:pt x="313" y="823"/>
                    <a:pt x="382" y="777"/>
                    <a:pt x="672" y="579"/>
                  </a:cubicBezTo>
                  <a:cubicBezTo>
                    <a:pt x="741" y="533"/>
                    <a:pt x="809" y="480"/>
                    <a:pt x="908" y="403"/>
                  </a:cubicBezTo>
                  <a:cubicBezTo>
                    <a:pt x="1203" y="197"/>
                    <a:pt x="1548" y="90"/>
                    <a:pt x="1908" y="90"/>
                  </a:cubicBezTo>
                  <a:cubicBezTo>
                    <a:pt x="1921" y="90"/>
                    <a:pt x="1933" y="91"/>
                    <a:pt x="1946" y="91"/>
                  </a:cubicBezTo>
                  <a:cubicBezTo>
                    <a:pt x="1962" y="90"/>
                    <a:pt x="1977" y="90"/>
                    <a:pt x="1993" y="90"/>
                  </a:cubicBezTo>
                  <a:close/>
                  <a:moveTo>
                    <a:pt x="1953" y="0"/>
                  </a:moveTo>
                  <a:cubicBezTo>
                    <a:pt x="1567" y="0"/>
                    <a:pt x="1155" y="102"/>
                    <a:pt x="847" y="335"/>
                  </a:cubicBezTo>
                  <a:cubicBezTo>
                    <a:pt x="756" y="403"/>
                    <a:pt x="680" y="457"/>
                    <a:pt x="611" y="503"/>
                  </a:cubicBezTo>
                  <a:cubicBezTo>
                    <a:pt x="321" y="709"/>
                    <a:pt x="230" y="770"/>
                    <a:pt x="130" y="1387"/>
                  </a:cubicBezTo>
                  <a:cubicBezTo>
                    <a:pt x="1" y="2158"/>
                    <a:pt x="542" y="2631"/>
                    <a:pt x="954" y="2722"/>
                  </a:cubicBezTo>
                  <a:lnTo>
                    <a:pt x="985" y="2730"/>
                  </a:lnTo>
                  <a:cubicBezTo>
                    <a:pt x="1130" y="2760"/>
                    <a:pt x="1274" y="2783"/>
                    <a:pt x="1427" y="2791"/>
                  </a:cubicBezTo>
                  <a:cubicBezTo>
                    <a:pt x="1679" y="2791"/>
                    <a:pt x="1938" y="2707"/>
                    <a:pt x="2258" y="2394"/>
                  </a:cubicBezTo>
                  <a:cubicBezTo>
                    <a:pt x="2754" y="1891"/>
                    <a:pt x="3105" y="1067"/>
                    <a:pt x="3120" y="1037"/>
                  </a:cubicBezTo>
                  <a:lnTo>
                    <a:pt x="3120" y="1021"/>
                  </a:lnTo>
                  <a:cubicBezTo>
                    <a:pt x="3120" y="1021"/>
                    <a:pt x="3235" y="403"/>
                    <a:pt x="2708" y="152"/>
                  </a:cubicBezTo>
                  <a:cubicBezTo>
                    <a:pt x="2505" y="55"/>
                    <a:pt x="2236" y="0"/>
                    <a:pt x="19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7"/>
            <p:cNvSpPr/>
            <p:nvPr/>
          </p:nvSpPr>
          <p:spPr>
            <a:xfrm>
              <a:off x="6847608" y="3193523"/>
              <a:ext cx="843941" cy="1030924"/>
            </a:xfrm>
            <a:custGeom>
              <a:avLst/>
              <a:gdLst/>
              <a:ahLst/>
              <a:cxnLst/>
              <a:rect l="l" t="t" r="r" b="b"/>
              <a:pathLst>
                <a:path w="5172" h="6318" extrusionOk="0">
                  <a:moveTo>
                    <a:pt x="5171" y="1"/>
                  </a:moveTo>
                  <a:cubicBezTo>
                    <a:pt x="5171" y="1"/>
                    <a:pt x="4904" y="207"/>
                    <a:pt x="3417" y="291"/>
                  </a:cubicBezTo>
                  <a:cubicBezTo>
                    <a:pt x="3245" y="301"/>
                    <a:pt x="3079" y="306"/>
                    <a:pt x="2922" y="306"/>
                  </a:cubicBezTo>
                  <a:cubicBezTo>
                    <a:pt x="1713" y="306"/>
                    <a:pt x="961" y="31"/>
                    <a:pt x="961" y="31"/>
                  </a:cubicBezTo>
                  <a:cubicBezTo>
                    <a:pt x="961" y="31"/>
                    <a:pt x="755" y="4501"/>
                    <a:pt x="0" y="6171"/>
                  </a:cubicBezTo>
                  <a:cubicBezTo>
                    <a:pt x="0" y="6171"/>
                    <a:pt x="464" y="6318"/>
                    <a:pt x="1263" y="6318"/>
                  </a:cubicBezTo>
                  <a:cubicBezTo>
                    <a:pt x="1462" y="6318"/>
                    <a:pt x="1683" y="6308"/>
                    <a:pt x="1922" y="6286"/>
                  </a:cubicBezTo>
                  <a:cubicBezTo>
                    <a:pt x="3120" y="6163"/>
                    <a:pt x="4233" y="5523"/>
                    <a:pt x="4233" y="5523"/>
                  </a:cubicBezTo>
                  <a:cubicBezTo>
                    <a:pt x="4233" y="5523"/>
                    <a:pt x="4645" y="3067"/>
                    <a:pt x="4843" y="1869"/>
                  </a:cubicBezTo>
                  <a:cubicBezTo>
                    <a:pt x="5049" y="672"/>
                    <a:pt x="5171" y="1"/>
                    <a:pt x="51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7"/>
            <p:cNvSpPr/>
            <p:nvPr/>
          </p:nvSpPr>
          <p:spPr>
            <a:xfrm>
              <a:off x="6838797" y="3186670"/>
              <a:ext cx="860259" cy="1044957"/>
            </a:xfrm>
            <a:custGeom>
              <a:avLst/>
              <a:gdLst/>
              <a:ahLst/>
              <a:cxnLst/>
              <a:rect l="l" t="t" r="r" b="b"/>
              <a:pathLst>
                <a:path w="5272" h="6404" extrusionOk="0">
                  <a:moveTo>
                    <a:pt x="5157" y="127"/>
                  </a:moveTo>
                  <a:lnTo>
                    <a:pt x="5157" y="127"/>
                  </a:lnTo>
                  <a:cubicBezTo>
                    <a:pt x="5119" y="348"/>
                    <a:pt x="5012" y="966"/>
                    <a:pt x="4852" y="1904"/>
                  </a:cubicBezTo>
                  <a:cubicBezTo>
                    <a:pt x="4661" y="3033"/>
                    <a:pt x="4287" y="5290"/>
                    <a:pt x="4241" y="5534"/>
                  </a:cubicBezTo>
                  <a:cubicBezTo>
                    <a:pt x="4089" y="5618"/>
                    <a:pt x="3059" y="6175"/>
                    <a:pt x="1976" y="6282"/>
                  </a:cubicBezTo>
                  <a:cubicBezTo>
                    <a:pt x="1746" y="6303"/>
                    <a:pt x="1533" y="6311"/>
                    <a:pt x="1339" y="6311"/>
                  </a:cubicBezTo>
                  <a:cubicBezTo>
                    <a:pt x="691" y="6311"/>
                    <a:pt x="256" y="6216"/>
                    <a:pt x="115" y="6175"/>
                  </a:cubicBezTo>
                  <a:cubicBezTo>
                    <a:pt x="802" y="4596"/>
                    <a:pt x="1030" y="683"/>
                    <a:pt x="1061" y="142"/>
                  </a:cubicBezTo>
                  <a:cubicBezTo>
                    <a:pt x="1681" y="318"/>
                    <a:pt x="2325" y="402"/>
                    <a:pt x="2973" y="402"/>
                  </a:cubicBezTo>
                  <a:cubicBezTo>
                    <a:pt x="3139" y="402"/>
                    <a:pt x="3305" y="397"/>
                    <a:pt x="3471" y="386"/>
                  </a:cubicBezTo>
                  <a:cubicBezTo>
                    <a:pt x="4547" y="317"/>
                    <a:pt x="4989" y="195"/>
                    <a:pt x="5157" y="127"/>
                  </a:cubicBezTo>
                  <a:close/>
                  <a:moveTo>
                    <a:pt x="5222" y="1"/>
                  </a:moveTo>
                  <a:cubicBezTo>
                    <a:pt x="5212" y="1"/>
                    <a:pt x="5203" y="5"/>
                    <a:pt x="5195" y="12"/>
                  </a:cubicBezTo>
                  <a:cubicBezTo>
                    <a:pt x="5187" y="12"/>
                    <a:pt x="4905" y="211"/>
                    <a:pt x="3464" y="295"/>
                  </a:cubicBezTo>
                  <a:cubicBezTo>
                    <a:pt x="3305" y="304"/>
                    <a:pt x="3152" y="308"/>
                    <a:pt x="3006" y="308"/>
                  </a:cubicBezTo>
                  <a:cubicBezTo>
                    <a:pt x="1807" y="308"/>
                    <a:pt x="1037" y="35"/>
                    <a:pt x="1030" y="35"/>
                  </a:cubicBezTo>
                  <a:cubicBezTo>
                    <a:pt x="1023" y="31"/>
                    <a:pt x="1015" y="29"/>
                    <a:pt x="1008" y="29"/>
                  </a:cubicBezTo>
                  <a:cubicBezTo>
                    <a:pt x="1000" y="29"/>
                    <a:pt x="992" y="31"/>
                    <a:pt x="985" y="35"/>
                  </a:cubicBezTo>
                  <a:cubicBezTo>
                    <a:pt x="977" y="43"/>
                    <a:pt x="969" y="58"/>
                    <a:pt x="969" y="73"/>
                  </a:cubicBezTo>
                  <a:cubicBezTo>
                    <a:pt x="962" y="119"/>
                    <a:pt x="756" y="4550"/>
                    <a:pt x="8" y="6190"/>
                  </a:cubicBezTo>
                  <a:cubicBezTo>
                    <a:pt x="1" y="6205"/>
                    <a:pt x="1" y="6213"/>
                    <a:pt x="8" y="6228"/>
                  </a:cubicBezTo>
                  <a:cubicBezTo>
                    <a:pt x="8" y="6244"/>
                    <a:pt x="24" y="6251"/>
                    <a:pt x="39" y="6251"/>
                  </a:cubicBezTo>
                  <a:cubicBezTo>
                    <a:pt x="62" y="6267"/>
                    <a:pt x="519" y="6404"/>
                    <a:pt x="1313" y="6404"/>
                  </a:cubicBezTo>
                  <a:cubicBezTo>
                    <a:pt x="1519" y="6404"/>
                    <a:pt x="1747" y="6396"/>
                    <a:pt x="1984" y="6373"/>
                  </a:cubicBezTo>
                  <a:cubicBezTo>
                    <a:pt x="3181" y="6259"/>
                    <a:pt x="4303" y="5618"/>
                    <a:pt x="4310" y="5611"/>
                  </a:cubicBezTo>
                  <a:cubicBezTo>
                    <a:pt x="4325" y="5603"/>
                    <a:pt x="4333" y="5595"/>
                    <a:pt x="4333" y="5580"/>
                  </a:cubicBezTo>
                  <a:cubicBezTo>
                    <a:pt x="4341" y="5550"/>
                    <a:pt x="4745" y="3109"/>
                    <a:pt x="4951" y="1927"/>
                  </a:cubicBezTo>
                  <a:cubicBezTo>
                    <a:pt x="5149" y="722"/>
                    <a:pt x="5271" y="58"/>
                    <a:pt x="5271" y="58"/>
                  </a:cubicBezTo>
                  <a:cubicBezTo>
                    <a:pt x="5271" y="35"/>
                    <a:pt x="5264" y="20"/>
                    <a:pt x="5248" y="12"/>
                  </a:cubicBezTo>
                  <a:cubicBezTo>
                    <a:pt x="5241" y="5"/>
                    <a:pt x="5231" y="1"/>
                    <a:pt x="52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7"/>
            <p:cNvSpPr/>
            <p:nvPr/>
          </p:nvSpPr>
          <p:spPr>
            <a:xfrm>
              <a:off x="6130617" y="3624137"/>
              <a:ext cx="1191341" cy="415927"/>
            </a:xfrm>
            <a:custGeom>
              <a:avLst/>
              <a:gdLst/>
              <a:ahLst/>
              <a:cxnLst/>
              <a:rect l="l" t="t" r="r" b="b"/>
              <a:pathLst>
                <a:path w="7301" h="2549" extrusionOk="0">
                  <a:moveTo>
                    <a:pt x="5729" y="1"/>
                  </a:moveTo>
                  <a:cubicBezTo>
                    <a:pt x="5431" y="1"/>
                    <a:pt x="3883" y="1053"/>
                    <a:pt x="3883" y="1053"/>
                  </a:cubicBezTo>
                  <a:lnTo>
                    <a:pt x="3448" y="1053"/>
                  </a:lnTo>
                  <a:cubicBezTo>
                    <a:pt x="3448" y="1053"/>
                    <a:pt x="1748" y="8"/>
                    <a:pt x="1519" y="8"/>
                  </a:cubicBezTo>
                  <a:cubicBezTo>
                    <a:pt x="1282" y="8"/>
                    <a:pt x="581" y="237"/>
                    <a:pt x="291" y="908"/>
                  </a:cubicBezTo>
                  <a:cubicBezTo>
                    <a:pt x="1" y="1580"/>
                    <a:pt x="24" y="1930"/>
                    <a:pt x="405" y="2052"/>
                  </a:cubicBezTo>
                  <a:cubicBezTo>
                    <a:pt x="787" y="2175"/>
                    <a:pt x="3243" y="2403"/>
                    <a:pt x="3532" y="2403"/>
                  </a:cubicBezTo>
                  <a:cubicBezTo>
                    <a:pt x="3830" y="2403"/>
                    <a:pt x="4524" y="2548"/>
                    <a:pt x="4936" y="2548"/>
                  </a:cubicBezTo>
                  <a:cubicBezTo>
                    <a:pt x="5348" y="2548"/>
                    <a:pt x="6423" y="2434"/>
                    <a:pt x="6568" y="2197"/>
                  </a:cubicBezTo>
                  <a:cubicBezTo>
                    <a:pt x="6666" y="2050"/>
                    <a:pt x="6204" y="2032"/>
                    <a:pt x="5837" y="2032"/>
                  </a:cubicBezTo>
                  <a:cubicBezTo>
                    <a:pt x="5721" y="2032"/>
                    <a:pt x="5615" y="2034"/>
                    <a:pt x="5538" y="2034"/>
                  </a:cubicBezTo>
                  <a:cubicBezTo>
                    <a:pt x="5480" y="2034"/>
                    <a:pt x="5439" y="2033"/>
                    <a:pt x="5424" y="2030"/>
                  </a:cubicBezTo>
                  <a:cubicBezTo>
                    <a:pt x="5332" y="1999"/>
                    <a:pt x="6522" y="1770"/>
                    <a:pt x="6682" y="1732"/>
                  </a:cubicBezTo>
                  <a:cubicBezTo>
                    <a:pt x="6843" y="1694"/>
                    <a:pt x="7064" y="1473"/>
                    <a:pt x="6743" y="1381"/>
                  </a:cubicBezTo>
                  <a:cubicBezTo>
                    <a:pt x="6743" y="1381"/>
                    <a:pt x="7300" y="1122"/>
                    <a:pt x="6949" y="886"/>
                  </a:cubicBezTo>
                  <a:lnTo>
                    <a:pt x="5325" y="596"/>
                  </a:lnTo>
                  <a:lnTo>
                    <a:pt x="5828" y="489"/>
                  </a:lnTo>
                  <a:cubicBezTo>
                    <a:pt x="5828" y="489"/>
                    <a:pt x="6289" y="612"/>
                    <a:pt x="6620" y="612"/>
                  </a:cubicBezTo>
                  <a:cubicBezTo>
                    <a:pt x="6810" y="612"/>
                    <a:pt x="6958" y="571"/>
                    <a:pt x="6949" y="443"/>
                  </a:cubicBezTo>
                  <a:cubicBezTo>
                    <a:pt x="6949" y="298"/>
                    <a:pt x="6019" y="1"/>
                    <a:pt x="5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7"/>
            <p:cNvSpPr/>
            <p:nvPr/>
          </p:nvSpPr>
          <p:spPr>
            <a:xfrm>
              <a:off x="6130617" y="3616794"/>
              <a:ext cx="1161480" cy="430612"/>
            </a:xfrm>
            <a:custGeom>
              <a:avLst/>
              <a:gdLst/>
              <a:ahLst/>
              <a:cxnLst/>
              <a:rect l="l" t="t" r="r" b="b"/>
              <a:pathLst>
                <a:path w="7118" h="2639" extrusionOk="0">
                  <a:moveTo>
                    <a:pt x="1519" y="92"/>
                  </a:moveTo>
                  <a:cubicBezTo>
                    <a:pt x="1679" y="92"/>
                    <a:pt x="2770" y="732"/>
                    <a:pt x="3433" y="1144"/>
                  </a:cubicBezTo>
                  <a:cubicBezTo>
                    <a:pt x="3441" y="1152"/>
                    <a:pt x="3448" y="1152"/>
                    <a:pt x="3456" y="1152"/>
                  </a:cubicBezTo>
                  <a:lnTo>
                    <a:pt x="3898" y="1152"/>
                  </a:lnTo>
                  <a:cubicBezTo>
                    <a:pt x="3906" y="1152"/>
                    <a:pt x="3914" y="1152"/>
                    <a:pt x="3921" y="1144"/>
                  </a:cubicBezTo>
                  <a:cubicBezTo>
                    <a:pt x="4539" y="717"/>
                    <a:pt x="5531" y="99"/>
                    <a:pt x="5737" y="99"/>
                  </a:cubicBezTo>
                  <a:cubicBezTo>
                    <a:pt x="6057" y="99"/>
                    <a:pt x="6881" y="397"/>
                    <a:pt x="6911" y="488"/>
                  </a:cubicBezTo>
                  <a:cubicBezTo>
                    <a:pt x="6911" y="511"/>
                    <a:pt x="6904" y="542"/>
                    <a:pt x="6881" y="557"/>
                  </a:cubicBezTo>
                  <a:cubicBezTo>
                    <a:pt x="6833" y="593"/>
                    <a:pt x="6742" y="607"/>
                    <a:pt x="6631" y="607"/>
                  </a:cubicBezTo>
                  <a:cubicBezTo>
                    <a:pt x="6373" y="607"/>
                    <a:pt x="6009" y="531"/>
                    <a:pt x="5843" y="488"/>
                  </a:cubicBezTo>
                  <a:lnTo>
                    <a:pt x="5820" y="488"/>
                  </a:lnTo>
                  <a:lnTo>
                    <a:pt x="5317" y="595"/>
                  </a:lnTo>
                  <a:cubicBezTo>
                    <a:pt x="5294" y="595"/>
                    <a:pt x="5279" y="618"/>
                    <a:pt x="5279" y="641"/>
                  </a:cubicBezTo>
                  <a:cubicBezTo>
                    <a:pt x="5279" y="664"/>
                    <a:pt x="5294" y="679"/>
                    <a:pt x="5317" y="686"/>
                  </a:cubicBezTo>
                  <a:lnTo>
                    <a:pt x="6942" y="969"/>
                  </a:lnTo>
                  <a:cubicBezTo>
                    <a:pt x="7003" y="1014"/>
                    <a:pt x="7026" y="1060"/>
                    <a:pt x="7026" y="1106"/>
                  </a:cubicBezTo>
                  <a:cubicBezTo>
                    <a:pt x="7018" y="1220"/>
                    <a:pt x="6812" y="1342"/>
                    <a:pt x="6736" y="1381"/>
                  </a:cubicBezTo>
                  <a:cubicBezTo>
                    <a:pt x="6713" y="1388"/>
                    <a:pt x="6705" y="1411"/>
                    <a:pt x="6705" y="1426"/>
                  </a:cubicBezTo>
                  <a:cubicBezTo>
                    <a:pt x="6705" y="1449"/>
                    <a:pt x="6720" y="1464"/>
                    <a:pt x="6743" y="1472"/>
                  </a:cubicBezTo>
                  <a:cubicBezTo>
                    <a:pt x="6789" y="1480"/>
                    <a:pt x="6881" y="1503"/>
                    <a:pt x="6873" y="1564"/>
                  </a:cubicBezTo>
                  <a:cubicBezTo>
                    <a:pt x="6865" y="1625"/>
                    <a:pt x="6774" y="1708"/>
                    <a:pt x="6682" y="1724"/>
                  </a:cubicBezTo>
                  <a:cubicBezTo>
                    <a:pt x="6644" y="1731"/>
                    <a:pt x="6583" y="1747"/>
                    <a:pt x="6492" y="1762"/>
                  </a:cubicBezTo>
                  <a:cubicBezTo>
                    <a:pt x="5378" y="1991"/>
                    <a:pt x="5378" y="2006"/>
                    <a:pt x="5378" y="2059"/>
                  </a:cubicBezTo>
                  <a:cubicBezTo>
                    <a:pt x="5378" y="2082"/>
                    <a:pt x="5393" y="2105"/>
                    <a:pt x="5416" y="2113"/>
                  </a:cubicBezTo>
                  <a:cubicBezTo>
                    <a:pt x="5481" y="2118"/>
                    <a:pt x="5546" y="2124"/>
                    <a:pt x="5608" y="2124"/>
                  </a:cubicBezTo>
                  <a:cubicBezTo>
                    <a:pt x="5633" y="2124"/>
                    <a:pt x="5659" y="2123"/>
                    <a:pt x="5683" y="2120"/>
                  </a:cubicBezTo>
                  <a:cubicBezTo>
                    <a:pt x="6232" y="2120"/>
                    <a:pt x="6515" y="2143"/>
                    <a:pt x="6537" y="2204"/>
                  </a:cubicBezTo>
                  <a:cubicBezTo>
                    <a:pt x="6537" y="2204"/>
                    <a:pt x="6537" y="2212"/>
                    <a:pt x="6537" y="2220"/>
                  </a:cubicBezTo>
                  <a:cubicBezTo>
                    <a:pt x="6415" y="2410"/>
                    <a:pt x="5431" y="2547"/>
                    <a:pt x="4943" y="2547"/>
                  </a:cubicBezTo>
                  <a:cubicBezTo>
                    <a:pt x="4669" y="2532"/>
                    <a:pt x="4402" y="2502"/>
                    <a:pt x="4135" y="2456"/>
                  </a:cubicBezTo>
                  <a:cubicBezTo>
                    <a:pt x="3937" y="2425"/>
                    <a:pt x="3731" y="2403"/>
                    <a:pt x="3532" y="2395"/>
                  </a:cubicBezTo>
                  <a:cubicBezTo>
                    <a:pt x="3273" y="2395"/>
                    <a:pt x="802" y="2166"/>
                    <a:pt x="420" y="2044"/>
                  </a:cubicBezTo>
                  <a:cubicBezTo>
                    <a:pt x="314" y="2021"/>
                    <a:pt x="222" y="1953"/>
                    <a:pt x="176" y="1853"/>
                  </a:cubicBezTo>
                  <a:cubicBezTo>
                    <a:pt x="100" y="1686"/>
                    <a:pt x="154" y="1396"/>
                    <a:pt x="337" y="969"/>
                  </a:cubicBezTo>
                  <a:cubicBezTo>
                    <a:pt x="619" y="313"/>
                    <a:pt x="1313" y="92"/>
                    <a:pt x="1519" y="92"/>
                  </a:cubicBezTo>
                  <a:close/>
                  <a:moveTo>
                    <a:pt x="1519" y="0"/>
                  </a:moveTo>
                  <a:cubicBezTo>
                    <a:pt x="1290" y="0"/>
                    <a:pt x="558" y="221"/>
                    <a:pt x="253" y="938"/>
                  </a:cubicBezTo>
                  <a:cubicBezTo>
                    <a:pt x="54" y="1396"/>
                    <a:pt x="1" y="1701"/>
                    <a:pt x="93" y="1899"/>
                  </a:cubicBezTo>
                  <a:cubicBezTo>
                    <a:pt x="154" y="2021"/>
                    <a:pt x="268" y="2105"/>
                    <a:pt x="398" y="2143"/>
                  </a:cubicBezTo>
                  <a:cubicBezTo>
                    <a:pt x="802" y="2265"/>
                    <a:pt x="3273" y="2494"/>
                    <a:pt x="3540" y="2494"/>
                  </a:cubicBezTo>
                  <a:cubicBezTo>
                    <a:pt x="3731" y="2502"/>
                    <a:pt x="3929" y="2525"/>
                    <a:pt x="4120" y="2555"/>
                  </a:cubicBezTo>
                  <a:cubicBezTo>
                    <a:pt x="4394" y="2601"/>
                    <a:pt x="4669" y="2631"/>
                    <a:pt x="4943" y="2639"/>
                  </a:cubicBezTo>
                  <a:cubicBezTo>
                    <a:pt x="5241" y="2639"/>
                    <a:pt x="6438" y="2547"/>
                    <a:pt x="6614" y="2265"/>
                  </a:cubicBezTo>
                  <a:cubicBezTo>
                    <a:pt x="6637" y="2235"/>
                    <a:pt x="6637" y="2189"/>
                    <a:pt x="6621" y="2158"/>
                  </a:cubicBezTo>
                  <a:cubicBezTo>
                    <a:pt x="6560" y="2044"/>
                    <a:pt x="6255" y="2029"/>
                    <a:pt x="5721" y="2029"/>
                  </a:cubicBezTo>
                  <a:cubicBezTo>
                    <a:pt x="5973" y="1968"/>
                    <a:pt x="6339" y="1892"/>
                    <a:pt x="6515" y="1861"/>
                  </a:cubicBezTo>
                  <a:lnTo>
                    <a:pt x="6705" y="1823"/>
                  </a:lnTo>
                  <a:cubicBezTo>
                    <a:pt x="6827" y="1792"/>
                    <a:pt x="6965" y="1686"/>
                    <a:pt x="6965" y="1571"/>
                  </a:cubicBezTo>
                  <a:cubicBezTo>
                    <a:pt x="6965" y="1503"/>
                    <a:pt x="6926" y="1442"/>
                    <a:pt x="6865" y="1419"/>
                  </a:cubicBezTo>
                  <a:cubicBezTo>
                    <a:pt x="6965" y="1358"/>
                    <a:pt x="7109" y="1243"/>
                    <a:pt x="7117" y="1114"/>
                  </a:cubicBezTo>
                  <a:cubicBezTo>
                    <a:pt x="7117" y="1014"/>
                    <a:pt x="7064" y="931"/>
                    <a:pt x="6980" y="885"/>
                  </a:cubicBezTo>
                  <a:cubicBezTo>
                    <a:pt x="6980" y="885"/>
                    <a:pt x="6972" y="877"/>
                    <a:pt x="6965" y="877"/>
                  </a:cubicBezTo>
                  <a:lnTo>
                    <a:pt x="5576" y="633"/>
                  </a:lnTo>
                  <a:lnTo>
                    <a:pt x="5828" y="580"/>
                  </a:lnTo>
                  <a:cubicBezTo>
                    <a:pt x="5918" y="606"/>
                    <a:pt x="6313" y="706"/>
                    <a:pt x="6620" y="706"/>
                  </a:cubicBezTo>
                  <a:cubicBezTo>
                    <a:pt x="6756" y="706"/>
                    <a:pt x="6874" y="687"/>
                    <a:pt x="6942" y="633"/>
                  </a:cubicBezTo>
                  <a:cubicBezTo>
                    <a:pt x="6980" y="595"/>
                    <a:pt x="7010" y="542"/>
                    <a:pt x="7003" y="488"/>
                  </a:cubicBezTo>
                  <a:cubicBezTo>
                    <a:pt x="6995" y="282"/>
                    <a:pt x="5988" y="0"/>
                    <a:pt x="5729" y="0"/>
                  </a:cubicBezTo>
                  <a:cubicBezTo>
                    <a:pt x="5439" y="0"/>
                    <a:pt x="4081" y="908"/>
                    <a:pt x="3876" y="1053"/>
                  </a:cubicBezTo>
                  <a:lnTo>
                    <a:pt x="3464" y="1053"/>
                  </a:lnTo>
                  <a:cubicBezTo>
                    <a:pt x="3235" y="915"/>
                    <a:pt x="1755" y="0"/>
                    <a:pt x="1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7"/>
            <p:cNvSpPr/>
            <p:nvPr/>
          </p:nvSpPr>
          <p:spPr>
            <a:xfrm>
              <a:off x="6978638" y="3822066"/>
              <a:ext cx="263528" cy="35082"/>
            </a:xfrm>
            <a:custGeom>
              <a:avLst/>
              <a:gdLst/>
              <a:ahLst/>
              <a:cxnLst/>
              <a:rect l="l" t="t" r="r" b="b"/>
              <a:pathLst>
                <a:path w="1615" h="215" extrusionOk="0">
                  <a:moveTo>
                    <a:pt x="67" y="0"/>
                  </a:moveTo>
                  <a:cubicBezTo>
                    <a:pt x="5" y="0"/>
                    <a:pt x="1" y="92"/>
                    <a:pt x="67" y="92"/>
                  </a:cubicBezTo>
                  <a:lnTo>
                    <a:pt x="1554" y="206"/>
                  </a:lnTo>
                  <a:lnTo>
                    <a:pt x="1554" y="214"/>
                  </a:lnTo>
                  <a:cubicBezTo>
                    <a:pt x="1615" y="214"/>
                    <a:pt x="1615" y="115"/>
                    <a:pt x="1554" y="115"/>
                  </a:cubicBezTo>
                  <a:lnTo>
                    <a:pt x="74" y="0"/>
                  </a:lnTo>
                  <a:cubicBezTo>
                    <a:pt x="72" y="0"/>
                    <a:pt x="69" y="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7"/>
            <p:cNvSpPr/>
            <p:nvPr/>
          </p:nvSpPr>
          <p:spPr>
            <a:xfrm>
              <a:off x="7441239" y="612450"/>
              <a:ext cx="972197" cy="1127685"/>
            </a:xfrm>
            <a:custGeom>
              <a:avLst/>
              <a:gdLst/>
              <a:ahLst/>
              <a:cxnLst/>
              <a:rect l="l" t="t" r="r" b="b"/>
              <a:pathLst>
                <a:path w="5958" h="6911" extrusionOk="0">
                  <a:moveTo>
                    <a:pt x="2975" y="0"/>
                  </a:moveTo>
                  <a:cubicBezTo>
                    <a:pt x="1327" y="0"/>
                    <a:pt x="0" y="1129"/>
                    <a:pt x="0" y="2525"/>
                  </a:cubicBezTo>
                  <a:cubicBezTo>
                    <a:pt x="0" y="3608"/>
                    <a:pt x="801" y="4531"/>
                    <a:pt x="1930" y="4889"/>
                  </a:cubicBezTo>
                  <a:lnTo>
                    <a:pt x="778" y="6910"/>
                  </a:lnTo>
                  <a:lnTo>
                    <a:pt x="778" y="6910"/>
                  </a:lnTo>
                  <a:lnTo>
                    <a:pt x="2914" y="5049"/>
                  </a:lnTo>
                  <a:lnTo>
                    <a:pt x="2975" y="5049"/>
                  </a:lnTo>
                  <a:cubicBezTo>
                    <a:pt x="4622" y="5049"/>
                    <a:pt x="5957" y="3921"/>
                    <a:pt x="5957" y="2525"/>
                  </a:cubicBezTo>
                  <a:cubicBezTo>
                    <a:pt x="5957" y="1129"/>
                    <a:pt x="4622" y="0"/>
                    <a:pt x="2975" y="0"/>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7"/>
            <p:cNvSpPr/>
            <p:nvPr/>
          </p:nvSpPr>
          <p:spPr>
            <a:xfrm>
              <a:off x="7629217" y="978774"/>
              <a:ext cx="125808" cy="108020"/>
            </a:xfrm>
            <a:custGeom>
              <a:avLst/>
              <a:gdLst/>
              <a:ahLst/>
              <a:cxnLst/>
              <a:rect l="l" t="t" r="r" b="b"/>
              <a:pathLst>
                <a:path w="771" h="662" extrusionOk="0">
                  <a:moveTo>
                    <a:pt x="436" y="0"/>
                  </a:moveTo>
                  <a:cubicBezTo>
                    <a:pt x="355" y="0"/>
                    <a:pt x="272" y="30"/>
                    <a:pt x="206" y="97"/>
                  </a:cubicBezTo>
                  <a:cubicBezTo>
                    <a:pt x="0" y="310"/>
                    <a:pt x="145" y="661"/>
                    <a:pt x="442" y="661"/>
                  </a:cubicBezTo>
                  <a:cubicBezTo>
                    <a:pt x="625" y="661"/>
                    <a:pt x="770" y="516"/>
                    <a:pt x="770" y="333"/>
                  </a:cubicBezTo>
                  <a:cubicBezTo>
                    <a:pt x="770" y="132"/>
                    <a:pt x="606"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7"/>
            <p:cNvSpPr/>
            <p:nvPr/>
          </p:nvSpPr>
          <p:spPr>
            <a:xfrm>
              <a:off x="7869410" y="978774"/>
              <a:ext cx="125808" cy="108020"/>
            </a:xfrm>
            <a:custGeom>
              <a:avLst/>
              <a:gdLst/>
              <a:ahLst/>
              <a:cxnLst/>
              <a:rect l="l" t="t" r="r" b="b"/>
              <a:pathLst>
                <a:path w="771" h="662" extrusionOk="0">
                  <a:moveTo>
                    <a:pt x="439" y="0"/>
                  </a:moveTo>
                  <a:cubicBezTo>
                    <a:pt x="358" y="0"/>
                    <a:pt x="275" y="30"/>
                    <a:pt x="206" y="97"/>
                  </a:cubicBezTo>
                  <a:cubicBezTo>
                    <a:pt x="0" y="310"/>
                    <a:pt x="145" y="661"/>
                    <a:pt x="442" y="661"/>
                  </a:cubicBezTo>
                  <a:cubicBezTo>
                    <a:pt x="625" y="661"/>
                    <a:pt x="770" y="516"/>
                    <a:pt x="770" y="333"/>
                  </a:cubicBezTo>
                  <a:cubicBezTo>
                    <a:pt x="770" y="132"/>
                    <a:pt x="610" y="0"/>
                    <a:pt x="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7"/>
            <p:cNvSpPr/>
            <p:nvPr/>
          </p:nvSpPr>
          <p:spPr>
            <a:xfrm>
              <a:off x="8128206" y="978285"/>
              <a:ext cx="107206" cy="108510"/>
            </a:xfrm>
            <a:custGeom>
              <a:avLst/>
              <a:gdLst/>
              <a:ahLst/>
              <a:cxnLst/>
              <a:rect l="l" t="t" r="r" b="b"/>
              <a:pathLst>
                <a:path w="657" h="665" extrusionOk="0">
                  <a:moveTo>
                    <a:pt x="328" y="1"/>
                  </a:moveTo>
                  <a:cubicBezTo>
                    <a:pt x="145" y="1"/>
                    <a:pt x="1" y="153"/>
                    <a:pt x="1" y="336"/>
                  </a:cubicBezTo>
                  <a:cubicBezTo>
                    <a:pt x="1" y="519"/>
                    <a:pt x="145" y="664"/>
                    <a:pt x="328" y="664"/>
                  </a:cubicBezTo>
                  <a:cubicBezTo>
                    <a:pt x="512" y="664"/>
                    <a:pt x="656" y="519"/>
                    <a:pt x="656" y="336"/>
                  </a:cubicBezTo>
                  <a:cubicBezTo>
                    <a:pt x="656" y="153"/>
                    <a:pt x="512"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6" name="Google Shape;1466;p37"/>
          <p:cNvSpPr txBox="1">
            <a:spLocks noGrp="1"/>
          </p:cNvSpPr>
          <p:nvPr>
            <p:ph type="title"/>
          </p:nvPr>
        </p:nvSpPr>
        <p:spPr>
          <a:xfrm flipH="1">
            <a:off x="4490541" y="2630003"/>
            <a:ext cx="2931868" cy="53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Dijkstra algorithm</a:t>
            </a:r>
            <a:br>
              <a:rPr lang="en-US" sz="2400" dirty="0"/>
            </a:br>
            <a:r>
              <a:rPr lang="en-US" sz="2400" dirty="0"/>
              <a:t>definition and logic</a:t>
            </a:r>
            <a:endParaRPr sz="2400" dirty="0"/>
          </a:p>
        </p:txBody>
      </p:sp>
      <p:sp>
        <p:nvSpPr>
          <p:cNvPr id="1467" name="Google Shape;1467;p37"/>
          <p:cNvSpPr/>
          <p:nvPr/>
        </p:nvSpPr>
        <p:spPr>
          <a:xfrm flipH="1">
            <a:off x="4995650" y="1398713"/>
            <a:ext cx="1921800" cy="1010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7"/>
          <p:cNvSpPr txBox="1">
            <a:spLocks noGrp="1"/>
          </p:cNvSpPr>
          <p:nvPr>
            <p:ph type="title" idx="2"/>
          </p:nvPr>
        </p:nvSpPr>
        <p:spPr>
          <a:xfrm flipH="1">
            <a:off x="5197325" y="1479925"/>
            <a:ext cx="1518300" cy="8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2721457" y="3395342"/>
            <a:ext cx="3701083"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200"/>
              </a:spcAft>
              <a:buNone/>
            </a:pPr>
            <a:r>
              <a:rPr lang="en-US" sz="1600" dirty="0">
                <a:solidFill>
                  <a:srgbClr val="263238"/>
                </a:solidFill>
                <a:latin typeface="Nunito"/>
                <a:ea typeface="Nunito"/>
                <a:cs typeface="Nunito"/>
                <a:sym typeface="Nunito"/>
              </a:rPr>
              <a:t>How to we calculate the shortest between two nodes in such trees?</a:t>
            </a:r>
            <a:endParaRPr sz="1600" dirty="0">
              <a:solidFill>
                <a:srgbClr val="263238"/>
              </a:solidFill>
              <a:latin typeface="Nunito"/>
              <a:ea typeface="Nunito"/>
              <a:cs typeface="Nunito"/>
              <a:sym typeface="Nunito"/>
            </a:endParaRPr>
          </a:p>
        </p:txBody>
      </p:sp>
      <p:pic>
        <p:nvPicPr>
          <p:cNvPr id="1026" name="Picture 2">
            <a:extLst>
              <a:ext uri="{FF2B5EF4-FFF2-40B4-BE49-F238E27FC236}">
                <a16:creationId xmlns:a16="http://schemas.microsoft.com/office/drawing/2014/main" id="{06630F2A-63C0-3547-08DA-2BC977EAEC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453" y="840828"/>
            <a:ext cx="4297090" cy="20041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1865085" y="3351796"/>
            <a:ext cx="5413829" cy="355500"/>
          </a:xfrm>
          <a:prstGeom prst="rect">
            <a:avLst/>
          </a:prstGeom>
          <a:noFill/>
          <a:ln>
            <a:noFill/>
          </a:ln>
        </p:spPr>
        <p:txBody>
          <a:bodyPr spcFirstLastPara="1" wrap="square" lIns="91425" tIns="91425" rIns="91425" bIns="91425" anchor="ctr" anchorCtr="0">
            <a:noAutofit/>
          </a:bodyPr>
          <a:lstStyle/>
          <a:p>
            <a:pPr algn="ctr"/>
            <a:r>
              <a:rPr lang="en-US" sz="1000" b="0" i="0" dirty="0">
                <a:solidFill>
                  <a:srgbClr val="000000"/>
                </a:solidFill>
                <a:effectLst/>
                <a:latin typeface="Raleway" pitchFamily="2" charset="0"/>
              </a:rPr>
              <a:t>Now that we have our graph initialized, we pick the node with the lowest distance from the unsettled set, then we evaluate all adjacent nodes that are not in settled nodes:</a:t>
            </a:r>
            <a:br>
              <a:rPr lang="en-US" sz="1000" b="0" i="0" dirty="0">
                <a:solidFill>
                  <a:srgbClr val="000000"/>
                </a:solidFill>
                <a:effectLst/>
                <a:latin typeface="Raleway" pitchFamily="2" charset="0"/>
              </a:rPr>
            </a:br>
            <a:br>
              <a:rPr lang="en-US" sz="1000" b="0" i="0" dirty="0">
                <a:solidFill>
                  <a:srgbClr val="000000"/>
                </a:solidFill>
                <a:effectLst/>
                <a:latin typeface="Raleway" pitchFamily="2" charset="0"/>
              </a:rPr>
            </a:br>
            <a:r>
              <a:rPr lang="en-US" sz="1000" b="0" i="0" dirty="0">
                <a:solidFill>
                  <a:srgbClr val="000000"/>
                </a:solidFill>
                <a:effectLst/>
                <a:latin typeface="Raleway" pitchFamily="2" charset="0"/>
              </a:rPr>
              <a:t>The idea is to add the edge weight to the evaluation node distance, then compare it to the destination's distance. e.g. for node B, 0+10 is lower than INFINITY, so the new distance for node B is 10, and the new predecessor is A, the same applies to node C.</a:t>
            </a:r>
          </a:p>
          <a:p>
            <a:pPr algn="ctr"/>
            <a:r>
              <a:rPr lang="en-US" sz="1000" b="0" i="0" dirty="0">
                <a:solidFill>
                  <a:srgbClr val="000000"/>
                </a:solidFill>
                <a:effectLst/>
                <a:latin typeface="Raleway" pitchFamily="2" charset="0"/>
              </a:rPr>
              <a:t>Node A is then moved from the unsettled nodes set to the settled nodes.</a:t>
            </a:r>
          </a:p>
          <a:p>
            <a:pPr marL="0" lvl="0" indent="0" algn="ctr" rtl="0">
              <a:spcBef>
                <a:spcPts val="0"/>
              </a:spcBef>
              <a:spcAft>
                <a:spcPts val="1200"/>
              </a:spcAft>
              <a:buNone/>
            </a:pPr>
            <a:endParaRPr sz="1000" dirty="0">
              <a:solidFill>
                <a:srgbClr val="263238"/>
              </a:solidFill>
              <a:latin typeface="Nunito"/>
              <a:ea typeface="Nunito"/>
              <a:cs typeface="Nunito"/>
              <a:sym typeface="Nunito"/>
            </a:endParaRPr>
          </a:p>
        </p:txBody>
      </p:sp>
      <p:pic>
        <p:nvPicPr>
          <p:cNvPr id="2050" name="Picture 2" descr="step2">
            <a:extLst>
              <a:ext uri="{FF2B5EF4-FFF2-40B4-BE49-F238E27FC236}">
                <a16:creationId xmlns:a16="http://schemas.microsoft.com/office/drawing/2014/main" id="{59BE6040-1FA3-F738-B694-9DBD83012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1089476"/>
            <a:ext cx="2857500" cy="129540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135;p34">
            <a:extLst>
              <a:ext uri="{FF2B5EF4-FFF2-40B4-BE49-F238E27FC236}">
                <a16:creationId xmlns:a16="http://schemas.microsoft.com/office/drawing/2014/main" id="{FC05DC45-3833-BF0B-9394-96306B4D0687}"/>
              </a:ext>
            </a:extLst>
          </p:cNvPr>
          <p:cNvSpPr txBox="1">
            <a:spLocks/>
          </p:cNvSpPr>
          <p:nvPr/>
        </p:nvSpPr>
        <p:spPr>
          <a:xfrm>
            <a:off x="-453572" y="195940"/>
            <a:ext cx="10051144" cy="119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Nunito"/>
              <a:buNone/>
              <a:defRPr sz="3300" b="1" i="0" u="none" strike="noStrike" cap="none">
                <a:solidFill>
                  <a:schemeClr val="lt2"/>
                </a:solidFill>
                <a:latin typeface="Nunito"/>
                <a:ea typeface="Nunito"/>
                <a:cs typeface="Nunito"/>
                <a:sym typeface="Nunito"/>
              </a:defRPr>
            </a:lvl1pPr>
            <a:lvl2pPr marR="0" lvl="1"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9pPr>
          </a:lstStyle>
          <a:p>
            <a:r>
              <a:rPr lang="en-US" sz="1800" dirty="0">
                <a:solidFill>
                  <a:schemeClr val="bg2"/>
                </a:solidFill>
              </a:rPr>
              <a:t>EXAMPLE</a:t>
            </a:r>
          </a:p>
        </p:txBody>
      </p:sp>
    </p:spTree>
    <p:extLst>
      <p:ext uri="{BB962C8B-B14F-4D97-AF65-F5344CB8AC3E}">
        <p14:creationId xmlns:p14="http://schemas.microsoft.com/office/powerpoint/2010/main" val="4228132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1865085" y="3351796"/>
            <a:ext cx="5413829" cy="355500"/>
          </a:xfrm>
          <a:prstGeom prst="rect">
            <a:avLst/>
          </a:prstGeom>
          <a:noFill/>
          <a:ln>
            <a:noFill/>
          </a:ln>
        </p:spPr>
        <p:txBody>
          <a:bodyPr spcFirstLastPara="1" wrap="square" lIns="91425" tIns="91425" rIns="91425" bIns="91425" anchor="ctr" anchorCtr="0">
            <a:noAutofit/>
          </a:bodyPr>
          <a:lstStyle/>
          <a:p>
            <a:pPr algn="ctr"/>
            <a:r>
              <a:rPr lang="en-US" sz="1100" b="0" i="0" dirty="0">
                <a:solidFill>
                  <a:srgbClr val="000000"/>
                </a:solidFill>
                <a:effectLst/>
                <a:latin typeface="Raleway" pitchFamily="2" charset="0"/>
              </a:rPr>
              <a:t>Nodes B and C are added to the unsettled nodes because they can be reached, but they need to be evaluated.</a:t>
            </a:r>
          </a:p>
          <a:p>
            <a:pPr algn="ctr"/>
            <a:r>
              <a:rPr lang="en-US" sz="1100" b="0" i="0" dirty="0">
                <a:solidFill>
                  <a:srgbClr val="000000"/>
                </a:solidFill>
                <a:effectLst/>
                <a:latin typeface="Raleway" pitchFamily="2" charset="0"/>
              </a:rPr>
              <a:t>Now that we have two nodes in the unsettled set, we choose the one with the lowest distance (node B), then we reiterate until we settle all nodes in the graph:</a:t>
            </a:r>
          </a:p>
          <a:p>
            <a:pPr algn="ctr"/>
            <a:br>
              <a:rPr lang="en-US" sz="1100" b="0" i="0" u="sng" dirty="0">
                <a:solidFill>
                  <a:srgbClr val="267438"/>
                </a:solidFill>
                <a:effectLst/>
                <a:latin typeface="Raleway" pitchFamily="2" charset="0"/>
                <a:hlinkClick r:id="rId3"/>
              </a:rPr>
            </a:br>
            <a:endParaRPr sz="1000" dirty="0">
              <a:solidFill>
                <a:srgbClr val="263238"/>
              </a:solidFill>
              <a:latin typeface="Nunito"/>
              <a:ea typeface="Nunito"/>
              <a:cs typeface="Nunito"/>
              <a:sym typeface="Nunito"/>
            </a:endParaRPr>
          </a:p>
        </p:txBody>
      </p:sp>
      <p:sp>
        <p:nvSpPr>
          <p:cNvPr id="2" name="Google Shape;1135;p34">
            <a:extLst>
              <a:ext uri="{FF2B5EF4-FFF2-40B4-BE49-F238E27FC236}">
                <a16:creationId xmlns:a16="http://schemas.microsoft.com/office/drawing/2014/main" id="{FC05DC45-3833-BF0B-9394-96306B4D0687}"/>
              </a:ext>
            </a:extLst>
          </p:cNvPr>
          <p:cNvSpPr txBox="1">
            <a:spLocks/>
          </p:cNvSpPr>
          <p:nvPr/>
        </p:nvSpPr>
        <p:spPr>
          <a:xfrm>
            <a:off x="-453572" y="195940"/>
            <a:ext cx="10051144" cy="119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Nunito"/>
              <a:buNone/>
              <a:defRPr sz="3300" b="1" i="0" u="none" strike="noStrike" cap="none">
                <a:solidFill>
                  <a:schemeClr val="lt2"/>
                </a:solidFill>
                <a:latin typeface="Nunito"/>
                <a:ea typeface="Nunito"/>
                <a:cs typeface="Nunito"/>
                <a:sym typeface="Nunito"/>
              </a:defRPr>
            </a:lvl1pPr>
            <a:lvl2pPr marR="0" lvl="1"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9pPr>
          </a:lstStyle>
          <a:p>
            <a:r>
              <a:rPr lang="en-US" sz="1800" dirty="0">
                <a:solidFill>
                  <a:schemeClr val="bg2"/>
                </a:solidFill>
              </a:rPr>
              <a:t>EXAMPLE</a:t>
            </a:r>
          </a:p>
        </p:txBody>
      </p:sp>
      <p:pic>
        <p:nvPicPr>
          <p:cNvPr id="3074" name="Picture 2" descr="step8">
            <a:extLst>
              <a:ext uri="{FF2B5EF4-FFF2-40B4-BE49-F238E27FC236}">
                <a16:creationId xmlns:a16="http://schemas.microsoft.com/office/drawing/2014/main" id="{ADAF7081-89EC-8286-C59B-5B7BFAEAD8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9" y="1198335"/>
            <a:ext cx="28575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227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1865085" y="3351796"/>
            <a:ext cx="5413829" cy="355500"/>
          </a:xfrm>
          <a:prstGeom prst="rect">
            <a:avLst/>
          </a:prstGeom>
          <a:noFill/>
          <a:ln>
            <a:noFill/>
          </a:ln>
        </p:spPr>
        <p:txBody>
          <a:bodyPr spcFirstLastPara="1" wrap="square" lIns="91425" tIns="91425" rIns="91425" bIns="91425" anchor="ctr" anchorCtr="0">
            <a:noAutofit/>
          </a:bodyPr>
          <a:lstStyle/>
          <a:p>
            <a:pPr algn="ctr"/>
            <a:endParaRPr sz="1000" dirty="0">
              <a:solidFill>
                <a:srgbClr val="263238"/>
              </a:solidFill>
              <a:latin typeface="Nunito"/>
              <a:ea typeface="Nunito"/>
              <a:cs typeface="Nunito"/>
              <a:sym typeface="Nunito"/>
            </a:endParaRPr>
          </a:p>
        </p:txBody>
      </p:sp>
      <p:sp>
        <p:nvSpPr>
          <p:cNvPr id="2" name="Google Shape;1135;p34">
            <a:extLst>
              <a:ext uri="{FF2B5EF4-FFF2-40B4-BE49-F238E27FC236}">
                <a16:creationId xmlns:a16="http://schemas.microsoft.com/office/drawing/2014/main" id="{FC05DC45-3833-BF0B-9394-96306B4D0687}"/>
              </a:ext>
            </a:extLst>
          </p:cNvPr>
          <p:cNvSpPr txBox="1">
            <a:spLocks/>
          </p:cNvSpPr>
          <p:nvPr/>
        </p:nvSpPr>
        <p:spPr>
          <a:xfrm>
            <a:off x="-453573" y="-144383"/>
            <a:ext cx="10051144" cy="119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Nunito"/>
              <a:buNone/>
              <a:defRPr sz="3300" b="1" i="0" u="none" strike="noStrike" cap="none">
                <a:solidFill>
                  <a:schemeClr val="lt2"/>
                </a:solidFill>
                <a:latin typeface="Nunito"/>
                <a:ea typeface="Nunito"/>
                <a:cs typeface="Nunito"/>
                <a:sym typeface="Nunito"/>
              </a:defRPr>
            </a:lvl1pPr>
            <a:lvl2pPr marR="0" lvl="1"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9pPr>
          </a:lstStyle>
          <a:p>
            <a:r>
              <a:rPr lang="en-US" sz="1800" dirty="0">
                <a:solidFill>
                  <a:schemeClr val="bg2"/>
                </a:solidFill>
              </a:rPr>
              <a:t>EXAMPLE</a:t>
            </a:r>
          </a:p>
        </p:txBody>
      </p:sp>
      <p:pic>
        <p:nvPicPr>
          <p:cNvPr id="3074" name="Picture 2" descr="step8">
            <a:extLst>
              <a:ext uri="{FF2B5EF4-FFF2-40B4-BE49-F238E27FC236}">
                <a16:creationId xmlns:a16="http://schemas.microsoft.com/office/drawing/2014/main" id="{ADAF7081-89EC-8286-C59B-5B7BFAEAD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9" y="614456"/>
            <a:ext cx="2510065" cy="11378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7976EE0-CCAD-C689-BBB1-10CFEA69ACD7}"/>
              </a:ext>
            </a:extLst>
          </p:cNvPr>
          <p:cNvPicPr>
            <a:picLocks noChangeAspect="1"/>
          </p:cNvPicPr>
          <p:nvPr/>
        </p:nvPicPr>
        <p:blipFill>
          <a:blip r:embed="rId4"/>
          <a:stretch>
            <a:fillRect/>
          </a:stretch>
        </p:blipFill>
        <p:spPr>
          <a:xfrm>
            <a:off x="2247760" y="1913291"/>
            <a:ext cx="4648478" cy="2354496"/>
          </a:xfrm>
          <a:prstGeom prst="rect">
            <a:avLst/>
          </a:prstGeom>
        </p:spPr>
      </p:pic>
    </p:spTree>
    <p:extLst>
      <p:ext uri="{BB962C8B-B14F-4D97-AF65-F5344CB8AC3E}">
        <p14:creationId xmlns:p14="http://schemas.microsoft.com/office/powerpoint/2010/main" val="336402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1865085" y="3351796"/>
            <a:ext cx="5413829" cy="355500"/>
          </a:xfrm>
          <a:prstGeom prst="rect">
            <a:avLst/>
          </a:prstGeom>
          <a:noFill/>
          <a:ln>
            <a:noFill/>
          </a:ln>
        </p:spPr>
        <p:txBody>
          <a:bodyPr spcFirstLastPara="1" wrap="square" lIns="91425" tIns="91425" rIns="91425" bIns="91425" anchor="ctr" anchorCtr="0">
            <a:noAutofit/>
          </a:bodyPr>
          <a:lstStyle/>
          <a:p>
            <a:pPr algn="ctr"/>
            <a:endParaRPr sz="1000" dirty="0">
              <a:solidFill>
                <a:srgbClr val="263238"/>
              </a:solidFill>
              <a:latin typeface="Nunito"/>
              <a:ea typeface="Nunito"/>
              <a:cs typeface="Nunito"/>
              <a:sym typeface="Nunito"/>
            </a:endParaRPr>
          </a:p>
        </p:txBody>
      </p:sp>
      <p:sp>
        <p:nvSpPr>
          <p:cNvPr id="2" name="Google Shape;1135;p34">
            <a:extLst>
              <a:ext uri="{FF2B5EF4-FFF2-40B4-BE49-F238E27FC236}">
                <a16:creationId xmlns:a16="http://schemas.microsoft.com/office/drawing/2014/main" id="{FC05DC45-3833-BF0B-9394-96306B4D0687}"/>
              </a:ext>
            </a:extLst>
          </p:cNvPr>
          <p:cNvSpPr txBox="1">
            <a:spLocks/>
          </p:cNvSpPr>
          <p:nvPr/>
        </p:nvSpPr>
        <p:spPr>
          <a:xfrm>
            <a:off x="-453573" y="719217"/>
            <a:ext cx="10051144" cy="119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Nunito"/>
              <a:buNone/>
              <a:defRPr sz="3300" b="1" i="0" u="none" strike="noStrike" cap="none">
                <a:solidFill>
                  <a:schemeClr val="lt2"/>
                </a:solidFill>
                <a:latin typeface="Nunito"/>
                <a:ea typeface="Nunito"/>
                <a:cs typeface="Nunito"/>
                <a:sym typeface="Nunito"/>
              </a:defRPr>
            </a:lvl1pPr>
            <a:lvl2pPr marR="0" lvl="1"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chemeClr val="dk1"/>
              </a:buClr>
              <a:buSzPts val="3500"/>
              <a:buFont typeface="Nunito"/>
              <a:buNone/>
              <a:defRPr sz="3500" b="1" i="0" u="none" strike="noStrike" cap="none">
                <a:solidFill>
                  <a:schemeClr val="dk1"/>
                </a:solidFill>
                <a:latin typeface="Nunito"/>
                <a:ea typeface="Nunito"/>
                <a:cs typeface="Nunito"/>
                <a:sym typeface="Nunito"/>
              </a:defRPr>
            </a:lvl9pPr>
          </a:lstStyle>
          <a:p>
            <a:r>
              <a:rPr lang="en-US" sz="1800" dirty="0">
                <a:solidFill>
                  <a:schemeClr val="bg2"/>
                </a:solidFill>
              </a:rPr>
              <a:t>Final answer for this example</a:t>
            </a:r>
          </a:p>
        </p:txBody>
      </p:sp>
      <p:sp>
        <p:nvSpPr>
          <p:cNvPr id="3" name="Google Shape;1873;p49">
            <a:extLst>
              <a:ext uri="{FF2B5EF4-FFF2-40B4-BE49-F238E27FC236}">
                <a16:creationId xmlns:a16="http://schemas.microsoft.com/office/drawing/2014/main" id="{E0072DB5-C1AB-3A8C-60F9-9081BEA1BCFB}"/>
              </a:ext>
            </a:extLst>
          </p:cNvPr>
          <p:cNvSpPr txBox="1"/>
          <p:nvPr/>
        </p:nvSpPr>
        <p:spPr>
          <a:xfrm>
            <a:off x="1865085" y="2571750"/>
            <a:ext cx="5413829" cy="355500"/>
          </a:xfrm>
          <a:prstGeom prst="rect">
            <a:avLst/>
          </a:prstGeom>
          <a:noFill/>
          <a:ln>
            <a:noFill/>
          </a:ln>
        </p:spPr>
        <p:txBody>
          <a:bodyPr spcFirstLastPara="1" wrap="square" lIns="91425" tIns="91425" rIns="91425" bIns="91425" anchor="ctr" anchorCtr="0">
            <a:noAutofit/>
          </a:bodyPr>
          <a:lstStyle/>
          <a:p>
            <a:pPr algn="ctr"/>
            <a:r>
              <a:rPr lang="en-US" sz="1600" b="0" i="0" dirty="0">
                <a:solidFill>
                  <a:srgbClr val="000000"/>
                </a:solidFill>
                <a:effectLst/>
                <a:latin typeface="Raleway" pitchFamily="2" charset="0"/>
              </a:rPr>
              <a:t>Finally, we can calculate the shortest paths from node A are as follows:</a:t>
            </a:r>
          </a:p>
          <a:p>
            <a:pPr algn="ctr">
              <a:buFont typeface="Arial" panose="020B0604020202020204" pitchFamily="34" charset="0"/>
              <a:buChar char="•"/>
            </a:pPr>
            <a:r>
              <a:rPr lang="en-US" sz="1600" b="0" i="0" dirty="0">
                <a:solidFill>
                  <a:srgbClr val="000000"/>
                </a:solidFill>
                <a:effectLst/>
                <a:latin typeface="Raleway" pitchFamily="2" charset="0"/>
              </a:rPr>
              <a:t>Node B : A –&gt; B (total distance = 10)</a:t>
            </a:r>
          </a:p>
          <a:p>
            <a:pPr algn="ctr">
              <a:buFont typeface="Arial" panose="020B0604020202020204" pitchFamily="34" charset="0"/>
              <a:buChar char="•"/>
            </a:pPr>
            <a:r>
              <a:rPr lang="en-US" sz="1600" b="0" i="0" dirty="0">
                <a:solidFill>
                  <a:srgbClr val="000000"/>
                </a:solidFill>
                <a:effectLst/>
                <a:latin typeface="Raleway" pitchFamily="2" charset="0"/>
              </a:rPr>
              <a:t>Node C : A –&gt; C (total distance = 15)</a:t>
            </a:r>
          </a:p>
          <a:p>
            <a:pPr algn="ctr">
              <a:buFont typeface="Arial" panose="020B0604020202020204" pitchFamily="34" charset="0"/>
              <a:buChar char="•"/>
            </a:pPr>
            <a:r>
              <a:rPr lang="en-US" sz="1600" b="0" i="0" dirty="0">
                <a:solidFill>
                  <a:srgbClr val="000000"/>
                </a:solidFill>
                <a:effectLst/>
                <a:latin typeface="Raleway" pitchFamily="2" charset="0"/>
              </a:rPr>
              <a:t>Node D : A –&gt; B –&gt; D (total distance = 22)</a:t>
            </a:r>
          </a:p>
          <a:p>
            <a:pPr algn="ctr">
              <a:buFont typeface="Arial" panose="020B0604020202020204" pitchFamily="34" charset="0"/>
              <a:buChar char="•"/>
            </a:pPr>
            <a:r>
              <a:rPr lang="en-US" sz="1600" b="0" i="0" dirty="0">
                <a:solidFill>
                  <a:srgbClr val="000000"/>
                </a:solidFill>
                <a:effectLst/>
                <a:latin typeface="Raleway" pitchFamily="2" charset="0"/>
              </a:rPr>
              <a:t>Node E : A –&gt; B –&gt; D –&gt; E (total distance = 24)</a:t>
            </a:r>
          </a:p>
          <a:p>
            <a:pPr algn="ctr">
              <a:buFont typeface="Arial" panose="020B0604020202020204" pitchFamily="34" charset="0"/>
              <a:buChar char="•"/>
            </a:pPr>
            <a:r>
              <a:rPr lang="en-US" sz="1600" b="0" i="0" dirty="0">
                <a:solidFill>
                  <a:srgbClr val="000000"/>
                </a:solidFill>
                <a:effectLst/>
                <a:latin typeface="Raleway" pitchFamily="2" charset="0"/>
              </a:rPr>
              <a:t>Node F : A –&gt; B –&gt; D –&gt; F (total distance = 23)</a:t>
            </a:r>
          </a:p>
          <a:p>
            <a:pPr algn="ctr"/>
            <a:endParaRPr sz="1600" dirty="0">
              <a:solidFill>
                <a:srgbClr val="263238"/>
              </a:solidFill>
              <a:latin typeface="Nunito"/>
              <a:ea typeface="Nunito"/>
              <a:cs typeface="Nunito"/>
              <a:sym typeface="Nunito"/>
            </a:endParaRPr>
          </a:p>
        </p:txBody>
      </p:sp>
    </p:spTree>
    <p:extLst>
      <p:ext uri="{BB962C8B-B14F-4D97-AF65-F5344CB8AC3E}">
        <p14:creationId xmlns:p14="http://schemas.microsoft.com/office/powerpoint/2010/main" val="1454219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3" name="Google Shape;1873;p49"/>
          <p:cNvSpPr txBox="1"/>
          <p:nvPr/>
        </p:nvSpPr>
        <p:spPr>
          <a:xfrm>
            <a:off x="2721457" y="3395342"/>
            <a:ext cx="3701083"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200"/>
              </a:spcAft>
              <a:buNone/>
            </a:pPr>
            <a:r>
              <a:rPr lang="en-US" sz="1600" dirty="0">
                <a:solidFill>
                  <a:srgbClr val="263238"/>
                </a:solidFill>
                <a:latin typeface="Nunito"/>
                <a:ea typeface="Nunito"/>
                <a:cs typeface="Nunito"/>
                <a:sym typeface="Nunito"/>
              </a:rPr>
              <a:t>Implementation in JAVA.</a:t>
            </a:r>
            <a:endParaRPr sz="1600" dirty="0">
              <a:solidFill>
                <a:srgbClr val="263238"/>
              </a:solidFill>
              <a:latin typeface="Nunito"/>
              <a:ea typeface="Nunito"/>
              <a:cs typeface="Nunito"/>
              <a:sym typeface="Nunito"/>
            </a:endParaRPr>
          </a:p>
        </p:txBody>
      </p:sp>
      <p:pic>
        <p:nvPicPr>
          <p:cNvPr id="1026" name="Picture 2">
            <a:extLst>
              <a:ext uri="{FF2B5EF4-FFF2-40B4-BE49-F238E27FC236}">
                <a16:creationId xmlns:a16="http://schemas.microsoft.com/office/drawing/2014/main" id="{06630F2A-63C0-3547-08DA-2BC977EAEC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453" y="840828"/>
            <a:ext cx="4297090" cy="2004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538937"/>
      </p:ext>
    </p:extLst>
  </p:cSld>
  <p:clrMapOvr>
    <a:masterClrMapping/>
  </p:clrMapOvr>
</p:sld>
</file>

<file path=ppt/theme/theme1.xml><?xml version="1.0" encoding="utf-8"?>
<a:theme xmlns:a="http://schemas.openxmlformats.org/drawingml/2006/main" name=" Operations with Fractions for Distance Learning by Slidesgo">
  <a:themeElements>
    <a:clrScheme name="Simple Light">
      <a:dk1>
        <a:srgbClr val="263238"/>
      </a:dk1>
      <a:lt1>
        <a:srgbClr val="EEEFF0"/>
      </a:lt1>
      <a:dk2>
        <a:srgbClr val="263238"/>
      </a:dk2>
      <a:lt2>
        <a:srgbClr val="FFFFFF"/>
      </a:lt2>
      <a:accent1>
        <a:srgbClr val="0169EE"/>
      </a:accent1>
      <a:accent2>
        <a:srgbClr val="F0AE00"/>
      </a:accent2>
      <a:accent3>
        <a:srgbClr val="EEEFF0"/>
      </a:accent3>
      <a:accent4>
        <a:srgbClr val="0169EE"/>
      </a:accent4>
      <a:accent5>
        <a:srgbClr val="F0AE00"/>
      </a:accent5>
      <a:accent6>
        <a:srgbClr val="EEEFF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432</Words>
  <Application>Microsoft Office PowerPoint</Application>
  <PresentationFormat>On-screen Show (16:9)</PresentationFormat>
  <Paragraphs>57</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Nunito</vt:lpstr>
      <vt:lpstr>Arial</vt:lpstr>
      <vt:lpstr>Raleway</vt:lpstr>
      <vt:lpstr> Operations with Fractions for Distance Learning by Slidesgo</vt:lpstr>
      <vt:lpstr>ROUTE MAP NAVIGATION IN JAVA USING DIJKSTRA’S ALGORITHM</vt:lpstr>
      <vt:lpstr>Introduction</vt:lpstr>
      <vt:lpstr>Dijkstra algorithm definition and logic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vt:lpstr>
      <vt:lpstr>PowerPoint Presentation</vt:lpstr>
      <vt:lpstr>PowerPoint Presentation</vt:lpstr>
      <vt:lpstr>PowerPoint Presentation</vt:lpstr>
      <vt:lpstr>PowerPoint Presentation</vt:lpstr>
      <vt:lpstr>Classification and Relevance of remaining classes</vt:lpstr>
      <vt:lpstr>PowerPoint Presentation</vt:lpstr>
      <vt:lpstr>PowerPoint Presentation</vt:lpstr>
      <vt:lpstr>Main class and LOGIC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With Fractions For Distance Learning </dc:title>
  <dc:creator>ASUS</dc:creator>
  <cp:lastModifiedBy>Relangi Moyya</cp:lastModifiedBy>
  <cp:revision>4</cp:revision>
  <dcterms:modified xsi:type="dcterms:W3CDTF">2023-07-09T18:10:44Z</dcterms:modified>
</cp:coreProperties>
</file>