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1"/>
  </p:notesMasterIdLst>
  <p:sldIdLst>
    <p:sldId id="256" r:id="rId2"/>
    <p:sldId id="259" r:id="rId3"/>
    <p:sldId id="271" r:id="rId4"/>
    <p:sldId id="287" r:id="rId5"/>
    <p:sldId id="288" r:id="rId6"/>
    <p:sldId id="290" r:id="rId7"/>
    <p:sldId id="291" r:id="rId8"/>
    <p:sldId id="285" r:id="rId9"/>
    <p:sldId id="289" r:id="rId10"/>
    <p:sldId id="292" r:id="rId11"/>
    <p:sldId id="293" r:id="rId12"/>
    <p:sldId id="294" r:id="rId13"/>
    <p:sldId id="295" r:id="rId14"/>
    <p:sldId id="296" r:id="rId15"/>
    <p:sldId id="297" r:id="rId16"/>
    <p:sldId id="298" r:id="rId17"/>
    <p:sldId id="299" r:id="rId18"/>
    <p:sldId id="300" r:id="rId19"/>
    <p:sldId id="283"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Mulish" panose="020B0604020202020204" charset="0"/>
      <p:regular r:id="rId26"/>
      <p:bold r:id="rId27"/>
      <p:italic r:id="rId28"/>
      <p:boldItalic r:id="rId29"/>
    </p:embeddedFont>
    <p:embeddedFont>
      <p:font typeface="Nunito Light" panose="020B0604020202020204" charset="0"/>
      <p:regular r:id="rId30"/>
      <p:italic r:id="rId31"/>
    </p:embeddedFont>
    <p:embeddedFont>
      <p:font typeface="Quicksand"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AED684-88AF-4A4C-B0D9-149786DC41B4}">
  <a:tblStyle styleId="{93AED684-88AF-4A4C-B0D9-149786DC41B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snapToGrid="0">
      <p:cViewPr varScale="1">
        <p:scale>
          <a:sx n="109" d="100"/>
          <a:sy n="109" d="100"/>
        </p:scale>
        <p:origin x="125"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5283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5530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0824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103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3776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2264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876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308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599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1340135a08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1340135a08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2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540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8509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355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4772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333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609200" y="1424875"/>
            <a:ext cx="5925600" cy="2079300"/>
          </a:xfrm>
          <a:prstGeom prst="rect">
            <a:avLst/>
          </a:prstGeom>
          <a:noFill/>
        </p:spPr>
        <p:txBody>
          <a:bodyPr spcFirstLastPara="1" wrap="square" lIns="91425" tIns="91425" rIns="91425" bIns="91425" anchor="ctr" anchorCtr="0">
            <a:noAutofit/>
          </a:bodyPr>
          <a:lstStyle>
            <a:lvl1pPr lvl="0" algn="ctr">
              <a:lnSpc>
                <a:spcPct val="115000"/>
              </a:lnSpc>
              <a:spcBef>
                <a:spcPts val="0"/>
              </a:spcBef>
              <a:spcAft>
                <a:spcPts val="0"/>
              </a:spcAft>
              <a:buSzPts val="5200"/>
              <a:buNone/>
              <a:defRPr sz="72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609200" y="3573775"/>
            <a:ext cx="59427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600"/>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sp>
        <p:nvSpPr>
          <p:cNvPr id="14" name="Google Shape;14;p3"/>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3579950" y="1854500"/>
            <a:ext cx="36048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1959250" y="1854500"/>
            <a:ext cx="1189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1959250" y="2939075"/>
            <a:ext cx="5225400" cy="446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lvl1pPr>
            <a:lvl2pPr lvl="1" algn="ctr" rtl="0">
              <a:lnSpc>
                <a:spcPct val="100000"/>
              </a:lnSpc>
              <a:spcBef>
                <a:spcPts val="160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cxnSp>
        <p:nvCxnSpPr>
          <p:cNvPr id="18" name="Google Shape;18;p3"/>
          <p:cNvCxnSpPr/>
          <p:nvPr/>
        </p:nvCxnSpPr>
        <p:spPr>
          <a:xfrm rot="10800000">
            <a:off x="8761325" y="2079300"/>
            <a:ext cx="0" cy="984900"/>
          </a:xfrm>
          <a:prstGeom prst="straightConnector1">
            <a:avLst/>
          </a:prstGeom>
          <a:noFill/>
          <a:ln w="19050" cap="flat" cmpd="sng">
            <a:solidFill>
              <a:schemeClr val="lt1"/>
            </a:solidFill>
            <a:prstDash val="solid"/>
            <a:round/>
            <a:headEnd type="oval" w="med" len="med"/>
            <a:tailEnd type="oval" w="med" len="med"/>
          </a:ln>
        </p:spPr>
      </p:cxnSp>
      <p:cxnSp>
        <p:nvCxnSpPr>
          <p:cNvPr id="19" name="Google Shape;19;p3"/>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0" name="Google Shape;20;p3"/>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2" name="Google Shape;22;p3"/>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3" name="Google Shape;23;p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24" name="Google Shape;24;p3"/>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5" name="Google Shape;25;p3"/>
          <p:cNvCxnSpPr/>
          <p:nvPr/>
        </p:nvCxnSpPr>
        <p:spPr>
          <a:xfrm rot="10800000">
            <a:off x="394350" y="2079300"/>
            <a:ext cx="0" cy="9849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 name="Google Shape;28;p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9" name="Google Shape;29;p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 name="Google Shape;30;p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31" name="Google Shape;31;p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32" name="Google Shape;32;p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33" name="Google Shape;33;p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34" name="Google Shape;3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4"/>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chemeClr val="dk2"/>
              </a:buClr>
              <a:buSzPts val="800"/>
              <a:buFont typeface="Nunito Light"/>
              <a:buChar char="●"/>
              <a:defRPr/>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Clr>
                <a:srgbClr val="FFC800"/>
              </a:buClr>
              <a:buSzPts val="1200"/>
              <a:buFont typeface="Nunito Light"/>
              <a:buChar char="■"/>
              <a:defRPr/>
            </a:lvl3pPr>
            <a:lvl4pPr marL="1828800" lvl="3" indent="-304800" rtl="0">
              <a:lnSpc>
                <a:spcPct val="115000"/>
              </a:lnSpc>
              <a:spcBef>
                <a:spcPts val="1600"/>
              </a:spcBef>
              <a:spcAft>
                <a:spcPts val="0"/>
              </a:spcAft>
              <a:buClr>
                <a:srgbClr val="FFC800"/>
              </a:buClr>
              <a:buSzPts val="1200"/>
              <a:buFont typeface="Nunito Light"/>
              <a:buChar char="●"/>
              <a:defRPr/>
            </a:lvl4pPr>
            <a:lvl5pPr marL="2286000" lvl="4" indent="-304800" rtl="0">
              <a:lnSpc>
                <a:spcPct val="115000"/>
              </a:lnSpc>
              <a:spcBef>
                <a:spcPts val="1600"/>
              </a:spcBef>
              <a:spcAft>
                <a:spcPts val="0"/>
              </a:spcAft>
              <a:buClr>
                <a:srgbClr val="434343"/>
              </a:buClr>
              <a:buSzPts val="1200"/>
              <a:buFont typeface="Nunito Light"/>
              <a:buChar char="○"/>
              <a:defRPr/>
            </a:lvl5pPr>
            <a:lvl6pPr marL="2743200" lvl="5" indent="-304800" rtl="0">
              <a:lnSpc>
                <a:spcPct val="115000"/>
              </a:lnSpc>
              <a:spcBef>
                <a:spcPts val="1600"/>
              </a:spcBef>
              <a:spcAft>
                <a:spcPts val="0"/>
              </a:spcAft>
              <a:buClr>
                <a:srgbClr val="434343"/>
              </a:buClr>
              <a:buSzPts val="1200"/>
              <a:buFont typeface="Nunito Light"/>
              <a:buChar char="■"/>
              <a:defRPr/>
            </a:lvl6pPr>
            <a:lvl7pPr marL="3200400" lvl="6" indent="-304800" rtl="0">
              <a:lnSpc>
                <a:spcPct val="115000"/>
              </a:lnSpc>
              <a:spcBef>
                <a:spcPts val="1600"/>
              </a:spcBef>
              <a:spcAft>
                <a:spcPts val="0"/>
              </a:spcAft>
              <a:buClr>
                <a:srgbClr val="434343"/>
              </a:buClr>
              <a:buSzPts val="1200"/>
              <a:buFont typeface="Nunito Light"/>
              <a:buChar char="●"/>
              <a:defRPr/>
            </a:lvl7pPr>
            <a:lvl8pPr marL="3657600" lvl="7" indent="-304800" rtl="0">
              <a:lnSpc>
                <a:spcPct val="115000"/>
              </a:lnSpc>
              <a:spcBef>
                <a:spcPts val="1600"/>
              </a:spcBef>
              <a:spcAft>
                <a:spcPts val="0"/>
              </a:spcAft>
              <a:buClr>
                <a:srgbClr val="434343"/>
              </a:buClr>
              <a:buSzPts val="1200"/>
              <a:buFont typeface="Nunito Light"/>
              <a:buChar char="○"/>
              <a:defRPr/>
            </a:lvl8pPr>
            <a:lvl9pPr marL="4114800" lvl="8" indent="-304800" rtl="0">
              <a:lnSpc>
                <a:spcPct val="115000"/>
              </a:lnSpc>
              <a:spcBef>
                <a:spcPts val="1600"/>
              </a:spcBef>
              <a:spcAft>
                <a:spcPts val="1600"/>
              </a:spcAft>
              <a:buClr>
                <a:srgbClr val="434343"/>
              </a:buClr>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9" name="Google Shape;79;p9"/>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0" name="Google Shape;80;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50"/>
        <p:cNvGrpSpPr/>
        <p:nvPr/>
      </p:nvGrpSpPr>
      <p:grpSpPr>
        <a:xfrm>
          <a:off x="0" y="0"/>
          <a:ext cx="0" cy="0"/>
          <a:chOff x="0" y="0"/>
          <a:chExt cx="0" cy="0"/>
        </a:xfrm>
      </p:grpSpPr>
      <p:sp>
        <p:nvSpPr>
          <p:cNvPr id="251" name="Google Shape;251;p23"/>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txBox="1">
            <a:spLocks noGrp="1"/>
          </p:cNvSpPr>
          <p:nvPr>
            <p:ph type="title"/>
          </p:nvPr>
        </p:nvSpPr>
        <p:spPr>
          <a:xfrm>
            <a:off x="2347938" y="54000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3" name="Google Shape;253;p23"/>
          <p:cNvSpPr txBox="1">
            <a:spLocks noGrp="1"/>
          </p:cNvSpPr>
          <p:nvPr>
            <p:ph type="subTitle" idx="1"/>
          </p:nvPr>
        </p:nvSpPr>
        <p:spPr>
          <a:xfrm>
            <a:off x="2347900" y="1717825"/>
            <a:ext cx="4448100" cy="12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4" name="Google Shape;254;p23"/>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200">
                <a:solidFill>
                  <a:schemeClr val="dk1"/>
                </a:solidFill>
                <a:latin typeface="Mulish"/>
                <a:ea typeface="Mulish"/>
                <a:cs typeface="Mulish"/>
                <a:sym typeface="Mulish"/>
              </a:rPr>
              <a:t>CREDITS: This presentation template was created by </a:t>
            </a:r>
            <a:r>
              <a:rPr lang="en" sz="1200" b="1" u="sng">
                <a:solidFill>
                  <a:schemeClr val="dk1"/>
                </a:solidFill>
                <a:latin typeface="Mulish"/>
                <a:ea typeface="Mulish"/>
                <a:cs typeface="Mulish"/>
                <a:sym typeface="Mulish"/>
                <a:hlinkClick r:id="rId2">
                  <a:extLst>
                    <a:ext uri="{A12FA001-AC4F-418D-AE19-62706E023703}">
                      <ahyp:hlinkClr xmlns:ahyp="http://schemas.microsoft.com/office/drawing/2018/hyperlinkcolor" val="tx"/>
                    </a:ext>
                  </a:extLst>
                </a:hlinkClick>
              </a:rPr>
              <a:t>Slidesgo</a:t>
            </a:r>
            <a:r>
              <a:rPr lang="en" sz="1200" b="1">
                <a:solidFill>
                  <a:schemeClr val="dk1"/>
                </a:solidFill>
                <a:latin typeface="Mulish"/>
                <a:ea typeface="Mulish"/>
                <a:cs typeface="Mulish"/>
                <a:sym typeface="Mulish"/>
              </a:rPr>
              <a:t>,</a:t>
            </a:r>
            <a:r>
              <a:rPr lang="en" sz="1200">
                <a:solidFill>
                  <a:schemeClr val="dk1"/>
                </a:solidFill>
                <a:latin typeface="Mulish"/>
                <a:ea typeface="Mulish"/>
                <a:cs typeface="Mulish"/>
                <a:sym typeface="Mulish"/>
              </a:rPr>
              <a:t> and includes icons by</a:t>
            </a:r>
            <a:r>
              <a:rPr lang="en" sz="1200" b="1">
                <a:solidFill>
                  <a:schemeClr val="dk1"/>
                </a:solidFill>
                <a:latin typeface="Mulish"/>
                <a:ea typeface="Mulish"/>
                <a:cs typeface="Mulish"/>
                <a:sym typeface="Mulish"/>
              </a:rPr>
              <a:t> </a:t>
            </a:r>
            <a:r>
              <a:rPr lang="en" sz="1200" b="1" u="sng">
                <a:solidFill>
                  <a:schemeClr val="dk1"/>
                </a:solidFill>
                <a:latin typeface="Mulish"/>
                <a:ea typeface="Mulish"/>
                <a:cs typeface="Mulish"/>
                <a:sym typeface="Mulish"/>
                <a:hlinkClick r:id="rId3">
                  <a:extLst>
                    <a:ext uri="{A12FA001-AC4F-418D-AE19-62706E023703}">
                      <ahyp:hlinkClr xmlns:ahyp="http://schemas.microsoft.com/office/drawing/2018/hyperlinkcolor" val="tx"/>
                    </a:ext>
                  </a:extLst>
                </a:hlinkClick>
              </a:rPr>
              <a:t>Flaticon</a:t>
            </a:r>
            <a:r>
              <a:rPr lang="en" sz="1200" b="1">
                <a:solidFill>
                  <a:schemeClr val="dk1"/>
                </a:solidFill>
                <a:latin typeface="Mulish"/>
                <a:ea typeface="Mulish"/>
                <a:cs typeface="Mulish"/>
                <a:sym typeface="Mulish"/>
              </a:rPr>
              <a:t>,</a:t>
            </a:r>
            <a:r>
              <a:rPr lang="en" sz="1200">
                <a:solidFill>
                  <a:schemeClr val="dk1"/>
                </a:solidFill>
                <a:latin typeface="Mulish"/>
                <a:ea typeface="Mulish"/>
                <a:cs typeface="Mulish"/>
                <a:sym typeface="Mulish"/>
              </a:rPr>
              <a:t> and infographics &amp; images by </a:t>
            </a:r>
            <a:r>
              <a:rPr lang="en" sz="1200" b="1" u="sng">
                <a:solidFill>
                  <a:schemeClr val="dk1"/>
                </a:solidFill>
                <a:latin typeface="Mulish"/>
                <a:ea typeface="Mulish"/>
                <a:cs typeface="Mulish"/>
                <a:sym typeface="Mulish"/>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Mulish"/>
                <a:ea typeface="Mulish"/>
                <a:cs typeface="Mulish"/>
                <a:sym typeface="Mulish"/>
              </a:rPr>
              <a:t> </a:t>
            </a:r>
            <a:endParaRPr sz="1200" b="1" u="sng">
              <a:solidFill>
                <a:schemeClr val="dk1"/>
              </a:solidFill>
              <a:latin typeface="Mulish"/>
              <a:ea typeface="Mulish"/>
              <a:cs typeface="Mulish"/>
              <a:sym typeface="Mulish"/>
            </a:endParaRPr>
          </a:p>
        </p:txBody>
      </p:sp>
      <p:cxnSp>
        <p:nvCxnSpPr>
          <p:cNvPr id="255" name="Google Shape;255;p23"/>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56" name="Google Shape;256;p23"/>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7" name="Google Shape;257;p23"/>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58" name="Google Shape;258;p23"/>
          <p:cNvCxnSpPr/>
          <p:nvPr/>
        </p:nvCxnSpPr>
        <p:spPr>
          <a:xfrm rot="10800000" flipH="1">
            <a:off x="347659" y="4749851"/>
            <a:ext cx="8448600" cy="330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59"/>
        <p:cNvGrpSpPr/>
        <p:nvPr/>
      </p:nvGrpSpPr>
      <p:grpSpPr>
        <a:xfrm>
          <a:off x="0" y="0"/>
          <a:ext cx="0" cy="0"/>
          <a:chOff x="0" y="0"/>
          <a:chExt cx="0" cy="0"/>
        </a:xfrm>
      </p:grpSpPr>
      <p:sp>
        <p:nvSpPr>
          <p:cNvPr id="260" name="Google Shape;260;p2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62" name="Google Shape;262;p2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63" name="Google Shape;263;p2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2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65" name="Google Shape;265;p2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66" name="Google Shape;266;p24"/>
          <p:cNvSpPr txBox="1">
            <a:spLocks noGrp="1"/>
          </p:cNvSpPr>
          <p:nvPr>
            <p:ph type="sldNum" idx="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lt1"/>
                </a:solidFill>
              </a:defRPr>
            </a:lvl1pPr>
            <a:lvl2pPr lvl="1" algn="ctr" rtl="0">
              <a:buNone/>
              <a:defRPr>
                <a:solidFill>
                  <a:schemeClr val="lt1"/>
                </a:solidFill>
              </a:defRPr>
            </a:lvl2pPr>
            <a:lvl3pPr lvl="2" algn="ctr" rtl="0">
              <a:buNone/>
              <a:defRPr>
                <a:solidFill>
                  <a:schemeClr val="lt1"/>
                </a:solidFill>
              </a:defRPr>
            </a:lvl3pPr>
            <a:lvl4pPr lvl="3" algn="ctr" rtl="0">
              <a:buNone/>
              <a:defRPr>
                <a:solidFill>
                  <a:schemeClr val="lt1"/>
                </a:solidFill>
              </a:defRPr>
            </a:lvl4pPr>
            <a:lvl5pPr lvl="4" algn="ctr" rtl="0">
              <a:buNone/>
              <a:defRPr>
                <a:solidFill>
                  <a:schemeClr val="lt1"/>
                </a:solidFill>
              </a:defRPr>
            </a:lvl5pPr>
            <a:lvl6pPr lvl="5" algn="ctr" rtl="0">
              <a:buNone/>
              <a:defRPr>
                <a:solidFill>
                  <a:schemeClr val="lt1"/>
                </a:solidFill>
              </a:defRPr>
            </a:lvl6pPr>
            <a:lvl7pPr lvl="6" algn="ctr" rtl="0">
              <a:buNone/>
              <a:defRPr>
                <a:solidFill>
                  <a:schemeClr val="lt1"/>
                </a:solidFill>
              </a:defRPr>
            </a:lvl7pPr>
            <a:lvl8pPr lvl="7" algn="ctr" rtl="0">
              <a:buNone/>
              <a:defRPr>
                <a:solidFill>
                  <a:schemeClr val="lt1"/>
                </a:solidFill>
              </a:defRPr>
            </a:lvl8pPr>
            <a:lvl9pPr lvl="8" algn="ctr"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cxnSp>
        <p:nvCxnSpPr>
          <p:cNvPr id="267" name="Google Shape;267;p2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68"/>
        <p:cNvGrpSpPr/>
        <p:nvPr/>
      </p:nvGrpSpPr>
      <p:grpSpPr>
        <a:xfrm>
          <a:off x="0" y="0"/>
          <a:ext cx="0" cy="0"/>
          <a:chOff x="0" y="0"/>
          <a:chExt cx="0" cy="0"/>
        </a:xfrm>
      </p:grpSpPr>
      <p:sp>
        <p:nvSpPr>
          <p:cNvPr id="269" name="Google Shape;269;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70" name="Google Shape;270;p25"/>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25"/>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72" name="Google Shape;272;p25"/>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 name="Google Shape;273;p25"/>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74" name="Google Shape;274;p25"/>
          <p:cNvCxnSpPr/>
          <p:nvPr/>
        </p:nvCxnSpPr>
        <p:spPr>
          <a:xfrm rot="10800000" flipH="1">
            <a:off x="347659" y="4749851"/>
            <a:ext cx="8448600" cy="330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1pPr>
            <a:lvl2pPr lvl="1"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2pPr>
            <a:lvl3pPr lvl="2"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3pPr>
            <a:lvl4pPr lvl="3"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4pPr>
            <a:lvl5pPr lvl="4"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5pPr>
            <a:lvl6pPr lvl="5"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6pPr>
            <a:lvl7pPr lvl="6"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7pPr>
            <a:lvl8pPr lvl="7"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8pPr>
            <a:lvl9pPr lvl="8"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Mulish"/>
                <a:ea typeface="Mulish"/>
                <a:cs typeface="Mulish"/>
                <a:sym typeface="Mulish"/>
              </a:defRPr>
            </a:lvl1pPr>
            <a:lvl2pPr lvl="1" algn="r">
              <a:buNone/>
              <a:defRPr sz="1300">
                <a:solidFill>
                  <a:schemeClr val="dk1"/>
                </a:solidFill>
                <a:latin typeface="Mulish"/>
                <a:ea typeface="Mulish"/>
                <a:cs typeface="Mulish"/>
                <a:sym typeface="Mulish"/>
              </a:defRPr>
            </a:lvl2pPr>
            <a:lvl3pPr lvl="2" algn="r">
              <a:buNone/>
              <a:defRPr sz="1300">
                <a:solidFill>
                  <a:schemeClr val="dk1"/>
                </a:solidFill>
                <a:latin typeface="Mulish"/>
                <a:ea typeface="Mulish"/>
                <a:cs typeface="Mulish"/>
                <a:sym typeface="Mulish"/>
              </a:defRPr>
            </a:lvl3pPr>
            <a:lvl4pPr lvl="3" algn="r">
              <a:buNone/>
              <a:defRPr sz="1300">
                <a:solidFill>
                  <a:schemeClr val="dk1"/>
                </a:solidFill>
                <a:latin typeface="Mulish"/>
                <a:ea typeface="Mulish"/>
                <a:cs typeface="Mulish"/>
                <a:sym typeface="Mulish"/>
              </a:defRPr>
            </a:lvl4pPr>
            <a:lvl5pPr lvl="4" algn="r">
              <a:buNone/>
              <a:defRPr sz="1300">
                <a:solidFill>
                  <a:schemeClr val="dk1"/>
                </a:solidFill>
                <a:latin typeface="Mulish"/>
                <a:ea typeface="Mulish"/>
                <a:cs typeface="Mulish"/>
                <a:sym typeface="Mulish"/>
              </a:defRPr>
            </a:lvl5pPr>
            <a:lvl6pPr lvl="5" algn="r">
              <a:buNone/>
              <a:defRPr sz="1300">
                <a:solidFill>
                  <a:schemeClr val="dk1"/>
                </a:solidFill>
                <a:latin typeface="Mulish"/>
                <a:ea typeface="Mulish"/>
                <a:cs typeface="Mulish"/>
                <a:sym typeface="Mulish"/>
              </a:defRPr>
            </a:lvl6pPr>
            <a:lvl7pPr lvl="6" algn="r">
              <a:buNone/>
              <a:defRPr sz="1300">
                <a:solidFill>
                  <a:schemeClr val="dk1"/>
                </a:solidFill>
                <a:latin typeface="Mulish"/>
                <a:ea typeface="Mulish"/>
                <a:cs typeface="Mulish"/>
                <a:sym typeface="Mulish"/>
              </a:defRPr>
            </a:lvl7pPr>
            <a:lvl8pPr lvl="7" algn="r">
              <a:buNone/>
              <a:defRPr sz="1300">
                <a:solidFill>
                  <a:schemeClr val="dk1"/>
                </a:solidFill>
                <a:latin typeface="Mulish"/>
                <a:ea typeface="Mulish"/>
                <a:cs typeface="Mulish"/>
                <a:sym typeface="Mulish"/>
              </a:defRPr>
            </a:lvl8pPr>
            <a:lvl9pPr lvl="8" algn="r">
              <a:buNone/>
              <a:defRPr sz="1300">
                <a:solidFill>
                  <a:schemeClr val="dk1"/>
                </a:solidFill>
                <a:latin typeface="Mulish"/>
                <a:ea typeface="Mulish"/>
                <a:cs typeface="Mulish"/>
                <a:sym typeface="Mulish"/>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69" r:id="rId6"/>
    <p:sldLayoutId id="2147483670" r:id="rId7"/>
    <p:sldLayoutId id="2147483671"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4"/>
        <p:cNvGrpSpPr/>
        <p:nvPr/>
      </p:nvGrpSpPr>
      <p:grpSpPr>
        <a:xfrm>
          <a:off x="0" y="0"/>
          <a:ext cx="0" cy="0"/>
          <a:chOff x="0" y="0"/>
          <a:chExt cx="0" cy="0"/>
        </a:xfrm>
      </p:grpSpPr>
      <p:sp>
        <p:nvSpPr>
          <p:cNvPr id="285" name="Google Shape;285;p29"/>
          <p:cNvSpPr txBox="1">
            <a:spLocks noGrp="1"/>
          </p:cNvSpPr>
          <p:nvPr>
            <p:ph type="ctrTitle"/>
          </p:nvPr>
        </p:nvSpPr>
        <p:spPr>
          <a:xfrm>
            <a:off x="1609200" y="1424875"/>
            <a:ext cx="5925600" cy="20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700" dirty="0"/>
              <a:t>EOC II</a:t>
            </a:r>
            <a:br>
              <a:rPr lang="en" sz="6700" dirty="0"/>
            </a:br>
            <a:r>
              <a:rPr lang="en" sz="5900" dirty="0">
                <a:solidFill>
                  <a:schemeClr val="dk2"/>
                </a:solidFill>
              </a:rPr>
              <a:t>SEM 2 PROJECT</a:t>
            </a:r>
            <a:endParaRPr sz="5900" dirty="0">
              <a:solidFill>
                <a:schemeClr val="dk2"/>
              </a:solidFill>
            </a:endParaRPr>
          </a:p>
        </p:txBody>
      </p:sp>
      <p:sp>
        <p:nvSpPr>
          <p:cNvPr id="286" name="Google Shape;286;p29"/>
          <p:cNvSpPr txBox="1">
            <a:spLocks noGrp="1"/>
          </p:cNvSpPr>
          <p:nvPr>
            <p:ph type="subTitle" idx="1"/>
          </p:nvPr>
        </p:nvSpPr>
        <p:spPr>
          <a:xfrm>
            <a:off x="1600600" y="971552"/>
            <a:ext cx="59427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000" dirty="0"/>
              <a:t>ELEMENTS OF COMPUTING SYSTEMS</a:t>
            </a:r>
          </a:p>
        </p:txBody>
      </p:sp>
      <p:cxnSp>
        <p:nvCxnSpPr>
          <p:cNvPr id="287" name="Google Shape;287;p29"/>
          <p:cNvCxnSpPr/>
          <p:nvPr/>
        </p:nvCxnSpPr>
        <p:spPr>
          <a:xfrm rot="10800000" flipH="1">
            <a:off x="1600600" y="2544888"/>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288" name="Google Shape;288;p29"/>
          <p:cNvCxnSpPr/>
          <p:nvPr/>
        </p:nvCxnSpPr>
        <p:spPr>
          <a:xfrm rot="10800000" flipH="1">
            <a:off x="1600600" y="1348663"/>
            <a:ext cx="5942700" cy="6600"/>
          </a:xfrm>
          <a:prstGeom prst="straightConnector1">
            <a:avLst/>
          </a:prstGeom>
          <a:noFill/>
          <a:ln w="19050" cap="flat" cmpd="sng">
            <a:solidFill>
              <a:schemeClr val="lt1"/>
            </a:solidFill>
            <a:prstDash val="solid"/>
            <a:round/>
            <a:headEnd type="oval" w="med" len="med"/>
            <a:tailEnd type="oval" w="med" len="med"/>
          </a:ln>
        </p:spPr>
      </p:cxnSp>
      <p:sp>
        <p:nvSpPr>
          <p:cNvPr id="289" name="Google Shape;289;p29"/>
          <p:cNvSpPr/>
          <p:nvPr/>
        </p:nvSpPr>
        <p:spPr>
          <a:xfrm>
            <a:off x="2422825" y="186552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6733600" y="186552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86;p29">
            <a:extLst>
              <a:ext uri="{FF2B5EF4-FFF2-40B4-BE49-F238E27FC236}">
                <a16:creationId xmlns:a16="http://schemas.microsoft.com/office/drawing/2014/main" id="{86833227-70BC-79D9-AD0B-381E067ED8A9}"/>
              </a:ext>
            </a:extLst>
          </p:cNvPr>
          <p:cNvSpPr txBox="1">
            <a:spLocks/>
          </p:cNvSpPr>
          <p:nvPr/>
        </p:nvSpPr>
        <p:spPr>
          <a:xfrm>
            <a:off x="1609200" y="3550337"/>
            <a:ext cx="5942700"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00000"/>
              </a:lnSpc>
              <a:spcBef>
                <a:spcPts val="0"/>
              </a:spcBef>
              <a:spcAft>
                <a:spcPts val="0"/>
              </a:spcAft>
              <a:buClr>
                <a:schemeClr val="dk1"/>
              </a:buClr>
              <a:buSzPts val="1800"/>
              <a:buFont typeface="Mulish"/>
              <a:buNone/>
              <a:defRPr sz="1800" b="0" i="0" u="none" strike="noStrike" cap="none">
                <a:solidFill>
                  <a:schemeClr val="dk1"/>
                </a:solidFill>
                <a:latin typeface="Mulish"/>
                <a:ea typeface="Mulish"/>
                <a:cs typeface="Mulish"/>
                <a:sym typeface="Mulish"/>
              </a:defRPr>
            </a:lvl2pPr>
            <a:lvl3pPr marL="1371600" marR="0" lvl="2" indent="-317500" algn="ctr" rtl="0">
              <a:lnSpc>
                <a:spcPct val="100000"/>
              </a:lnSpc>
              <a:spcBef>
                <a:spcPts val="0"/>
              </a:spcBef>
              <a:spcAft>
                <a:spcPts val="0"/>
              </a:spcAft>
              <a:buClr>
                <a:schemeClr val="dk1"/>
              </a:buClr>
              <a:buSzPts val="1800"/>
              <a:buFont typeface="Mulish"/>
              <a:buNone/>
              <a:defRPr sz="1800" b="0" i="0" u="none" strike="noStrike" cap="none">
                <a:solidFill>
                  <a:schemeClr val="dk1"/>
                </a:solidFill>
                <a:latin typeface="Mulish"/>
                <a:ea typeface="Mulish"/>
                <a:cs typeface="Mulish"/>
                <a:sym typeface="Mulish"/>
              </a:defRPr>
            </a:lvl3pPr>
            <a:lvl4pPr marL="1828800" marR="0" lvl="3" indent="-317500" algn="ctr" rtl="0">
              <a:lnSpc>
                <a:spcPct val="100000"/>
              </a:lnSpc>
              <a:spcBef>
                <a:spcPts val="0"/>
              </a:spcBef>
              <a:spcAft>
                <a:spcPts val="0"/>
              </a:spcAft>
              <a:buClr>
                <a:schemeClr val="dk1"/>
              </a:buClr>
              <a:buSzPts val="1800"/>
              <a:buFont typeface="Mulish"/>
              <a:buNone/>
              <a:defRPr sz="1800" b="0" i="0" u="none" strike="noStrike" cap="none">
                <a:solidFill>
                  <a:schemeClr val="dk1"/>
                </a:solidFill>
                <a:latin typeface="Mulish"/>
                <a:ea typeface="Mulish"/>
                <a:cs typeface="Mulish"/>
                <a:sym typeface="Mulish"/>
              </a:defRPr>
            </a:lvl4pPr>
            <a:lvl5pPr marL="2286000" marR="0" lvl="4" indent="-317500" algn="ctr" rtl="0">
              <a:lnSpc>
                <a:spcPct val="100000"/>
              </a:lnSpc>
              <a:spcBef>
                <a:spcPts val="0"/>
              </a:spcBef>
              <a:spcAft>
                <a:spcPts val="0"/>
              </a:spcAft>
              <a:buClr>
                <a:schemeClr val="dk1"/>
              </a:buClr>
              <a:buSzPts val="1800"/>
              <a:buFont typeface="Mulish"/>
              <a:buNone/>
              <a:defRPr sz="1800" b="0" i="0" u="none" strike="noStrike" cap="none">
                <a:solidFill>
                  <a:schemeClr val="dk1"/>
                </a:solidFill>
                <a:latin typeface="Mulish"/>
                <a:ea typeface="Mulish"/>
                <a:cs typeface="Mulish"/>
                <a:sym typeface="Mulish"/>
              </a:defRPr>
            </a:lvl5pPr>
            <a:lvl6pPr marL="2743200" marR="0" lvl="5" indent="-317500" algn="ctr" rtl="0">
              <a:lnSpc>
                <a:spcPct val="100000"/>
              </a:lnSpc>
              <a:spcBef>
                <a:spcPts val="0"/>
              </a:spcBef>
              <a:spcAft>
                <a:spcPts val="0"/>
              </a:spcAft>
              <a:buClr>
                <a:schemeClr val="dk1"/>
              </a:buClr>
              <a:buSzPts val="1800"/>
              <a:buFont typeface="Mulish"/>
              <a:buNone/>
              <a:defRPr sz="1800" b="0" i="0" u="none" strike="noStrike" cap="none">
                <a:solidFill>
                  <a:schemeClr val="dk1"/>
                </a:solidFill>
                <a:latin typeface="Mulish"/>
                <a:ea typeface="Mulish"/>
                <a:cs typeface="Mulish"/>
                <a:sym typeface="Mulish"/>
              </a:defRPr>
            </a:lvl6pPr>
            <a:lvl7pPr marL="3200400" marR="0" lvl="6" indent="-317500" algn="ctr" rtl="0">
              <a:lnSpc>
                <a:spcPct val="100000"/>
              </a:lnSpc>
              <a:spcBef>
                <a:spcPts val="0"/>
              </a:spcBef>
              <a:spcAft>
                <a:spcPts val="0"/>
              </a:spcAft>
              <a:buClr>
                <a:schemeClr val="dk1"/>
              </a:buClr>
              <a:buSzPts val="1800"/>
              <a:buFont typeface="Mulish"/>
              <a:buNone/>
              <a:defRPr sz="1800" b="0" i="0" u="none" strike="noStrike" cap="none">
                <a:solidFill>
                  <a:schemeClr val="dk1"/>
                </a:solidFill>
                <a:latin typeface="Mulish"/>
                <a:ea typeface="Mulish"/>
                <a:cs typeface="Mulish"/>
                <a:sym typeface="Mulish"/>
              </a:defRPr>
            </a:lvl7pPr>
            <a:lvl8pPr marL="3657600" marR="0" lvl="7" indent="-317500" algn="ctr" rtl="0">
              <a:lnSpc>
                <a:spcPct val="100000"/>
              </a:lnSpc>
              <a:spcBef>
                <a:spcPts val="0"/>
              </a:spcBef>
              <a:spcAft>
                <a:spcPts val="0"/>
              </a:spcAft>
              <a:buClr>
                <a:schemeClr val="dk1"/>
              </a:buClr>
              <a:buSzPts val="1800"/>
              <a:buFont typeface="Mulish"/>
              <a:buNone/>
              <a:defRPr sz="1800" b="0" i="0" u="none" strike="noStrike" cap="none">
                <a:solidFill>
                  <a:schemeClr val="dk1"/>
                </a:solidFill>
                <a:latin typeface="Mulish"/>
                <a:ea typeface="Mulish"/>
                <a:cs typeface="Mulish"/>
                <a:sym typeface="Mulish"/>
              </a:defRPr>
            </a:lvl8pPr>
            <a:lvl9pPr marL="4114800" marR="0" lvl="8" indent="-317500" algn="ctr" rtl="0">
              <a:lnSpc>
                <a:spcPct val="100000"/>
              </a:lnSpc>
              <a:spcBef>
                <a:spcPts val="0"/>
              </a:spcBef>
              <a:spcAft>
                <a:spcPts val="0"/>
              </a:spcAft>
              <a:buClr>
                <a:schemeClr val="dk1"/>
              </a:buClr>
              <a:buSzPts val="1800"/>
              <a:buFont typeface="Mulish"/>
              <a:buNone/>
              <a:defRPr sz="1800" b="0" i="0" u="none" strike="noStrike" cap="none">
                <a:solidFill>
                  <a:schemeClr val="dk1"/>
                </a:solidFill>
                <a:latin typeface="Mulish"/>
                <a:ea typeface="Mulish"/>
                <a:cs typeface="Mulish"/>
                <a:sym typeface="Mulish"/>
              </a:defRPr>
            </a:lvl9pPr>
          </a:lstStyle>
          <a:p>
            <a:pPr marL="0" indent="0"/>
            <a:r>
              <a:rPr lang="en-US" sz="1000" dirty="0"/>
              <a:t>PRESENTED BY : TEAM NUMBER 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3" name="Title 2">
            <a:extLst>
              <a:ext uri="{FF2B5EF4-FFF2-40B4-BE49-F238E27FC236}">
                <a16:creationId xmlns:a16="http://schemas.microsoft.com/office/drawing/2014/main" id="{29E8A108-5A18-D493-D3ED-DDBEDBDC2CD6}"/>
              </a:ext>
            </a:extLst>
          </p:cNvPr>
          <p:cNvSpPr>
            <a:spLocks noGrp="1"/>
          </p:cNvSpPr>
          <p:nvPr>
            <p:ph type="title"/>
          </p:nvPr>
        </p:nvSpPr>
        <p:spPr>
          <a:xfrm>
            <a:off x="720000" y="684176"/>
            <a:ext cx="7704000" cy="572700"/>
          </a:xfrm>
        </p:spPr>
        <p:txBody>
          <a:bodyPr/>
          <a:lstStyle/>
          <a:p>
            <a:r>
              <a:rPr lang="en-US" dirty="0"/>
              <a:t>What is PONG GAME ?</a:t>
            </a:r>
          </a:p>
        </p:txBody>
      </p:sp>
      <p:sp>
        <p:nvSpPr>
          <p:cNvPr id="5" name="Text Placeholder 4">
            <a:extLst>
              <a:ext uri="{FF2B5EF4-FFF2-40B4-BE49-F238E27FC236}">
                <a16:creationId xmlns:a16="http://schemas.microsoft.com/office/drawing/2014/main" id="{4A419CAF-2B01-F130-4BD7-0B26DD34C186}"/>
              </a:ext>
            </a:extLst>
          </p:cNvPr>
          <p:cNvSpPr>
            <a:spLocks noGrp="1"/>
          </p:cNvSpPr>
          <p:nvPr>
            <p:ph type="body" idx="1"/>
          </p:nvPr>
        </p:nvSpPr>
        <p:spPr>
          <a:xfrm>
            <a:off x="3208535" y="1390520"/>
            <a:ext cx="5591908" cy="3233100"/>
          </a:xfrm>
        </p:spPr>
        <p:txBody>
          <a:bodyPr/>
          <a:lstStyle/>
          <a:p>
            <a:pPr marL="177800" indent="0">
              <a:buNone/>
            </a:pPr>
            <a:r>
              <a:rPr lang="en-US" dirty="0"/>
              <a:t>The player's paddle is usually controlled using either the keyboard or mouse, allowing them to move up and down to intercept the incoming ball. The computer-controlled paddle is programmed to follow the ball's movement and attempt to return it. As the game progresses, the ball's speed increases, making it more challenging for the player to react in time. The player earns points for successfully hitting the ball and loses points or lives when they miss it. The goal is to achieve the highest possible score by keeping the ball in play for as long as possible.</a:t>
            </a:r>
          </a:p>
        </p:txBody>
      </p:sp>
      <p:pic>
        <p:nvPicPr>
          <p:cNvPr id="2050" name="Picture 2" descr="and0@Ohsat Games (and0@mastodon.gamedev.place) on Twitter: &quot;Always wanted  to code a Mega Drive game? My beginner tutorial will show you how to create  a single-player Pong game from scratch using the Sega Genesis">
            <a:extLst>
              <a:ext uri="{FF2B5EF4-FFF2-40B4-BE49-F238E27FC236}">
                <a16:creationId xmlns:a16="http://schemas.microsoft.com/office/drawing/2014/main" id="{6B9DDD58-7FC7-DEBA-68B5-7632B4DEB4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666" y="1678908"/>
            <a:ext cx="2446869" cy="2020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845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3" name="Title 2">
            <a:extLst>
              <a:ext uri="{FF2B5EF4-FFF2-40B4-BE49-F238E27FC236}">
                <a16:creationId xmlns:a16="http://schemas.microsoft.com/office/drawing/2014/main" id="{29E8A108-5A18-D493-D3ED-DDBEDBDC2CD6}"/>
              </a:ext>
            </a:extLst>
          </p:cNvPr>
          <p:cNvSpPr>
            <a:spLocks noGrp="1"/>
          </p:cNvSpPr>
          <p:nvPr>
            <p:ph type="title"/>
          </p:nvPr>
        </p:nvSpPr>
        <p:spPr>
          <a:xfrm>
            <a:off x="621523" y="756411"/>
            <a:ext cx="7704000" cy="572700"/>
          </a:xfrm>
        </p:spPr>
        <p:txBody>
          <a:bodyPr/>
          <a:lstStyle/>
          <a:p>
            <a:r>
              <a:rPr lang="en-US" dirty="0"/>
              <a:t>Implementation in JACK </a:t>
            </a:r>
            <a:r>
              <a:rPr lang="en-US" sz="2000" dirty="0"/>
              <a:t>(‘Ball’ file)</a:t>
            </a:r>
          </a:p>
        </p:txBody>
      </p:sp>
      <p:pic>
        <p:nvPicPr>
          <p:cNvPr id="4" name="Picture 3">
            <a:extLst>
              <a:ext uri="{FF2B5EF4-FFF2-40B4-BE49-F238E27FC236}">
                <a16:creationId xmlns:a16="http://schemas.microsoft.com/office/drawing/2014/main" id="{BED8BDEA-5AFB-DE3C-358E-C473E10E200A}"/>
              </a:ext>
            </a:extLst>
          </p:cNvPr>
          <p:cNvPicPr>
            <a:picLocks noChangeAspect="1"/>
          </p:cNvPicPr>
          <p:nvPr/>
        </p:nvPicPr>
        <p:blipFill>
          <a:blip r:embed="rId3"/>
          <a:stretch>
            <a:fillRect/>
          </a:stretch>
        </p:blipFill>
        <p:spPr>
          <a:xfrm>
            <a:off x="621523" y="1517449"/>
            <a:ext cx="3247454" cy="2583290"/>
          </a:xfrm>
          <a:prstGeom prst="rect">
            <a:avLst/>
          </a:prstGeom>
        </p:spPr>
      </p:pic>
      <p:pic>
        <p:nvPicPr>
          <p:cNvPr id="7" name="Picture 6">
            <a:extLst>
              <a:ext uri="{FF2B5EF4-FFF2-40B4-BE49-F238E27FC236}">
                <a16:creationId xmlns:a16="http://schemas.microsoft.com/office/drawing/2014/main" id="{9857621E-5DF0-9B33-13A2-C48E63F8B806}"/>
              </a:ext>
            </a:extLst>
          </p:cNvPr>
          <p:cNvPicPr>
            <a:picLocks noChangeAspect="1"/>
          </p:cNvPicPr>
          <p:nvPr/>
        </p:nvPicPr>
        <p:blipFill>
          <a:blip r:embed="rId4"/>
          <a:stretch>
            <a:fillRect/>
          </a:stretch>
        </p:blipFill>
        <p:spPr>
          <a:xfrm>
            <a:off x="4029782" y="1517449"/>
            <a:ext cx="4485358" cy="2583290"/>
          </a:xfrm>
          <a:prstGeom prst="rect">
            <a:avLst/>
          </a:prstGeom>
        </p:spPr>
      </p:pic>
    </p:spTree>
    <p:extLst>
      <p:ext uri="{BB962C8B-B14F-4D97-AF65-F5344CB8AC3E}">
        <p14:creationId xmlns:p14="http://schemas.microsoft.com/office/powerpoint/2010/main" val="1941903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3" name="Title 2">
            <a:extLst>
              <a:ext uri="{FF2B5EF4-FFF2-40B4-BE49-F238E27FC236}">
                <a16:creationId xmlns:a16="http://schemas.microsoft.com/office/drawing/2014/main" id="{29E8A108-5A18-D493-D3ED-DDBEDBDC2CD6}"/>
              </a:ext>
            </a:extLst>
          </p:cNvPr>
          <p:cNvSpPr>
            <a:spLocks noGrp="1"/>
          </p:cNvSpPr>
          <p:nvPr>
            <p:ph type="title"/>
          </p:nvPr>
        </p:nvSpPr>
        <p:spPr>
          <a:xfrm>
            <a:off x="621523" y="756411"/>
            <a:ext cx="7704000" cy="572700"/>
          </a:xfrm>
        </p:spPr>
        <p:txBody>
          <a:bodyPr/>
          <a:lstStyle/>
          <a:p>
            <a:r>
              <a:rPr lang="en-US" dirty="0"/>
              <a:t>Implementation in JACK </a:t>
            </a:r>
            <a:r>
              <a:rPr lang="en-US" sz="2000" dirty="0"/>
              <a:t>(‘Player’ file)</a:t>
            </a:r>
          </a:p>
        </p:txBody>
      </p:sp>
      <p:pic>
        <p:nvPicPr>
          <p:cNvPr id="5" name="Picture 4">
            <a:extLst>
              <a:ext uri="{FF2B5EF4-FFF2-40B4-BE49-F238E27FC236}">
                <a16:creationId xmlns:a16="http://schemas.microsoft.com/office/drawing/2014/main" id="{793CD60B-9D0F-CD09-5DBC-4236F96A7999}"/>
              </a:ext>
            </a:extLst>
          </p:cNvPr>
          <p:cNvPicPr>
            <a:picLocks noChangeAspect="1"/>
          </p:cNvPicPr>
          <p:nvPr/>
        </p:nvPicPr>
        <p:blipFill>
          <a:blip r:embed="rId3"/>
          <a:stretch>
            <a:fillRect/>
          </a:stretch>
        </p:blipFill>
        <p:spPr>
          <a:xfrm>
            <a:off x="696517" y="1332674"/>
            <a:ext cx="3115827" cy="3054415"/>
          </a:xfrm>
          <a:prstGeom prst="rect">
            <a:avLst/>
          </a:prstGeom>
        </p:spPr>
      </p:pic>
      <p:pic>
        <p:nvPicPr>
          <p:cNvPr id="8" name="Picture 7">
            <a:extLst>
              <a:ext uri="{FF2B5EF4-FFF2-40B4-BE49-F238E27FC236}">
                <a16:creationId xmlns:a16="http://schemas.microsoft.com/office/drawing/2014/main" id="{79A23805-DE34-18D5-D66A-12EF40F04825}"/>
              </a:ext>
            </a:extLst>
          </p:cNvPr>
          <p:cNvPicPr>
            <a:picLocks noChangeAspect="1"/>
          </p:cNvPicPr>
          <p:nvPr/>
        </p:nvPicPr>
        <p:blipFill>
          <a:blip r:embed="rId4"/>
          <a:stretch>
            <a:fillRect/>
          </a:stretch>
        </p:blipFill>
        <p:spPr>
          <a:xfrm>
            <a:off x="3887338" y="1329110"/>
            <a:ext cx="3769278" cy="3054415"/>
          </a:xfrm>
          <a:prstGeom prst="rect">
            <a:avLst/>
          </a:prstGeom>
        </p:spPr>
      </p:pic>
    </p:spTree>
    <p:extLst>
      <p:ext uri="{BB962C8B-B14F-4D97-AF65-F5344CB8AC3E}">
        <p14:creationId xmlns:p14="http://schemas.microsoft.com/office/powerpoint/2010/main" val="80686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3" name="Title 2">
            <a:extLst>
              <a:ext uri="{FF2B5EF4-FFF2-40B4-BE49-F238E27FC236}">
                <a16:creationId xmlns:a16="http://schemas.microsoft.com/office/drawing/2014/main" id="{29E8A108-5A18-D493-D3ED-DDBEDBDC2CD6}"/>
              </a:ext>
            </a:extLst>
          </p:cNvPr>
          <p:cNvSpPr>
            <a:spLocks noGrp="1"/>
          </p:cNvSpPr>
          <p:nvPr>
            <p:ph type="title"/>
          </p:nvPr>
        </p:nvSpPr>
        <p:spPr>
          <a:xfrm>
            <a:off x="621523" y="756411"/>
            <a:ext cx="7704000" cy="572700"/>
          </a:xfrm>
        </p:spPr>
        <p:txBody>
          <a:bodyPr/>
          <a:lstStyle/>
          <a:p>
            <a:r>
              <a:rPr lang="en-US" dirty="0"/>
              <a:t>Implementation in JACK </a:t>
            </a:r>
            <a:r>
              <a:rPr lang="en-US" sz="2000" dirty="0"/>
              <a:t>(‘Player’ file)</a:t>
            </a:r>
          </a:p>
        </p:txBody>
      </p:sp>
      <p:pic>
        <p:nvPicPr>
          <p:cNvPr id="4" name="Picture 3">
            <a:extLst>
              <a:ext uri="{FF2B5EF4-FFF2-40B4-BE49-F238E27FC236}">
                <a16:creationId xmlns:a16="http://schemas.microsoft.com/office/drawing/2014/main" id="{C2023D83-F025-EE21-3684-A443E2D85B50}"/>
              </a:ext>
            </a:extLst>
          </p:cNvPr>
          <p:cNvPicPr>
            <a:picLocks noChangeAspect="1"/>
          </p:cNvPicPr>
          <p:nvPr/>
        </p:nvPicPr>
        <p:blipFill>
          <a:blip r:embed="rId3"/>
          <a:stretch>
            <a:fillRect/>
          </a:stretch>
        </p:blipFill>
        <p:spPr>
          <a:xfrm>
            <a:off x="724485" y="1530743"/>
            <a:ext cx="4044463" cy="2433476"/>
          </a:xfrm>
          <a:prstGeom prst="rect">
            <a:avLst/>
          </a:prstGeom>
        </p:spPr>
      </p:pic>
      <p:pic>
        <p:nvPicPr>
          <p:cNvPr id="7" name="Picture 6">
            <a:extLst>
              <a:ext uri="{FF2B5EF4-FFF2-40B4-BE49-F238E27FC236}">
                <a16:creationId xmlns:a16="http://schemas.microsoft.com/office/drawing/2014/main" id="{AD05944C-0AFF-56A1-F4E3-763DD0DCD704}"/>
              </a:ext>
            </a:extLst>
          </p:cNvPr>
          <p:cNvPicPr>
            <a:picLocks noChangeAspect="1"/>
          </p:cNvPicPr>
          <p:nvPr/>
        </p:nvPicPr>
        <p:blipFill>
          <a:blip r:embed="rId4"/>
          <a:stretch>
            <a:fillRect/>
          </a:stretch>
        </p:blipFill>
        <p:spPr>
          <a:xfrm>
            <a:off x="4790503" y="1530743"/>
            <a:ext cx="3535020" cy="2433476"/>
          </a:xfrm>
          <a:prstGeom prst="rect">
            <a:avLst/>
          </a:prstGeom>
        </p:spPr>
      </p:pic>
    </p:spTree>
    <p:extLst>
      <p:ext uri="{BB962C8B-B14F-4D97-AF65-F5344CB8AC3E}">
        <p14:creationId xmlns:p14="http://schemas.microsoft.com/office/powerpoint/2010/main" val="777583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3" name="Title 2">
            <a:extLst>
              <a:ext uri="{FF2B5EF4-FFF2-40B4-BE49-F238E27FC236}">
                <a16:creationId xmlns:a16="http://schemas.microsoft.com/office/drawing/2014/main" id="{29E8A108-5A18-D493-D3ED-DDBEDBDC2CD6}"/>
              </a:ext>
            </a:extLst>
          </p:cNvPr>
          <p:cNvSpPr>
            <a:spLocks noGrp="1"/>
          </p:cNvSpPr>
          <p:nvPr>
            <p:ph type="title"/>
          </p:nvPr>
        </p:nvSpPr>
        <p:spPr>
          <a:xfrm>
            <a:off x="621523" y="608700"/>
            <a:ext cx="7704000" cy="572700"/>
          </a:xfrm>
        </p:spPr>
        <p:txBody>
          <a:bodyPr/>
          <a:lstStyle/>
          <a:p>
            <a:r>
              <a:rPr lang="en-US" dirty="0"/>
              <a:t>Implementation in JACK </a:t>
            </a:r>
            <a:r>
              <a:rPr lang="en-US" sz="2000" dirty="0"/>
              <a:t>(‘Game’ file)</a:t>
            </a:r>
          </a:p>
        </p:txBody>
      </p:sp>
      <p:pic>
        <p:nvPicPr>
          <p:cNvPr id="5" name="Picture 4">
            <a:extLst>
              <a:ext uri="{FF2B5EF4-FFF2-40B4-BE49-F238E27FC236}">
                <a16:creationId xmlns:a16="http://schemas.microsoft.com/office/drawing/2014/main" id="{BCD318E6-2661-B536-1FF2-4119A115F8A3}"/>
              </a:ext>
            </a:extLst>
          </p:cNvPr>
          <p:cNvPicPr>
            <a:picLocks noChangeAspect="1"/>
          </p:cNvPicPr>
          <p:nvPr/>
        </p:nvPicPr>
        <p:blipFill>
          <a:blip r:embed="rId3"/>
          <a:stretch>
            <a:fillRect/>
          </a:stretch>
        </p:blipFill>
        <p:spPr>
          <a:xfrm>
            <a:off x="715625" y="1237958"/>
            <a:ext cx="3856375" cy="3200114"/>
          </a:xfrm>
          <a:prstGeom prst="rect">
            <a:avLst/>
          </a:prstGeom>
        </p:spPr>
      </p:pic>
      <p:pic>
        <p:nvPicPr>
          <p:cNvPr id="8" name="Picture 7">
            <a:extLst>
              <a:ext uri="{FF2B5EF4-FFF2-40B4-BE49-F238E27FC236}">
                <a16:creationId xmlns:a16="http://schemas.microsoft.com/office/drawing/2014/main" id="{C0F42EED-0C77-305C-B428-C417FCB65602}"/>
              </a:ext>
            </a:extLst>
          </p:cNvPr>
          <p:cNvPicPr>
            <a:picLocks noChangeAspect="1"/>
          </p:cNvPicPr>
          <p:nvPr/>
        </p:nvPicPr>
        <p:blipFill>
          <a:blip r:embed="rId4"/>
          <a:stretch>
            <a:fillRect/>
          </a:stretch>
        </p:blipFill>
        <p:spPr>
          <a:xfrm>
            <a:off x="4719332" y="1237958"/>
            <a:ext cx="3020065" cy="3200114"/>
          </a:xfrm>
          <a:prstGeom prst="rect">
            <a:avLst/>
          </a:prstGeom>
        </p:spPr>
      </p:pic>
    </p:spTree>
    <p:extLst>
      <p:ext uri="{BB962C8B-B14F-4D97-AF65-F5344CB8AC3E}">
        <p14:creationId xmlns:p14="http://schemas.microsoft.com/office/powerpoint/2010/main" val="2446200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3" name="Title 2">
            <a:extLst>
              <a:ext uri="{FF2B5EF4-FFF2-40B4-BE49-F238E27FC236}">
                <a16:creationId xmlns:a16="http://schemas.microsoft.com/office/drawing/2014/main" id="{29E8A108-5A18-D493-D3ED-DDBEDBDC2CD6}"/>
              </a:ext>
            </a:extLst>
          </p:cNvPr>
          <p:cNvSpPr>
            <a:spLocks noGrp="1"/>
          </p:cNvSpPr>
          <p:nvPr>
            <p:ph type="title"/>
          </p:nvPr>
        </p:nvSpPr>
        <p:spPr>
          <a:xfrm>
            <a:off x="500693" y="608700"/>
            <a:ext cx="7704000" cy="572700"/>
          </a:xfrm>
        </p:spPr>
        <p:txBody>
          <a:bodyPr/>
          <a:lstStyle/>
          <a:p>
            <a:r>
              <a:rPr lang="en-US" dirty="0"/>
              <a:t>Implementation in JACK </a:t>
            </a:r>
            <a:r>
              <a:rPr lang="en-US" sz="2000" dirty="0"/>
              <a:t>(‘Game’ file)</a:t>
            </a:r>
          </a:p>
        </p:txBody>
      </p:sp>
      <p:pic>
        <p:nvPicPr>
          <p:cNvPr id="4" name="Picture 3">
            <a:extLst>
              <a:ext uri="{FF2B5EF4-FFF2-40B4-BE49-F238E27FC236}">
                <a16:creationId xmlns:a16="http://schemas.microsoft.com/office/drawing/2014/main" id="{DCBAF2C0-85EA-FF52-3769-D499378256BC}"/>
              </a:ext>
            </a:extLst>
          </p:cNvPr>
          <p:cNvPicPr>
            <a:picLocks noChangeAspect="1"/>
          </p:cNvPicPr>
          <p:nvPr/>
        </p:nvPicPr>
        <p:blipFill>
          <a:blip r:embed="rId3"/>
          <a:stretch>
            <a:fillRect/>
          </a:stretch>
        </p:blipFill>
        <p:spPr>
          <a:xfrm>
            <a:off x="523850" y="1181400"/>
            <a:ext cx="2753918" cy="3253065"/>
          </a:xfrm>
          <a:prstGeom prst="rect">
            <a:avLst/>
          </a:prstGeom>
        </p:spPr>
      </p:pic>
      <p:pic>
        <p:nvPicPr>
          <p:cNvPr id="7" name="Picture 6">
            <a:extLst>
              <a:ext uri="{FF2B5EF4-FFF2-40B4-BE49-F238E27FC236}">
                <a16:creationId xmlns:a16="http://schemas.microsoft.com/office/drawing/2014/main" id="{892038B7-D2F9-119B-BE35-A20802D3AD01}"/>
              </a:ext>
            </a:extLst>
          </p:cNvPr>
          <p:cNvPicPr>
            <a:picLocks noChangeAspect="1"/>
          </p:cNvPicPr>
          <p:nvPr/>
        </p:nvPicPr>
        <p:blipFill>
          <a:blip r:embed="rId4"/>
          <a:stretch>
            <a:fillRect/>
          </a:stretch>
        </p:blipFill>
        <p:spPr>
          <a:xfrm>
            <a:off x="3291724" y="1181400"/>
            <a:ext cx="2654362" cy="3253064"/>
          </a:xfrm>
          <a:prstGeom prst="rect">
            <a:avLst/>
          </a:prstGeom>
        </p:spPr>
      </p:pic>
      <p:pic>
        <p:nvPicPr>
          <p:cNvPr id="10" name="Picture 9">
            <a:extLst>
              <a:ext uri="{FF2B5EF4-FFF2-40B4-BE49-F238E27FC236}">
                <a16:creationId xmlns:a16="http://schemas.microsoft.com/office/drawing/2014/main" id="{1253CA52-C71A-AC9E-4514-07F2B2210ABF}"/>
              </a:ext>
            </a:extLst>
          </p:cNvPr>
          <p:cNvPicPr>
            <a:picLocks noChangeAspect="1"/>
          </p:cNvPicPr>
          <p:nvPr/>
        </p:nvPicPr>
        <p:blipFill>
          <a:blip r:embed="rId5"/>
          <a:stretch>
            <a:fillRect/>
          </a:stretch>
        </p:blipFill>
        <p:spPr>
          <a:xfrm>
            <a:off x="5960043" y="1181400"/>
            <a:ext cx="2540916" cy="3253064"/>
          </a:xfrm>
          <a:prstGeom prst="rect">
            <a:avLst/>
          </a:prstGeom>
        </p:spPr>
      </p:pic>
    </p:spTree>
    <p:extLst>
      <p:ext uri="{BB962C8B-B14F-4D97-AF65-F5344CB8AC3E}">
        <p14:creationId xmlns:p14="http://schemas.microsoft.com/office/powerpoint/2010/main" val="3619544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3" name="Title 2">
            <a:extLst>
              <a:ext uri="{FF2B5EF4-FFF2-40B4-BE49-F238E27FC236}">
                <a16:creationId xmlns:a16="http://schemas.microsoft.com/office/drawing/2014/main" id="{29E8A108-5A18-D493-D3ED-DDBEDBDC2CD6}"/>
              </a:ext>
            </a:extLst>
          </p:cNvPr>
          <p:cNvSpPr>
            <a:spLocks noGrp="1"/>
          </p:cNvSpPr>
          <p:nvPr>
            <p:ph type="title"/>
          </p:nvPr>
        </p:nvSpPr>
        <p:spPr>
          <a:xfrm>
            <a:off x="521795" y="468023"/>
            <a:ext cx="7704000" cy="572700"/>
          </a:xfrm>
        </p:spPr>
        <p:txBody>
          <a:bodyPr/>
          <a:lstStyle/>
          <a:p>
            <a:r>
              <a:rPr lang="en-US" dirty="0"/>
              <a:t>Implementation in JACK </a:t>
            </a:r>
            <a:r>
              <a:rPr lang="en-US" sz="2000" dirty="0"/>
              <a:t>(‘Game’ file)</a:t>
            </a:r>
          </a:p>
        </p:txBody>
      </p:sp>
      <p:pic>
        <p:nvPicPr>
          <p:cNvPr id="8" name="Picture 7">
            <a:extLst>
              <a:ext uri="{FF2B5EF4-FFF2-40B4-BE49-F238E27FC236}">
                <a16:creationId xmlns:a16="http://schemas.microsoft.com/office/drawing/2014/main" id="{340427CA-5C0B-BD00-DC8D-3C8EA6209EB1}"/>
              </a:ext>
            </a:extLst>
          </p:cNvPr>
          <p:cNvPicPr>
            <a:picLocks noChangeAspect="1"/>
          </p:cNvPicPr>
          <p:nvPr/>
        </p:nvPicPr>
        <p:blipFill>
          <a:blip r:embed="rId3"/>
          <a:stretch>
            <a:fillRect/>
          </a:stretch>
        </p:blipFill>
        <p:spPr>
          <a:xfrm>
            <a:off x="618978" y="1063913"/>
            <a:ext cx="6548511" cy="3381285"/>
          </a:xfrm>
          <a:prstGeom prst="rect">
            <a:avLst/>
          </a:prstGeom>
        </p:spPr>
      </p:pic>
    </p:spTree>
    <p:extLst>
      <p:ext uri="{BB962C8B-B14F-4D97-AF65-F5344CB8AC3E}">
        <p14:creationId xmlns:p14="http://schemas.microsoft.com/office/powerpoint/2010/main" val="136396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3" name="Title 2">
            <a:extLst>
              <a:ext uri="{FF2B5EF4-FFF2-40B4-BE49-F238E27FC236}">
                <a16:creationId xmlns:a16="http://schemas.microsoft.com/office/drawing/2014/main" id="{29E8A108-5A18-D493-D3ED-DDBEDBDC2CD6}"/>
              </a:ext>
            </a:extLst>
          </p:cNvPr>
          <p:cNvSpPr>
            <a:spLocks noGrp="1"/>
          </p:cNvSpPr>
          <p:nvPr>
            <p:ph type="title"/>
          </p:nvPr>
        </p:nvSpPr>
        <p:spPr>
          <a:xfrm>
            <a:off x="599167" y="726115"/>
            <a:ext cx="7704000" cy="572700"/>
          </a:xfrm>
        </p:spPr>
        <p:txBody>
          <a:bodyPr/>
          <a:lstStyle/>
          <a:p>
            <a:r>
              <a:rPr lang="en-US" dirty="0"/>
              <a:t>Implementation in JACK </a:t>
            </a:r>
            <a:r>
              <a:rPr lang="en-US" sz="2000" dirty="0"/>
              <a:t>(‘Main’ file)</a:t>
            </a:r>
          </a:p>
        </p:txBody>
      </p:sp>
      <p:pic>
        <p:nvPicPr>
          <p:cNvPr id="4" name="Picture 3">
            <a:extLst>
              <a:ext uri="{FF2B5EF4-FFF2-40B4-BE49-F238E27FC236}">
                <a16:creationId xmlns:a16="http://schemas.microsoft.com/office/drawing/2014/main" id="{2E54CF8D-1BE8-CBA9-6FBD-7C12BF0BC8E8}"/>
              </a:ext>
            </a:extLst>
          </p:cNvPr>
          <p:cNvPicPr>
            <a:picLocks noChangeAspect="1"/>
          </p:cNvPicPr>
          <p:nvPr/>
        </p:nvPicPr>
        <p:blipFill>
          <a:blip r:embed="rId3"/>
          <a:stretch>
            <a:fillRect/>
          </a:stretch>
        </p:blipFill>
        <p:spPr>
          <a:xfrm>
            <a:off x="695846" y="1448563"/>
            <a:ext cx="4854361" cy="2682472"/>
          </a:xfrm>
          <a:prstGeom prst="rect">
            <a:avLst/>
          </a:prstGeom>
        </p:spPr>
      </p:pic>
    </p:spTree>
    <p:extLst>
      <p:ext uri="{BB962C8B-B14F-4D97-AF65-F5344CB8AC3E}">
        <p14:creationId xmlns:p14="http://schemas.microsoft.com/office/powerpoint/2010/main" val="3414000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3" name="Title 2">
            <a:extLst>
              <a:ext uri="{FF2B5EF4-FFF2-40B4-BE49-F238E27FC236}">
                <a16:creationId xmlns:a16="http://schemas.microsoft.com/office/drawing/2014/main" id="{29E8A108-5A18-D493-D3ED-DDBEDBDC2CD6}"/>
              </a:ext>
            </a:extLst>
          </p:cNvPr>
          <p:cNvSpPr>
            <a:spLocks noGrp="1"/>
          </p:cNvSpPr>
          <p:nvPr>
            <p:ph type="title"/>
          </p:nvPr>
        </p:nvSpPr>
        <p:spPr>
          <a:xfrm>
            <a:off x="720000" y="339518"/>
            <a:ext cx="7704000" cy="572700"/>
          </a:xfrm>
        </p:spPr>
        <p:txBody>
          <a:bodyPr/>
          <a:lstStyle/>
          <a:p>
            <a:pPr algn="ctr"/>
            <a:r>
              <a:rPr lang="en-US" dirty="0"/>
              <a:t>Output Verification</a:t>
            </a:r>
          </a:p>
        </p:txBody>
      </p:sp>
      <p:pic>
        <p:nvPicPr>
          <p:cNvPr id="4" name="Picture 3">
            <a:extLst>
              <a:ext uri="{FF2B5EF4-FFF2-40B4-BE49-F238E27FC236}">
                <a16:creationId xmlns:a16="http://schemas.microsoft.com/office/drawing/2014/main" id="{0BBFB4C3-46CE-26AA-0496-E08DEB91528B}"/>
              </a:ext>
            </a:extLst>
          </p:cNvPr>
          <p:cNvPicPr>
            <a:picLocks noChangeAspect="1"/>
          </p:cNvPicPr>
          <p:nvPr/>
        </p:nvPicPr>
        <p:blipFill>
          <a:blip r:embed="rId3"/>
          <a:stretch>
            <a:fillRect/>
          </a:stretch>
        </p:blipFill>
        <p:spPr>
          <a:xfrm>
            <a:off x="1830804" y="876690"/>
            <a:ext cx="2663631" cy="1878354"/>
          </a:xfrm>
          <a:prstGeom prst="rect">
            <a:avLst/>
          </a:prstGeom>
        </p:spPr>
      </p:pic>
      <p:pic>
        <p:nvPicPr>
          <p:cNvPr id="5" name="Picture 4">
            <a:extLst>
              <a:ext uri="{FF2B5EF4-FFF2-40B4-BE49-F238E27FC236}">
                <a16:creationId xmlns:a16="http://schemas.microsoft.com/office/drawing/2014/main" id="{32150E0E-04FE-7C23-44C7-3BA09554204A}"/>
              </a:ext>
            </a:extLst>
          </p:cNvPr>
          <p:cNvPicPr>
            <a:picLocks noChangeAspect="1"/>
          </p:cNvPicPr>
          <p:nvPr/>
        </p:nvPicPr>
        <p:blipFill>
          <a:blip r:embed="rId4"/>
          <a:stretch>
            <a:fillRect/>
          </a:stretch>
        </p:blipFill>
        <p:spPr>
          <a:xfrm>
            <a:off x="4572000" y="886134"/>
            <a:ext cx="2663631" cy="1868910"/>
          </a:xfrm>
          <a:prstGeom prst="rect">
            <a:avLst/>
          </a:prstGeom>
        </p:spPr>
      </p:pic>
      <p:pic>
        <p:nvPicPr>
          <p:cNvPr id="6" name="Picture 5">
            <a:extLst>
              <a:ext uri="{FF2B5EF4-FFF2-40B4-BE49-F238E27FC236}">
                <a16:creationId xmlns:a16="http://schemas.microsoft.com/office/drawing/2014/main" id="{FBE8D0AD-2B6A-09F8-5C09-F879D5B63D67}"/>
              </a:ext>
            </a:extLst>
          </p:cNvPr>
          <p:cNvPicPr>
            <a:picLocks noChangeAspect="1"/>
          </p:cNvPicPr>
          <p:nvPr/>
        </p:nvPicPr>
        <p:blipFill>
          <a:blip r:embed="rId5"/>
          <a:stretch>
            <a:fillRect/>
          </a:stretch>
        </p:blipFill>
        <p:spPr>
          <a:xfrm>
            <a:off x="1830804" y="2778932"/>
            <a:ext cx="2660291" cy="1878355"/>
          </a:xfrm>
          <a:prstGeom prst="rect">
            <a:avLst/>
          </a:prstGeom>
        </p:spPr>
      </p:pic>
      <p:pic>
        <p:nvPicPr>
          <p:cNvPr id="7" name="Picture 6">
            <a:extLst>
              <a:ext uri="{FF2B5EF4-FFF2-40B4-BE49-F238E27FC236}">
                <a16:creationId xmlns:a16="http://schemas.microsoft.com/office/drawing/2014/main" id="{9D59D08C-A005-DCCB-FFD9-7A5B8861F593}"/>
              </a:ext>
            </a:extLst>
          </p:cNvPr>
          <p:cNvPicPr>
            <a:picLocks noChangeAspect="1"/>
          </p:cNvPicPr>
          <p:nvPr/>
        </p:nvPicPr>
        <p:blipFill>
          <a:blip r:embed="rId6"/>
          <a:stretch>
            <a:fillRect/>
          </a:stretch>
        </p:blipFill>
        <p:spPr>
          <a:xfrm>
            <a:off x="4572000" y="2778932"/>
            <a:ext cx="2673765" cy="1868910"/>
          </a:xfrm>
          <a:prstGeom prst="rect">
            <a:avLst/>
          </a:prstGeom>
        </p:spPr>
      </p:pic>
    </p:spTree>
    <p:extLst>
      <p:ext uri="{BB962C8B-B14F-4D97-AF65-F5344CB8AC3E}">
        <p14:creationId xmlns:p14="http://schemas.microsoft.com/office/powerpoint/2010/main" val="3949319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pic>
        <p:nvPicPr>
          <p:cNvPr id="3" name="Picture 2">
            <a:extLst>
              <a:ext uri="{FF2B5EF4-FFF2-40B4-BE49-F238E27FC236}">
                <a16:creationId xmlns:a16="http://schemas.microsoft.com/office/drawing/2014/main" id="{0BBDB813-C324-7AC9-4350-B312D9A06380}"/>
              </a:ext>
            </a:extLst>
          </p:cNvPr>
          <p:cNvPicPr>
            <a:picLocks noChangeAspect="1"/>
          </p:cNvPicPr>
          <p:nvPr/>
        </p:nvPicPr>
        <p:blipFill>
          <a:blip r:embed="rId3"/>
          <a:stretch>
            <a:fillRect/>
          </a:stretch>
        </p:blipFill>
        <p:spPr>
          <a:xfrm>
            <a:off x="1938002" y="3303603"/>
            <a:ext cx="5463572" cy="960203"/>
          </a:xfrm>
          <a:prstGeom prst="rect">
            <a:avLst/>
          </a:prstGeom>
        </p:spPr>
      </p:pic>
      <p:sp>
        <p:nvSpPr>
          <p:cNvPr id="799" name="Google Shape;799;p56"/>
          <p:cNvSpPr txBox="1">
            <a:spLocks noGrp="1"/>
          </p:cNvSpPr>
          <p:nvPr>
            <p:ph type="title"/>
          </p:nvPr>
        </p:nvSpPr>
        <p:spPr>
          <a:xfrm>
            <a:off x="2347938" y="1334829"/>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a:t>
            </a:r>
            <a:endParaRPr dirty="0"/>
          </a:p>
        </p:txBody>
      </p:sp>
      <p:cxnSp>
        <p:nvCxnSpPr>
          <p:cNvPr id="802" name="Google Shape;802;p56"/>
          <p:cNvCxnSpPr/>
          <p:nvPr/>
        </p:nvCxnSpPr>
        <p:spPr>
          <a:xfrm>
            <a:off x="2201988" y="2667398"/>
            <a:ext cx="4740000" cy="0"/>
          </a:xfrm>
          <a:prstGeom prst="straightConnector1">
            <a:avLst/>
          </a:prstGeom>
          <a:noFill/>
          <a:ln w="19050" cap="flat" cmpd="sng">
            <a:solidFill>
              <a:schemeClr val="lt1"/>
            </a:solidFill>
            <a:prstDash val="solid"/>
            <a:round/>
            <a:headEnd type="oval" w="med" len="med"/>
            <a:tailEnd type="oval" w="med" len="med"/>
          </a:ln>
        </p:spPr>
      </p:cxnSp>
      <p:sp>
        <p:nvSpPr>
          <p:cNvPr id="803" name="Google Shape;803;p56"/>
          <p:cNvSpPr/>
          <p:nvPr/>
        </p:nvSpPr>
        <p:spPr>
          <a:xfrm>
            <a:off x="1626296" y="2547698"/>
            <a:ext cx="239400" cy="239400"/>
          </a:xfrm>
          <a:prstGeom prst="star4">
            <a:avLst>
              <a:gd name="adj" fmla="val 15727"/>
            </a:avLst>
          </a:prstGeom>
          <a:noFill/>
          <a:ln w="19050" cap="flat" cmpd="sng">
            <a:solidFill>
              <a:srgbClr val="D5C4B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6"/>
          <p:cNvSpPr/>
          <p:nvPr/>
        </p:nvSpPr>
        <p:spPr>
          <a:xfrm>
            <a:off x="7278304" y="2547698"/>
            <a:ext cx="239400" cy="239400"/>
          </a:xfrm>
          <a:prstGeom prst="star4">
            <a:avLst>
              <a:gd name="adj" fmla="val 15727"/>
            </a:avLst>
          </a:prstGeom>
          <a:noFill/>
          <a:ln w="19050" cap="flat" cmpd="sng">
            <a:solidFill>
              <a:srgbClr val="D5C4B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3579950" y="1854500"/>
            <a:ext cx="3604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PART</a:t>
            </a:r>
            <a:endParaRPr dirty="0"/>
          </a:p>
        </p:txBody>
      </p:sp>
      <p:sp>
        <p:nvSpPr>
          <p:cNvPr id="330" name="Google Shape;330;p32"/>
          <p:cNvSpPr txBox="1">
            <a:spLocks noGrp="1"/>
          </p:cNvSpPr>
          <p:nvPr>
            <p:ph type="subTitle" idx="1"/>
          </p:nvPr>
        </p:nvSpPr>
        <p:spPr>
          <a:xfrm>
            <a:off x="1959250" y="2923670"/>
            <a:ext cx="5225400" cy="44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Implementation of HACK computer in HDL</a:t>
            </a:r>
            <a:endParaRPr dirty="0"/>
          </a:p>
        </p:txBody>
      </p:sp>
      <p:sp>
        <p:nvSpPr>
          <p:cNvPr id="331" name="Google Shape;331;p32"/>
          <p:cNvSpPr txBox="1">
            <a:spLocks noGrp="1"/>
          </p:cNvSpPr>
          <p:nvPr>
            <p:ph type="title" idx="2"/>
          </p:nvPr>
        </p:nvSpPr>
        <p:spPr>
          <a:xfrm>
            <a:off x="1959250" y="1854500"/>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a:t>
            </a:r>
            <a:endParaRPr dirty="0"/>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cxnSp>
        <p:nvCxnSpPr>
          <p:cNvPr id="333" name="Google Shape;333;p32"/>
          <p:cNvCxnSpPr/>
          <p:nvPr/>
        </p:nvCxnSpPr>
        <p:spPr>
          <a:xfrm rot="10800000" flipH="1">
            <a:off x="1600600" y="2910566"/>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334" name="Google Shape;334;p32"/>
          <p:cNvCxnSpPr/>
          <p:nvPr/>
        </p:nvCxnSpPr>
        <p:spPr>
          <a:xfrm rot="10800000" flipH="1">
            <a:off x="1600600" y="1714341"/>
            <a:ext cx="5942700" cy="6600"/>
          </a:xfrm>
          <a:prstGeom prst="straightConnector1">
            <a:avLst/>
          </a:prstGeom>
          <a:noFill/>
          <a:ln w="19050" cap="flat" cmpd="sng">
            <a:solidFill>
              <a:schemeClr val="lt1"/>
            </a:solidFill>
            <a:prstDash val="solid"/>
            <a:round/>
            <a:headEnd type="oval" w="med" len="med"/>
            <a:tailEnd type="oval" w="med" len="med"/>
          </a:ln>
        </p:spPr>
      </p:cxnSp>
      <p:sp>
        <p:nvSpPr>
          <p:cNvPr id="335" name="Google Shape;335;p32"/>
          <p:cNvSpPr/>
          <p:nvPr/>
        </p:nvSpPr>
        <p:spPr>
          <a:xfrm>
            <a:off x="3244800" y="2217963"/>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7280500" y="2217963"/>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827;p57">
            <a:extLst>
              <a:ext uri="{FF2B5EF4-FFF2-40B4-BE49-F238E27FC236}">
                <a16:creationId xmlns:a16="http://schemas.microsoft.com/office/drawing/2014/main" id="{93818911-2EE8-BBA8-4432-44300E4006D6}"/>
              </a:ext>
            </a:extLst>
          </p:cNvPr>
          <p:cNvGrpSpPr/>
          <p:nvPr/>
        </p:nvGrpSpPr>
        <p:grpSpPr>
          <a:xfrm>
            <a:off x="2416796" y="2998265"/>
            <a:ext cx="274707" cy="266335"/>
            <a:chOff x="1553900" y="3087925"/>
            <a:chExt cx="158625" cy="153800"/>
          </a:xfrm>
        </p:grpSpPr>
        <p:sp>
          <p:nvSpPr>
            <p:cNvPr id="3" name="Google Shape;828;p57">
              <a:extLst>
                <a:ext uri="{FF2B5EF4-FFF2-40B4-BE49-F238E27FC236}">
                  <a16:creationId xmlns:a16="http://schemas.microsoft.com/office/drawing/2014/main" id="{0804FFC1-E984-64CF-007D-81D36AC83020}"/>
                </a:ext>
              </a:extLst>
            </p:cNvPr>
            <p:cNvSpPr/>
            <p:nvPr/>
          </p:nvSpPr>
          <p:spPr>
            <a:xfrm>
              <a:off x="1629275" y="3087925"/>
              <a:ext cx="7975" cy="66550"/>
            </a:xfrm>
            <a:custGeom>
              <a:avLst/>
              <a:gdLst/>
              <a:ahLst/>
              <a:cxnLst/>
              <a:rect l="l" t="t" r="r" b="b"/>
              <a:pathLst>
                <a:path w="319" h="2662" extrusionOk="0">
                  <a:moveTo>
                    <a:pt x="162" y="1"/>
                  </a:moveTo>
                  <a:cubicBezTo>
                    <a:pt x="96" y="222"/>
                    <a:pt x="62" y="444"/>
                    <a:pt x="37" y="665"/>
                  </a:cubicBezTo>
                  <a:cubicBezTo>
                    <a:pt x="14" y="887"/>
                    <a:pt x="2" y="1110"/>
                    <a:pt x="2" y="1331"/>
                  </a:cubicBezTo>
                  <a:cubicBezTo>
                    <a:pt x="1" y="1553"/>
                    <a:pt x="11" y="1774"/>
                    <a:pt x="34" y="1996"/>
                  </a:cubicBezTo>
                  <a:cubicBezTo>
                    <a:pt x="58" y="2219"/>
                    <a:pt x="92" y="2440"/>
                    <a:pt x="158" y="2662"/>
                  </a:cubicBezTo>
                  <a:cubicBezTo>
                    <a:pt x="225" y="2440"/>
                    <a:pt x="259" y="2219"/>
                    <a:pt x="283" y="1997"/>
                  </a:cubicBezTo>
                  <a:cubicBezTo>
                    <a:pt x="307" y="1774"/>
                    <a:pt x="318" y="1553"/>
                    <a:pt x="318" y="1331"/>
                  </a:cubicBezTo>
                  <a:cubicBezTo>
                    <a:pt x="318" y="1110"/>
                    <a:pt x="308" y="888"/>
                    <a:pt x="286" y="665"/>
                  </a:cubicBezTo>
                  <a:cubicBezTo>
                    <a:pt x="261" y="444"/>
                    <a:pt x="227" y="222"/>
                    <a:pt x="1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29;p57">
              <a:extLst>
                <a:ext uri="{FF2B5EF4-FFF2-40B4-BE49-F238E27FC236}">
                  <a16:creationId xmlns:a16="http://schemas.microsoft.com/office/drawing/2014/main" id="{BE95230C-39D7-871A-F497-7ECF04359A9D}"/>
                </a:ext>
              </a:extLst>
            </p:cNvPr>
            <p:cNvSpPr/>
            <p:nvPr/>
          </p:nvSpPr>
          <p:spPr>
            <a:xfrm>
              <a:off x="1629150" y="3175150"/>
              <a:ext cx="7975" cy="66575"/>
            </a:xfrm>
            <a:custGeom>
              <a:avLst/>
              <a:gdLst/>
              <a:ahLst/>
              <a:cxnLst/>
              <a:rect l="l" t="t" r="r" b="b"/>
              <a:pathLst>
                <a:path w="319" h="2663" extrusionOk="0">
                  <a:moveTo>
                    <a:pt x="162" y="0"/>
                  </a:moveTo>
                  <a:cubicBezTo>
                    <a:pt x="95" y="222"/>
                    <a:pt x="60" y="444"/>
                    <a:pt x="36" y="666"/>
                  </a:cubicBezTo>
                  <a:cubicBezTo>
                    <a:pt x="12" y="887"/>
                    <a:pt x="0" y="1109"/>
                    <a:pt x="0" y="1330"/>
                  </a:cubicBezTo>
                  <a:cubicBezTo>
                    <a:pt x="0" y="1552"/>
                    <a:pt x="11" y="1775"/>
                    <a:pt x="34" y="1996"/>
                  </a:cubicBezTo>
                  <a:cubicBezTo>
                    <a:pt x="58" y="2218"/>
                    <a:pt x="92" y="2439"/>
                    <a:pt x="157" y="2662"/>
                  </a:cubicBezTo>
                  <a:cubicBezTo>
                    <a:pt x="223" y="2441"/>
                    <a:pt x="257" y="2218"/>
                    <a:pt x="283" y="1996"/>
                  </a:cubicBezTo>
                  <a:cubicBezTo>
                    <a:pt x="307" y="1775"/>
                    <a:pt x="317" y="1553"/>
                    <a:pt x="318" y="1332"/>
                  </a:cubicBezTo>
                  <a:cubicBezTo>
                    <a:pt x="318" y="1109"/>
                    <a:pt x="308" y="887"/>
                    <a:pt x="286" y="666"/>
                  </a:cubicBezTo>
                  <a:cubicBezTo>
                    <a:pt x="261" y="444"/>
                    <a:pt x="227" y="222"/>
                    <a:pt x="1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0;p57">
              <a:extLst>
                <a:ext uri="{FF2B5EF4-FFF2-40B4-BE49-F238E27FC236}">
                  <a16:creationId xmlns:a16="http://schemas.microsoft.com/office/drawing/2014/main" id="{22A97F8E-E861-1186-A977-5FFB5D4FB940}"/>
                </a:ext>
              </a:extLst>
            </p:cNvPr>
            <p:cNvSpPr/>
            <p:nvPr/>
          </p:nvSpPr>
          <p:spPr>
            <a:xfrm>
              <a:off x="1553900" y="3160775"/>
              <a:ext cx="68650" cy="7950"/>
            </a:xfrm>
            <a:custGeom>
              <a:avLst/>
              <a:gdLst/>
              <a:ahLst/>
              <a:cxnLst/>
              <a:rect l="l" t="t" r="r" b="b"/>
              <a:pathLst>
                <a:path w="2746" h="318" extrusionOk="0">
                  <a:moveTo>
                    <a:pt x="1338" y="0"/>
                  </a:moveTo>
                  <a:cubicBezTo>
                    <a:pt x="1121" y="0"/>
                    <a:pt x="904" y="12"/>
                    <a:pt x="687" y="33"/>
                  </a:cubicBezTo>
                  <a:cubicBezTo>
                    <a:pt x="458" y="58"/>
                    <a:pt x="228" y="90"/>
                    <a:pt x="0" y="157"/>
                  </a:cubicBezTo>
                  <a:cubicBezTo>
                    <a:pt x="228" y="222"/>
                    <a:pt x="458" y="257"/>
                    <a:pt x="686" y="282"/>
                  </a:cubicBezTo>
                  <a:cubicBezTo>
                    <a:pt x="915" y="305"/>
                    <a:pt x="1143" y="317"/>
                    <a:pt x="1372" y="317"/>
                  </a:cubicBezTo>
                  <a:cubicBezTo>
                    <a:pt x="1385" y="317"/>
                    <a:pt x="1398" y="317"/>
                    <a:pt x="1411" y="317"/>
                  </a:cubicBezTo>
                  <a:cubicBezTo>
                    <a:pt x="1627" y="317"/>
                    <a:pt x="1842" y="307"/>
                    <a:pt x="2059" y="285"/>
                  </a:cubicBezTo>
                  <a:cubicBezTo>
                    <a:pt x="2287" y="261"/>
                    <a:pt x="2516" y="227"/>
                    <a:pt x="2746" y="161"/>
                  </a:cubicBezTo>
                  <a:cubicBezTo>
                    <a:pt x="2516" y="94"/>
                    <a:pt x="2288" y="60"/>
                    <a:pt x="2059" y="36"/>
                  </a:cubicBezTo>
                  <a:cubicBezTo>
                    <a:pt x="1831" y="11"/>
                    <a:pt x="1602" y="0"/>
                    <a:pt x="1372" y="0"/>
                  </a:cubicBezTo>
                  <a:cubicBezTo>
                    <a:pt x="1361" y="0"/>
                    <a:pt x="1349" y="0"/>
                    <a:pt x="1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31;p57">
              <a:extLst>
                <a:ext uri="{FF2B5EF4-FFF2-40B4-BE49-F238E27FC236}">
                  <a16:creationId xmlns:a16="http://schemas.microsoft.com/office/drawing/2014/main" id="{DE644444-1673-6769-16DC-746560179254}"/>
                </a:ext>
              </a:extLst>
            </p:cNvPr>
            <p:cNvSpPr/>
            <p:nvPr/>
          </p:nvSpPr>
          <p:spPr>
            <a:xfrm>
              <a:off x="1643875" y="3160900"/>
              <a:ext cx="68650" cy="7975"/>
            </a:xfrm>
            <a:custGeom>
              <a:avLst/>
              <a:gdLst/>
              <a:ahLst/>
              <a:cxnLst/>
              <a:rect l="l" t="t" r="r" b="b"/>
              <a:pathLst>
                <a:path w="2746" h="319" extrusionOk="0">
                  <a:moveTo>
                    <a:pt x="1374" y="1"/>
                  </a:moveTo>
                  <a:cubicBezTo>
                    <a:pt x="1144" y="1"/>
                    <a:pt x="915" y="11"/>
                    <a:pt x="687" y="33"/>
                  </a:cubicBezTo>
                  <a:cubicBezTo>
                    <a:pt x="458" y="58"/>
                    <a:pt x="230" y="92"/>
                    <a:pt x="0" y="157"/>
                  </a:cubicBezTo>
                  <a:cubicBezTo>
                    <a:pt x="228" y="223"/>
                    <a:pt x="458" y="259"/>
                    <a:pt x="686" y="283"/>
                  </a:cubicBezTo>
                  <a:cubicBezTo>
                    <a:pt x="915" y="307"/>
                    <a:pt x="1143" y="317"/>
                    <a:pt x="1372" y="319"/>
                  </a:cubicBezTo>
                  <a:cubicBezTo>
                    <a:pt x="1602" y="319"/>
                    <a:pt x="1830" y="308"/>
                    <a:pt x="2059" y="285"/>
                  </a:cubicBezTo>
                  <a:cubicBezTo>
                    <a:pt x="2287" y="261"/>
                    <a:pt x="2516" y="227"/>
                    <a:pt x="2746" y="162"/>
                  </a:cubicBezTo>
                  <a:cubicBezTo>
                    <a:pt x="2516" y="96"/>
                    <a:pt x="2288" y="62"/>
                    <a:pt x="2059" y="36"/>
                  </a:cubicBezTo>
                  <a:cubicBezTo>
                    <a:pt x="1831" y="12"/>
                    <a:pt x="1602" y="2"/>
                    <a:pt x="13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827;p57">
            <a:extLst>
              <a:ext uri="{FF2B5EF4-FFF2-40B4-BE49-F238E27FC236}">
                <a16:creationId xmlns:a16="http://schemas.microsoft.com/office/drawing/2014/main" id="{D3D7C66B-9E50-C521-FC6C-62558893FAA6}"/>
              </a:ext>
            </a:extLst>
          </p:cNvPr>
          <p:cNvGrpSpPr/>
          <p:nvPr/>
        </p:nvGrpSpPr>
        <p:grpSpPr>
          <a:xfrm>
            <a:off x="6470964" y="2991251"/>
            <a:ext cx="274707" cy="266335"/>
            <a:chOff x="1553900" y="3087925"/>
            <a:chExt cx="158625" cy="153800"/>
          </a:xfrm>
        </p:grpSpPr>
        <p:sp>
          <p:nvSpPr>
            <p:cNvPr id="8" name="Google Shape;828;p57">
              <a:extLst>
                <a:ext uri="{FF2B5EF4-FFF2-40B4-BE49-F238E27FC236}">
                  <a16:creationId xmlns:a16="http://schemas.microsoft.com/office/drawing/2014/main" id="{B1B69E8F-B296-C30A-CEFD-B51021814878}"/>
                </a:ext>
              </a:extLst>
            </p:cNvPr>
            <p:cNvSpPr/>
            <p:nvPr/>
          </p:nvSpPr>
          <p:spPr>
            <a:xfrm>
              <a:off x="1629275" y="3087925"/>
              <a:ext cx="7975" cy="66550"/>
            </a:xfrm>
            <a:custGeom>
              <a:avLst/>
              <a:gdLst/>
              <a:ahLst/>
              <a:cxnLst/>
              <a:rect l="l" t="t" r="r" b="b"/>
              <a:pathLst>
                <a:path w="319" h="2662" extrusionOk="0">
                  <a:moveTo>
                    <a:pt x="162" y="1"/>
                  </a:moveTo>
                  <a:cubicBezTo>
                    <a:pt x="96" y="222"/>
                    <a:pt x="62" y="444"/>
                    <a:pt x="37" y="665"/>
                  </a:cubicBezTo>
                  <a:cubicBezTo>
                    <a:pt x="14" y="887"/>
                    <a:pt x="2" y="1110"/>
                    <a:pt x="2" y="1331"/>
                  </a:cubicBezTo>
                  <a:cubicBezTo>
                    <a:pt x="1" y="1553"/>
                    <a:pt x="11" y="1774"/>
                    <a:pt x="34" y="1996"/>
                  </a:cubicBezTo>
                  <a:cubicBezTo>
                    <a:pt x="58" y="2219"/>
                    <a:pt x="92" y="2440"/>
                    <a:pt x="158" y="2662"/>
                  </a:cubicBezTo>
                  <a:cubicBezTo>
                    <a:pt x="225" y="2440"/>
                    <a:pt x="259" y="2219"/>
                    <a:pt x="283" y="1997"/>
                  </a:cubicBezTo>
                  <a:cubicBezTo>
                    <a:pt x="307" y="1774"/>
                    <a:pt x="318" y="1553"/>
                    <a:pt x="318" y="1331"/>
                  </a:cubicBezTo>
                  <a:cubicBezTo>
                    <a:pt x="318" y="1110"/>
                    <a:pt x="308" y="888"/>
                    <a:pt x="286" y="665"/>
                  </a:cubicBezTo>
                  <a:cubicBezTo>
                    <a:pt x="261" y="444"/>
                    <a:pt x="227" y="222"/>
                    <a:pt x="1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29;p57">
              <a:extLst>
                <a:ext uri="{FF2B5EF4-FFF2-40B4-BE49-F238E27FC236}">
                  <a16:creationId xmlns:a16="http://schemas.microsoft.com/office/drawing/2014/main" id="{F033710E-B904-37A8-51A9-B590CB9C7646}"/>
                </a:ext>
              </a:extLst>
            </p:cNvPr>
            <p:cNvSpPr/>
            <p:nvPr/>
          </p:nvSpPr>
          <p:spPr>
            <a:xfrm>
              <a:off x="1629150" y="3175150"/>
              <a:ext cx="7975" cy="66575"/>
            </a:xfrm>
            <a:custGeom>
              <a:avLst/>
              <a:gdLst/>
              <a:ahLst/>
              <a:cxnLst/>
              <a:rect l="l" t="t" r="r" b="b"/>
              <a:pathLst>
                <a:path w="319" h="2663" extrusionOk="0">
                  <a:moveTo>
                    <a:pt x="162" y="0"/>
                  </a:moveTo>
                  <a:cubicBezTo>
                    <a:pt x="95" y="222"/>
                    <a:pt x="60" y="444"/>
                    <a:pt x="36" y="666"/>
                  </a:cubicBezTo>
                  <a:cubicBezTo>
                    <a:pt x="12" y="887"/>
                    <a:pt x="0" y="1109"/>
                    <a:pt x="0" y="1330"/>
                  </a:cubicBezTo>
                  <a:cubicBezTo>
                    <a:pt x="0" y="1552"/>
                    <a:pt x="11" y="1775"/>
                    <a:pt x="34" y="1996"/>
                  </a:cubicBezTo>
                  <a:cubicBezTo>
                    <a:pt x="58" y="2218"/>
                    <a:pt x="92" y="2439"/>
                    <a:pt x="157" y="2662"/>
                  </a:cubicBezTo>
                  <a:cubicBezTo>
                    <a:pt x="223" y="2441"/>
                    <a:pt x="257" y="2218"/>
                    <a:pt x="283" y="1996"/>
                  </a:cubicBezTo>
                  <a:cubicBezTo>
                    <a:pt x="307" y="1775"/>
                    <a:pt x="317" y="1553"/>
                    <a:pt x="318" y="1332"/>
                  </a:cubicBezTo>
                  <a:cubicBezTo>
                    <a:pt x="318" y="1109"/>
                    <a:pt x="308" y="887"/>
                    <a:pt x="286" y="666"/>
                  </a:cubicBezTo>
                  <a:cubicBezTo>
                    <a:pt x="261" y="444"/>
                    <a:pt x="227" y="222"/>
                    <a:pt x="1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0;p57">
              <a:extLst>
                <a:ext uri="{FF2B5EF4-FFF2-40B4-BE49-F238E27FC236}">
                  <a16:creationId xmlns:a16="http://schemas.microsoft.com/office/drawing/2014/main" id="{B5E10FD2-FD8B-EE1A-3CAC-3FBDF9762C67}"/>
                </a:ext>
              </a:extLst>
            </p:cNvPr>
            <p:cNvSpPr/>
            <p:nvPr/>
          </p:nvSpPr>
          <p:spPr>
            <a:xfrm>
              <a:off x="1553900" y="3160775"/>
              <a:ext cx="68650" cy="7950"/>
            </a:xfrm>
            <a:custGeom>
              <a:avLst/>
              <a:gdLst/>
              <a:ahLst/>
              <a:cxnLst/>
              <a:rect l="l" t="t" r="r" b="b"/>
              <a:pathLst>
                <a:path w="2746" h="318" extrusionOk="0">
                  <a:moveTo>
                    <a:pt x="1338" y="0"/>
                  </a:moveTo>
                  <a:cubicBezTo>
                    <a:pt x="1121" y="0"/>
                    <a:pt x="904" y="12"/>
                    <a:pt x="687" y="33"/>
                  </a:cubicBezTo>
                  <a:cubicBezTo>
                    <a:pt x="458" y="58"/>
                    <a:pt x="228" y="90"/>
                    <a:pt x="0" y="157"/>
                  </a:cubicBezTo>
                  <a:cubicBezTo>
                    <a:pt x="228" y="222"/>
                    <a:pt x="458" y="257"/>
                    <a:pt x="686" y="282"/>
                  </a:cubicBezTo>
                  <a:cubicBezTo>
                    <a:pt x="915" y="305"/>
                    <a:pt x="1143" y="317"/>
                    <a:pt x="1372" y="317"/>
                  </a:cubicBezTo>
                  <a:cubicBezTo>
                    <a:pt x="1385" y="317"/>
                    <a:pt x="1398" y="317"/>
                    <a:pt x="1411" y="317"/>
                  </a:cubicBezTo>
                  <a:cubicBezTo>
                    <a:pt x="1627" y="317"/>
                    <a:pt x="1842" y="307"/>
                    <a:pt x="2059" y="285"/>
                  </a:cubicBezTo>
                  <a:cubicBezTo>
                    <a:pt x="2287" y="261"/>
                    <a:pt x="2516" y="227"/>
                    <a:pt x="2746" y="161"/>
                  </a:cubicBezTo>
                  <a:cubicBezTo>
                    <a:pt x="2516" y="94"/>
                    <a:pt x="2288" y="60"/>
                    <a:pt x="2059" y="36"/>
                  </a:cubicBezTo>
                  <a:cubicBezTo>
                    <a:pt x="1831" y="11"/>
                    <a:pt x="1602" y="0"/>
                    <a:pt x="1372" y="0"/>
                  </a:cubicBezTo>
                  <a:cubicBezTo>
                    <a:pt x="1361" y="0"/>
                    <a:pt x="1349" y="0"/>
                    <a:pt x="1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1;p57">
              <a:extLst>
                <a:ext uri="{FF2B5EF4-FFF2-40B4-BE49-F238E27FC236}">
                  <a16:creationId xmlns:a16="http://schemas.microsoft.com/office/drawing/2014/main" id="{AB0913A5-F7E0-CC33-FC1E-237D6F6CF14C}"/>
                </a:ext>
              </a:extLst>
            </p:cNvPr>
            <p:cNvSpPr/>
            <p:nvPr/>
          </p:nvSpPr>
          <p:spPr>
            <a:xfrm>
              <a:off x="1643875" y="3160900"/>
              <a:ext cx="68650" cy="7975"/>
            </a:xfrm>
            <a:custGeom>
              <a:avLst/>
              <a:gdLst/>
              <a:ahLst/>
              <a:cxnLst/>
              <a:rect l="l" t="t" r="r" b="b"/>
              <a:pathLst>
                <a:path w="2746" h="319" extrusionOk="0">
                  <a:moveTo>
                    <a:pt x="1374" y="1"/>
                  </a:moveTo>
                  <a:cubicBezTo>
                    <a:pt x="1144" y="1"/>
                    <a:pt x="915" y="11"/>
                    <a:pt x="687" y="33"/>
                  </a:cubicBezTo>
                  <a:cubicBezTo>
                    <a:pt x="458" y="58"/>
                    <a:pt x="230" y="92"/>
                    <a:pt x="0" y="157"/>
                  </a:cubicBezTo>
                  <a:cubicBezTo>
                    <a:pt x="228" y="223"/>
                    <a:pt x="458" y="259"/>
                    <a:pt x="686" y="283"/>
                  </a:cubicBezTo>
                  <a:cubicBezTo>
                    <a:pt x="915" y="307"/>
                    <a:pt x="1143" y="317"/>
                    <a:pt x="1372" y="319"/>
                  </a:cubicBezTo>
                  <a:cubicBezTo>
                    <a:pt x="1602" y="319"/>
                    <a:pt x="1830" y="308"/>
                    <a:pt x="2059" y="285"/>
                  </a:cubicBezTo>
                  <a:cubicBezTo>
                    <a:pt x="2287" y="261"/>
                    <a:pt x="2516" y="227"/>
                    <a:pt x="2746" y="162"/>
                  </a:cubicBezTo>
                  <a:cubicBezTo>
                    <a:pt x="2516" y="96"/>
                    <a:pt x="2288" y="62"/>
                    <a:pt x="2059" y="36"/>
                  </a:cubicBezTo>
                  <a:cubicBezTo>
                    <a:pt x="1831" y="12"/>
                    <a:pt x="1602" y="2"/>
                    <a:pt x="13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853643" y="43123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Basic Concept</a:t>
            </a:r>
            <a:endParaRPr dirty="0"/>
          </a:p>
        </p:txBody>
      </p:sp>
      <p:sp>
        <p:nvSpPr>
          <p:cNvPr id="504" name="Google Shape;504;p44"/>
          <p:cNvSpPr txBox="1">
            <a:spLocks noGrp="1"/>
          </p:cNvSpPr>
          <p:nvPr>
            <p:ph type="body" idx="1"/>
          </p:nvPr>
        </p:nvSpPr>
        <p:spPr>
          <a:xfrm>
            <a:off x="734068" y="1092915"/>
            <a:ext cx="7565871" cy="32331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sz="1200" dirty="0"/>
              <a:t>The Nand2Tetris course is a comprehensive exploration of computer engineering and electronics design. It guides students through the process of building a fully functional general-purpose computer called the Hack computer. The course, developed by Noam Nisan and Simon </a:t>
            </a:r>
            <a:r>
              <a:rPr lang="en-US" sz="1200" dirty="0" err="1"/>
              <a:t>Schocken</a:t>
            </a:r>
            <a:r>
              <a:rPr lang="en-US" sz="1200" dirty="0"/>
              <a:t>, covers the assembly of logic gates, combinational chips, and the arithmetic logic unit (ALU) using the fundamental NAND gate.</a:t>
            </a:r>
          </a:p>
          <a:p>
            <a:pPr marL="139700" lvl="0" indent="0" algn="l" rtl="0">
              <a:spcBef>
                <a:spcPts val="0"/>
              </a:spcBef>
              <a:spcAft>
                <a:spcPts val="0"/>
              </a:spcAft>
              <a:buSzPts val="1400"/>
              <a:buNone/>
            </a:pPr>
            <a:endParaRPr lang="en-US" sz="1200" dirty="0"/>
          </a:p>
          <a:p>
            <a:pPr marL="139700" lvl="0" indent="0" algn="l" rtl="0">
              <a:spcBef>
                <a:spcPts val="0"/>
              </a:spcBef>
              <a:spcAft>
                <a:spcPts val="0"/>
              </a:spcAft>
              <a:buSzPts val="1400"/>
              <a:buNone/>
            </a:pPr>
            <a:r>
              <a:rPr lang="en-US" sz="1200" dirty="0"/>
              <a:t>One of the key components used in the construction of sequential logic circuits, which are vital for the memory in the Hack computer, is the Data Flip Flop (DFF). Students learn to implement various essential elements such as Bits, Registers, RAM chips, and a </a:t>
            </a:r>
            <a:r>
              <a:rPr lang="en-US" sz="1200" dirty="0" err="1"/>
              <a:t>Programme</a:t>
            </a:r>
            <a:r>
              <a:rPr lang="en-US" sz="1200" dirty="0"/>
              <a:t> Counter. This hands-on approach allows them to gain a deep understanding of how hardware chips function.</a:t>
            </a:r>
          </a:p>
          <a:p>
            <a:pPr marL="139700" lvl="0" indent="0" algn="l" rtl="0">
              <a:spcBef>
                <a:spcPts val="0"/>
              </a:spcBef>
              <a:spcAft>
                <a:spcPts val="0"/>
              </a:spcAft>
              <a:buSzPts val="1400"/>
              <a:buNone/>
            </a:pPr>
            <a:endParaRPr lang="en-US" sz="1200" dirty="0"/>
          </a:p>
          <a:p>
            <a:pPr marL="139700" lvl="0" indent="0" algn="l" rtl="0">
              <a:spcBef>
                <a:spcPts val="0"/>
              </a:spcBef>
              <a:spcAft>
                <a:spcPts val="0"/>
              </a:spcAft>
              <a:buSzPts val="1400"/>
              <a:buNone/>
            </a:pPr>
            <a:r>
              <a:rPr lang="en-US" sz="1200" dirty="0"/>
              <a:t>The course also enables participants to create an operating system capable of executing complex programs like Tetris. By leveraging the fundamental NAND logic gate and combining it with the constructed hardware, students gain practical experience in designing and building a fully operational computer system.</a:t>
            </a:r>
            <a:endParaRPr sz="1200" dirty="0"/>
          </a:p>
        </p:txBody>
      </p:sp>
      <p:sp>
        <p:nvSpPr>
          <p:cNvPr id="505" name="Google Shape;505;p4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3" name="Title 2">
            <a:extLst>
              <a:ext uri="{FF2B5EF4-FFF2-40B4-BE49-F238E27FC236}">
                <a16:creationId xmlns:a16="http://schemas.microsoft.com/office/drawing/2014/main" id="{29E8A108-5A18-D493-D3ED-DDBEDBDC2CD6}"/>
              </a:ext>
            </a:extLst>
          </p:cNvPr>
          <p:cNvSpPr>
            <a:spLocks noGrp="1"/>
          </p:cNvSpPr>
          <p:nvPr>
            <p:ph type="title"/>
          </p:nvPr>
        </p:nvSpPr>
        <p:spPr>
          <a:xfrm>
            <a:off x="719999" y="698244"/>
            <a:ext cx="7704000" cy="572700"/>
          </a:xfrm>
        </p:spPr>
        <p:txBody>
          <a:bodyPr/>
          <a:lstStyle/>
          <a:p>
            <a:pPr algn="ctr"/>
            <a:r>
              <a:rPr lang="en-US" dirty="0"/>
              <a:t>Hack Computer</a:t>
            </a:r>
          </a:p>
        </p:txBody>
      </p:sp>
      <p:pic>
        <p:nvPicPr>
          <p:cNvPr id="6" name="Picture 5" descr="Computer Architecture - SecWiki">
            <a:extLst>
              <a:ext uri="{FF2B5EF4-FFF2-40B4-BE49-F238E27FC236}">
                <a16:creationId xmlns:a16="http://schemas.microsoft.com/office/drawing/2014/main" id="{5FCD25F1-BA77-00D3-762F-D03553F0B162}"/>
              </a:ext>
            </a:extLst>
          </p:cNvPr>
          <p:cNvPicPr>
            <a:picLocks noChangeAspect="1"/>
          </p:cNvPicPr>
          <p:nvPr/>
        </p:nvPicPr>
        <p:blipFill rotWithShape="1">
          <a:blip r:embed="rId3">
            <a:extLst>
              <a:ext uri="{28A0092B-C50C-407E-A947-70E740481C1C}">
                <a14:useLocalDpi xmlns:a14="http://schemas.microsoft.com/office/drawing/2010/main" val="0"/>
              </a:ext>
            </a:extLst>
          </a:blip>
          <a:srcRect t="10275"/>
          <a:stretch/>
        </p:blipFill>
        <p:spPr bwMode="auto">
          <a:xfrm>
            <a:off x="2052001" y="1512277"/>
            <a:ext cx="5039995" cy="2663043"/>
          </a:xfrm>
          <a:prstGeom prst="rect">
            <a:avLst/>
          </a:prstGeom>
          <a:noFill/>
          <a:ln>
            <a:noFill/>
          </a:ln>
        </p:spPr>
      </p:pic>
    </p:spTree>
    <p:extLst>
      <p:ext uri="{BB962C8B-B14F-4D97-AF65-F5344CB8AC3E}">
        <p14:creationId xmlns:p14="http://schemas.microsoft.com/office/powerpoint/2010/main" val="2241027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3" name="Title 2">
            <a:extLst>
              <a:ext uri="{FF2B5EF4-FFF2-40B4-BE49-F238E27FC236}">
                <a16:creationId xmlns:a16="http://schemas.microsoft.com/office/drawing/2014/main" id="{29E8A108-5A18-D493-D3ED-DDBEDBDC2CD6}"/>
              </a:ext>
            </a:extLst>
          </p:cNvPr>
          <p:cNvSpPr>
            <a:spLocks noGrp="1"/>
          </p:cNvSpPr>
          <p:nvPr>
            <p:ph type="title"/>
          </p:nvPr>
        </p:nvSpPr>
        <p:spPr>
          <a:xfrm>
            <a:off x="720000" y="564601"/>
            <a:ext cx="7704000" cy="572700"/>
          </a:xfrm>
        </p:spPr>
        <p:txBody>
          <a:bodyPr/>
          <a:lstStyle/>
          <a:p>
            <a:r>
              <a:rPr lang="en-US" dirty="0"/>
              <a:t>HACK Computer (HDL code)</a:t>
            </a:r>
          </a:p>
        </p:txBody>
      </p:sp>
      <p:sp>
        <p:nvSpPr>
          <p:cNvPr id="5" name="Text Placeholder 4">
            <a:extLst>
              <a:ext uri="{FF2B5EF4-FFF2-40B4-BE49-F238E27FC236}">
                <a16:creationId xmlns:a16="http://schemas.microsoft.com/office/drawing/2014/main" id="{4A419CAF-2B01-F130-4BD7-0B26DD34C186}"/>
              </a:ext>
            </a:extLst>
          </p:cNvPr>
          <p:cNvSpPr>
            <a:spLocks noGrp="1"/>
          </p:cNvSpPr>
          <p:nvPr>
            <p:ph type="body" idx="1"/>
          </p:nvPr>
        </p:nvSpPr>
        <p:spPr>
          <a:xfrm>
            <a:off x="720000" y="1279054"/>
            <a:ext cx="7704000" cy="3233100"/>
          </a:xfrm>
        </p:spPr>
        <p:txBody>
          <a:bodyPr/>
          <a:lstStyle/>
          <a:p>
            <a:pPr marL="0" marR="0">
              <a:spcBef>
                <a:spcPts val="0"/>
              </a:spcBef>
              <a:spcAft>
                <a:spcPts val="0"/>
              </a:spcAft>
            </a:pPr>
            <a:r>
              <a:rPr lang="en-US" dirty="0">
                <a:effectLst/>
                <a:latin typeface="Mulish" panose="020B0604020202020204" charset="0"/>
                <a:ea typeface="Calibri" panose="020F0502020204030204" pitchFamily="34" charset="0"/>
              </a:rPr>
              <a:t>CHIP Computer {</a:t>
            </a:r>
          </a:p>
          <a:p>
            <a:pPr marL="0" marR="0">
              <a:spcBef>
                <a:spcPts val="0"/>
              </a:spcBef>
              <a:spcAft>
                <a:spcPts val="0"/>
              </a:spcAft>
            </a:pPr>
            <a:r>
              <a:rPr lang="en-US" dirty="0">
                <a:effectLst/>
                <a:latin typeface="Mulish" panose="020B0604020202020204" charset="0"/>
                <a:ea typeface="Calibri" panose="020F0502020204030204" pitchFamily="34" charset="0"/>
              </a:rPr>
              <a:t> </a:t>
            </a:r>
          </a:p>
          <a:p>
            <a:pPr marL="0" marR="0">
              <a:spcBef>
                <a:spcPts val="0"/>
              </a:spcBef>
              <a:spcAft>
                <a:spcPts val="0"/>
              </a:spcAft>
            </a:pPr>
            <a:r>
              <a:rPr lang="en-US" dirty="0">
                <a:effectLst/>
                <a:latin typeface="Mulish" panose="020B0604020202020204" charset="0"/>
                <a:ea typeface="Calibri" panose="020F0502020204030204" pitchFamily="34" charset="0"/>
              </a:rPr>
              <a:t>    IN reset;</a:t>
            </a:r>
          </a:p>
          <a:p>
            <a:pPr marL="0" marR="0">
              <a:spcBef>
                <a:spcPts val="0"/>
              </a:spcBef>
              <a:spcAft>
                <a:spcPts val="0"/>
              </a:spcAft>
            </a:pPr>
            <a:r>
              <a:rPr lang="en-US" dirty="0">
                <a:effectLst/>
                <a:latin typeface="Mulish" panose="020B0604020202020204" charset="0"/>
                <a:ea typeface="Calibri" panose="020F0502020204030204" pitchFamily="34" charset="0"/>
              </a:rPr>
              <a:t> </a:t>
            </a:r>
          </a:p>
          <a:p>
            <a:pPr marL="0" marR="0">
              <a:spcBef>
                <a:spcPts val="0"/>
              </a:spcBef>
              <a:spcAft>
                <a:spcPts val="0"/>
              </a:spcAft>
            </a:pPr>
            <a:r>
              <a:rPr lang="en-US" dirty="0">
                <a:effectLst/>
                <a:latin typeface="Mulish" panose="020B0604020202020204" charset="0"/>
                <a:ea typeface="Calibri" panose="020F0502020204030204" pitchFamily="34" charset="0"/>
              </a:rPr>
              <a:t>    PARTS:</a:t>
            </a:r>
          </a:p>
          <a:p>
            <a:pPr marL="0" marR="0">
              <a:spcBef>
                <a:spcPts val="0"/>
              </a:spcBef>
              <a:spcAft>
                <a:spcPts val="0"/>
              </a:spcAft>
            </a:pPr>
            <a:r>
              <a:rPr lang="en-US" dirty="0">
                <a:effectLst/>
                <a:latin typeface="Mulish" panose="020B0604020202020204" charset="0"/>
                <a:ea typeface="Calibri" panose="020F0502020204030204" pitchFamily="34" charset="0"/>
              </a:rPr>
              <a:t>    // Put your code here:</a:t>
            </a:r>
          </a:p>
          <a:p>
            <a:pPr marL="0" marR="0">
              <a:spcBef>
                <a:spcPts val="0"/>
              </a:spcBef>
              <a:spcAft>
                <a:spcPts val="0"/>
              </a:spcAft>
            </a:pPr>
            <a:r>
              <a:rPr lang="en-US" dirty="0">
                <a:effectLst/>
                <a:latin typeface="Mulish" panose="020B0604020202020204" charset="0"/>
                <a:ea typeface="Calibri" panose="020F0502020204030204" pitchFamily="34" charset="0"/>
              </a:rPr>
              <a:t>     ROM32K(address=pc, out=instruction);</a:t>
            </a:r>
          </a:p>
          <a:p>
            <a:pPr marL="0" marR="0">
              <a:spcBef>
                <a:spcPts val="0"/>
              </a:spcBef>
              <a:spcAft>
                <a:spcPts val="0"/>
              </a:spcAft>
            </a:pPr>
            <a:r>
              <a:rPr lang="en-US" dirty="0">
                <a:effectLst/>
                <a:latin typeface="Mulish" panose="020B0604020202020204" charset="0"/>
                <a:ea typeface="Calibri" panose="020F0502020204030204" pitchFamily="34" charset="0"/>
              </a:rPr>
              <a:t>     CPU(</a:t>
            </a:r>
            <a:r>
              <a:rPr lang="en-US" dirty="0" err="1">
                <a:effectLst/>
                <a:latin typeface="Mulish" panose="020B0604020202020204" charset="0"/>
                <a:ea typeface="Calibri" panose="020F0502020204030204" pitchFamily="34" charset="0"/>
              </a:rPr>
              <a:t>inM</a:t>
            </a:r>
            <a:r>
              <a:rPr lang="en-US" dirty="0">
                <a:effectLst/>
                <a:latin typeface="Mulish" panose="020B0604020202020204" charset="0"/>
                <a:ea typeface="Calibri" panose="020F0502020204030204" pitchFamily="34" charset="0"/>
              </a:rPr>
              <a:t>=</a:t>
            </a:r>
            <a:r>
              <a:rPr lang="en-US" dirty="0" err="1">
                <a:effectLst/>
                <a:latin typeface="Mulish" panose="020B0604020202020204" charset="0"/>
                <a:ea typeface="Calibri" panose="020F0502020204030204" pitchFamily="34" charset="0"/>
              </a:rPr>
              <a:t>memOut</a:t>
            </a:r>
            <a:r>
              <a:rPr lang="en-US" dirty="0">
                <a:effectLst/>
                <a:latin typeface="Mulish" panose="020B0604020202020204" charset="0"/>
                <a:ea typeface="Calibri" panose="020F0502020204030204" pitchFamily="34" charset="0"/>
              </a:rPr>
              <a:t>, instruction=instruction, reset=reset, </a:t>
            </a:r>
            <a:r>
              <a:rPr lang="en-US" dirty="0" err="1">
                <a:effectLst/>
                <a:latin typeface="Mulish" panose="020B0604020202020204" charset="0"/>
                <a:ea typeface="Calibri" panose="020F0502020204030204" pitchFamily="34" charset="0"/>
              </a:rPr>
              <a:t>outM</a:t>
            </a:r>
            <a:r>
              <a:rPr lang="en-US" dirty="0">
                <a:effectLst/>
                <a:latin typeface="Mulish" panose="020B0604020202020204" charset="0"/>
                <a:ea typeface="Calibri" panose="020F0502020204030204" pitchFamily="34" charset="0"/>
              </a:rPr>
              <a:t>=</a:t>
            </a:r>
            <a:r>
              <a:rPr lang="en-US" dirty="0" err="1">
                <a:effectLst/>
                <a:latin typeface="Mulish" panose="020B0604020202020204" charset="0"/>
                <a:ea typeface="Calibri" panose="020F0502020204030204" pitchFamily="34" charset="0"/>
              </a:rPr>
              <a:t>outM</a:t>
            </a:r>
            <a:r>
              <a:rPr lang="en-US" dirty="0">
                <a:effectLst/>
                <a:latin typeface="Mulish" panose="020B0604020202020204" charset="0"/>
                <a:ea typeface="Calibri" panose="020F0502020204030204" pitchFamily="34" charset="0"/>
              </a:rPr>
              <a:t>, </a:t>
            </a:r>
          </a:p>
          <a:p>
            <a:pPr marL="0" marR="0">
              <a:spcBef>
                <a:spcPts val="0"/>
              </a:spcBef>
              <a:spcAft>
                <a:spcPts val="0"/>
              </a:spcAft>
            </a:pPr>
            <a:r>
              <a:rPr lang="en-US" dirty="0">
                <a:effectLst/>
                <a:latin typeface="Mulish" panose="020B0604020202020204" charset="0"/>
                <a:ea typeface="Calibri" panose="020F0502020204030204" pitchFamily="34" charset="0"/>
              </a:rPr>
              <a:t>        </a:t>
            </a:r>
            <a:r>
              <a:rPr lang="en-US" dirty="0" err="1">
                <a:effectLst/>
                <a:latin typeface="Mulish" panose="020B0604020202020204" charset="0"/>
                <a:ea typeface="Calibri" panose="020F0502020204030204" pitchFamily="34" charset="0"/>
              </a:rPr>
              <a:t>writeM</a:t>
            </a:r>
            <a:r>
              <a:rPr lang="en-US" dirty="0">
                <a:effectLst/>
                <a:latin typeface="Mulish" panose="020B0604020202020204" charset="0"/>
                <a:ea typeface="Calibri" panose="020F0502020204030204" pitchFamily="34" charset="0"/>
              </a:rPr>
              <a:t>=</a:t>
            </a:r>
            <a:r>
              <a:rPr lang="en-US" dirty="0" err="1">
                <a:effectLst/>
                <a:latin typeface="Mulish" panose="020B0604020202020204" charset="0"/>
                <a:ea typeface="Calibri" panose="020F0502020204030204" pitchFamily="34" charset="0"/>
              </a:rPr>
              <a:t>writeM</a:t>
            </a:r>
            <a:r>
              <a:rPr lang="en-US" dirty="0">
                <a:effectLst/>
                <a:latin typeface="Mulish" panose="020B0604020202020204" charset="0"/>
                <a:ea typeface="Calibri" panose="020F0502020204030204" pitchFamily="34" charset="0"/>
              </a:rPr>
              <a:t>, </a:t>
            </a:r>
            <a:r>
              <a:rPr lang="en-US" dirty="0" err="1">
                <a:effectLst/>
                <a:latin typeface="Mulish" panose="020B0604020202020204" charset="0"/>
                <a:ea typeface="Calibri" panose="020F0502020204030204" pitchFamily="34" charset="0"/>
              </a:rPr>
              <a:t>addressM</a:t>
            </a:r>
            <a:r>
              <a:rPr lang="en-US" dirty="0">
                <a:effectLst/>
                <a:latin typeface="Mulish" panose="020B0604020202020204" charset="0"/>
                <a:ea typeface="Calibri" panose="020F0502020204030204" pitchFamily="34" charset="0"/>
              </a:rPr>
              <a:t>=</a:t>
            </a:r>
            <a:r>
              <a:rPr lang="en-US" dirty="0" err="1">
                <a:effectLst/>
                <a:latin typeface="Mulish" panose="020B0604020202020204" charset="0"/>
                <a:ea typeface="Calibri" panose="020F0502020204030204" pitchFamily="34" charset="0"/>
              </a:rPr>
              <a:t>addressM</a:t>
            </a:r>
            <a:r>
              <a:rPr lang="en-US" dirty="0">
                <a:effectLst/>
                <a:latin typeface="Mulish" panose="020B0604020202020204" charset="0"/>
                <a:ea typeface="Calibri" panose="020F0502020204030204" pitchFamily="34" charset="0"/>
              </a:rPr>
              <a:t>, pc=pc);</a:t>
            </a:r>
          </a:p>
          <a:p>
            <a:pPr marL="0" marR="0">
              <a:spcBef>
                <a:spcPts val="0"/>
              </a:spcBef>
              <a:spcAft>
                <a:spcPts val="0"/>
              </a:spcAft>
            </a:pPr>
            <a:r>
              <a:rPr lang="en-US" dirty="0">
                <a:effectLst/>
                <a:latin typeface="Mulish" panose="020B0604020202020204" charset="0"/>
                <a:ea typeface="Calibri" panose="020F0502020204030204" pitchFamily="34" charset="0"/>
              </a:rPr>
              <a:t>     Memory(in=</a:t>
            </a:r>
            <a:r>
              <a:rPr lang="en-US" dirty="0" err="1">
                <a:effectLst/>
                <a:latin typeface="Mulish" panose="020B0604020202020204" charset="0"/>
                <a:ea typeface="Calibri" panose="020F0502020204030204" pitchFamily="34" charset="0"/>
              </a:rPr>
              <a:t>outM</a:t>
            </a:r>
            <a:r>
              <a:rPr lang="en-US" dirty="0">
                <a:effectLst/>
                <a:latin typeface="Mulish" panose="020B0604020202020204" charset="0"/>
                <a:ea typeface="Calibri" panose="020F0502020204030204" pitchFamily="34" charset="0"/>
              </a:rPr>
              <a:t>, load=</a:t>
            </a:r>
            <a:r>
              <a:rPr lang="en-US" dirty="0" err="1">
                <a:effectLst/>
                <a:latin typeface="Mulish" panose="020B0604020202020204" charset="0"/>
                <a:ea typeface="Calibri" panose="020F0502020204030204" pitchFamily="34" charset="0"/>
              </a:rPr>
              <a:t>writeM</a:t>
            </a:r>
            <a:r>
              <a:rPr lang="en-US" dirty="0">
                <a:effectLst/>
                <a:latin typeface="Mulish" panose="020B0604020202020204" charset="0"/>
                <a:ea typeface="Calibri" panose="020F0502020204030204" pitchFamily="34" charset="0"/>
              </a:rPr>
              <a:t>, address=</a:t>
            </a:r>
            <a:r>
              <a:rPr lang="en-US" dirty="0" err="1">
                <a:effectLst/>
                <a:latin typeface="Mulish" panose="020B0604020202020204" charset="0"/>
                <a:ea typeface="Calibri" panose="020F0502020204030204" pitchFamily="34" charset="0"/>
              </a:rPr>
              <a:t>addressM</a:t>
            </a:r>
            <a:r>
              <a:rPr lang="en-US" dirty="0">
                <a:effectLst/>
                <a:latin typeface="Mulish" panose="020B0604020202020204" charset="0"/>
                <a:ea typeface="Calibri" panose="020F0502020204030204" pitchFamily="34" charset="0"/>
              </a:rPr>
              <a:t>, out=</a:t>
            </a:r>
            <a:r>
              <a:rPr lang="en-US" dirty="0" err="1">
                <a:effectLst/>
                <a:latin typeface="Mulish" panose="020B0604020202020204" charset="0"/>
                <a:ea typeface="Calibri" panose="020F0502020204030204" pitchFamily="34" charset="0"/>
              </a:rPr>
              <a:t>memOut</a:t>
            </a:r>
            <a:r>
              <a:rPr lang="en-US" dirty="0">
                <a:effectLst/>
                <a:latin typeface="Mulish" panose="020B0604020202020204" charset="0"/>
                <a:ea typeface="Calibri" panose="020F0502020204030204" pitchFamily="34" charset="0"/>
              </a:rPr>
              <a:t>);</a:t>
            </a:r>
          </a:p>
          <a:p>
            <a:pPr marL="0" marR="0">
              <a:spcBef>
                <a:spcPts val="0"/>
              </a:spcBef>
              <a:spcAft>
                <a:spcPts val="0"/>
              </a:spcAft>
            </a:pPr>
            <a:r>
              <a:rPr lang="en-US" dirty="0">
                <a:effectLst/>
                <a:latin typeface="Mulish" panose="020B0604020202020204" charset="0"/>
                <a:ea typeface="Calibri" panose="020F0502020204030204" pitchFamily="34" charset="0"/>
              </a:rPr>
              <a:t>}</a:t>
            </a:r>
          </a:p>
          <a:p>
            <a:pPr marL="0" marR="0">
              <a:spcBef>
                <a:spcPts val="0"/>
              </a:spcBef>
              <a:spcAft>
                <a:spcPts val="0"/>
              </a:spcAft>
            </a:pPr>
            <a:r>
              <a:rPr lang="en-US" dirty="0">
                <a:latin typeface="Mulish" panose="020B0604020202020204" charset="0"/>
                <a:ea typeface="Calibri" panose="020F0502020204030204" pitchFamily="34" charset="0"/>
              </a:rPr>
              <a:t>We use several other pre existing files for out operation</a:t>
            </a:r>
            <a:endParaRPr lang="en-US" dirty="0">
              <a:effectLst/>
              <a:latin typeface="Mulish" panose="020B0604020202020204" charset="0"/>
              <a:ea typeface="Calibri" panose="020F0502020204030204" pitchFamily="34" charset="0"/>
            </a:endParaRPr>
          </a:p>
          <a:p>
            <a:endParaRPr lang="en-US" dirty="0">
              <a:latin typeface="Mulish" panose="020B0604020202020204" charset="0"/>
            </a:endParaRPr>
          </a:p>
        </p:txBody>
      </p:sp>
    </p:spTree>
    <p:extLst>
      <p:ext uri="{BB962C8B-B14F-4D97-AF65-F5344CB8AC3E}">
        <p14:creationId xmlns:p14="http://schemas.microsoft.com/office/powerpoint/2010/main" val="147521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3" name="Title 2">
            <a:extLst>
              <a:ext uri="{FF2B5EF4-FFF2-40B4-BE49-F238E27FC236}">
                <a16:creationId xmlns:a16="http://schemas.microsoft.com/office/drawing/2014/main" id="{29E8A108-5A18-D493-D3ED-DDBEDBDC2CD6}"/>
              </a:ext>
            </a:extLst>
          </p:cNvPr>
          <p:cNvSpPr>
            <a:spLocks noGrp="1"/>
          </p:cNvSpPr>
          <p:nvPr>
            <p:ph type="title"/>
          </p:nvPr>
        </p:nvSpPr>
        <p:spPr>
          <a:xfrm>
            <a:off x="719998" y="649007"/>
            <a:ext cx="7704000" cy="572700"/>
          </a:xfrm>
        </p:spPr>
        <p:txBody>
          <a:bodyPr/>
          <a:lstStyle/>
          <a:p>
            <a:pPr algn="ctr"/>
            <a:r>
              <a:rPr lang="en-US" dirty="0"/>
              <a:t>Output Verification</a:t>
            </a:r>
          </a:p>
        </p:txBody>
      </p:sp>
      <p:pic>
        <p:nvPicPr>
          <p:cNvPr id="2" name="Picture 1">
            <a:extLst>
              <a:ext uri="{FF2B5EF4-FFF2-40B4-BE49-F238E27FC236}">
                <a16:creationId xmlns:a16="http://schemas.microsoft.com/office/drawing/2014/main" id="{C9C01EB0-3E45-4377-276B-5C4378FF91C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3579" y="1270944"/>
            <a:ext cx="5396839" cy="3036019"/>
          </a:xfrm>
          <a:prstGeom prst="rect">
            <a:avLst/>
          </a:prstGeom>
          <a:noFill/>
          <a:ln>
            <a:noFill/>
          </a:ln>
        </p:spPr>
      </p:pic>
    </p:spTree>
    <p:extLst>
      <p:ext uri="{BB962C8B-B14F-4D97-AF65-F5344CB8AC3E}">
        <p14:creationId xmlns:p14="http://schemas.microsoft.com/office/powerpoint/2010/main" val="3195365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3" name="Title 2">
            <a:extLst>
              <a:ext uri="{FF2B5EF4-FFF2-40B4-BE49-F238E27FC236}">
                <a16:creationId xmlns:a16="http://schemas.microsoft.com/office/drawing/2014/main" id="{29E8A108-5A18-D493-D3ED-DDBEDBDC2CD6}"/>
              </a:ext>
            </a:extLst>
          </p:cNvPr>
          <p:cNvSpPr>
            <a:spLocks noGrp="1"/>
          </p:cNvSpPr>
          <p:nvPr>
            <p:ph type="title"/>
          </p:nvPr>
        </p:nvSpPr>
        <p:spPr>
          <a:xfrm>
            <a:off x="719998" y="649007"/>
            <a:ext cx="7704000" cy="572700"/>
          </a:xfrm>
        </p:spPr>
        <p:txBody>
          <a:bodyPr/>
          <a:lstStyle/>
          <a:p>
            <a:pPr algn="ctr"/>
            <a:r>
              <a:rPr lang="en-US" dirty="0"/>
              <a:t>Output Verification</a:t>
            </a:r>
          </a:p>
        </p:txBody>
      </p:sp>
      <p:pic>
        <p:nvPicPr>
          <p:cNvPr id="4" name="Picture 3">
            <a:extLst>
              <a:ext uri="{FF2B5EF4-FFF2-40B4-BE49-F238E27FC236}">
                <a16:creationId xmlns:a16="http://schemas.microsoft.com/office/drawing/2014/main" id="{34C772F5-856A-9363-A85F-5BFD8E06723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5527" y="1221707"/>
            <a:ext cx="5312942" cy="2988823"/>
          </a:xfrm>
          <a:prstGeom prst="rect">
            <a:avLst/>
          </a:prstGeom>
          <a:noFill/>
          <a:ln>
            <a:noFill/>
          </a:ln>
        </p:spPr>
      </p:pic>
    </p:spTree>
    <p:extLst>
      <p:ext uri="{BB962C8B-B14F-4D97-AF65-F5344CB8AC3E}">
        <p14:creationId xmlns:p14="http://schemas.microsoft.com/office/powerpoint/2010/main" val="378173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3579950" y="1854500"/>
            <a:ext cx="3604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PART</a:t>
            </a:r>
            <a:endParaRPr dirty="0"/>
          </a:p>
        </p:txBody>
      </p:sp>
      <p:sp>
        <p:nvSpPr>
          <p:cNvPr id="330" name="Google Shape;330;p32"/>
          <p:cNvSpPr txBox="1">
            <a:spLocks noGrp="1"/>
          </p:cNvSpPr>
          <p:nvPr>
            <p:ph type="subTitle" idx="1"/>
          </p:nvPr>
        </p:nvSpPr>
        <p:spPr>
          <a:xfrm>
            <a:off x="1959250" y="2923670"/>
            <a:ext cx="5225400" cy="44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Implementation of PONG game in jack.</a:t>
            </a:r>
            <a:endParaRPr dirty="0"/>
          </a:p>
        </p:txBody>
      </p:sp>
      <p:sp>
        <p:nvSpPr>
          <p:cNvPr id="331" name="Google Shape;331;p32"/>
          <p:cNvSpPr txBox="1">
            <a:spLocks noGrp="1"/>
          </p:cNvSpPr>
          <p:nvPr>
            <p:ph type="title" idx="2"/>
          </p:nvPr>
        </p:nvSpPr>
        <p:spPr>
          <a:xfrm>
            <a:off x="1959250" y="1854500"/>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a:t>
            </a:r>
            <a:endParaRPr dirty="0"/>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cxnSp>
        <p:nvCxnSpPr>
          <p:cNvPr id="333" name="Google Shape;333;p32"/>
          <p:cNvCxnSpPr/>
          <p:nvPr/>
        </p:nvCxnSpPr>
        <p:spPr>
          <a:xfrm rot="10800000" flipH="1">
            <a:off x="1600600" y="2910566"/>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334" name="Google Shape;334;p32"/>
          <p:cNvCxnSpPr/>
          <p:nvPr/>
        </p:nvCxnSpPr>
        <p:spPr>
          <a:xfrm rot="10800000" flipH="1">
            <a:off x="1600600" y="1714341"/>
            <a:ext cx="5942700" cy="6600"/>
          </a:xfrm>
          <a:prstGeom prst="straightConnector1">
            <a:avLst/>
          </a:prstGeom>
          <a:noFill/>
          <a:ln w="19050" cap="flat" cmpd="sng">
            <a:solidFill>
              <a:schemeClr val="lt1"/>
            </a:solidFill>
            <a:prstDash val="solid"/>
            <a:round/>
            <a:headEnd type="oval" w="med" len="med"/>
            <a:tailEnd type="oval" w="med" len="med"/>
          </a:ln>
        </p:spPr>
      </p:cxnSp>
      <p:sp>
        <p:nvSpPr>
          <p:cNvPr id="335" name="Google Shape;335;p32"/>
          <p:cNvSpPr/>
          <p:nvPr/>
        </p:nvSpPr>
        <p:spPr>
          <a:xfrm>
            <a:off x="3244800" y="2217963"/>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7280500" y="2217963"/>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827;p57">
            <a:extLst>
              <a:ext uri="{FF2B5EF4-FFF2-40B4-BE49-F238E27FC236}">
                <a16:creationId xmlns:a16="http://schemas.microsoft.com/office/drawing/2014/main" id="{93818911-2EE8-BBA8-4432-44300E4006D6}"/>
              </a:ext>
            </a:extLst>
          </p:cNvPr>
          <p:cNvGrpSpPr/>
          <p:nvPr/>
        </p:nvGrpSpPr>
        <p:grpSpPr>
          <a:xfrm>
            <a:off x="2416796" y="2998265"/>
            <a:ext cx="274707" cy="266335"/>
            <a:chOff x="1553900" y="3087925"/>
            <a:chExt cx="158625" cy="153800"/>
          </a:xfrm>
        </p:grpSpPr>
        <p:sp>
          <p:nvSpPr>
            <p:cNvPr id="3" name="Google Shape;828;p57">
              <a:extLst>
                <a:ext uri="{FF2B5EF4-FFF2-40B4-BE49-F238E27FC236}">
                  <a16:creationId xmlns:a16="http://schemas.microsoft.com/office/drawing/2014/main" id="{0804FFC1-E984-64CF-007D-81D36AC83020}"/>
                </a:ext>
              </a:extLst>
            </p:cNvPr>
            <p:cNvSpPr/>
            <p:nvPr/>
          </p:nvSpPr>
          <p:spPr>
            <a:xfrm>
              <a:off x="1629275" y="3087925"/>
              <a:ext cx="7975" cy="66550"/>
            </a:xfrm>
            <a:custGeom>
              <a:avLst/>
              <a:gdLst/>
              <a:ahLst/>
              <a:cxnLst/>
              <a:rect l="l" t="t" r="r" b="b"/>
              <a:pathLst>
                <a:path w="319" h="2662" extrusionOk="0">
                  <a:moveTo>
                    <a:pt x="162" y="1"/>
                  </a:moveTo>
                  <a:cubicBezTo>
                    <a:pt x="96" y="222"/>
                    <a:pt x="62" y="444"/>
                    <a:pt x="37" y="665"/>
                  </a:cubicBezTo>
                  <a:cubicBezTo>
                    <a:pt x="14" y="887"/>
                    <a:pt x="2" y="1110"/>
                    <a:pt x="2" y="1331"/>
                  </a:cubicBezTo>
                  <a:cubicBezTo>
                    <a:pt x="1" y="1553"/>
                    <a:pt x="11" y="1774"/>
                    <a:pt x="34" y="1996"/>
                  </a:cubicBezTo>
                  <a:cubicBezTo>
                    <a:pt x="58" y="2219"/>
                    <a:pt x="92" y="2440"/>
                    <a:pt x="158" y="2662"/>
                  </a:cubicBezTo>
                  <a:cubicBezTo>
                    <a:pt x="225" y="2440"/>
                    <a:pt x="259" y="2219"/>
                    <a:pt x="283" y="1997"/>
                  </a:cubicBezTo>
                  <a:cubicBezTo>
                    <a:pt x="307" y="1774"/>
                    <a:pt x="318" y="1553"/>
                    <a:pt x="318" y="1331"/>
                  </a:cubicBezTo>
                  <a:cubicBezTo>
                    <a:pt x="318" y="1110"/>
                    <a:pt x="308" y="888"/>
                    <a:pt x="286" y="665"/>
                  </a:cubicBezTo>
                  <a:cubicBezTo>
                    <a:pt x="261" y="444"/>
                    <a:pt x="227" y="222"/>
                    <a:pt x="1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29;p57">
              <a:extLst>
                <a:ext uri="{FF2B5EF4-FFF2-40B4-BE49-F238E27FC236}">
                  <a16:creationId xmlns:a16="http://schemas.microsoft.com/office/drawing/2014/main" id="{BE95230C-39D7-871A-F497-7ECF04359A9D}"/>
                </a:ext>
              </a:extLst>
            </p:cNvPr>
            <p:cNvSpPr/>
            <p:nvPr/>
          </p:nvSpPr>
          <p:spPr>
            <a:xfrm>
              <a:off x="1629150" y="3175150"/>
              <a:ext cx="7975" cy="66575"/>
            </a:xfrm>
            <a:custGeom>
              <a:avLst/>
              <a:gdLst/>
              <a:ahLst/>
              <a:cxnLst/>
              <a:rect l="l" t="t" r="r" b="b"/>
              <a:pathLst>
                <a:path w="319" h="2663" extrusionOk="0">
                  <a:moveTo>
                    <a:pt x="162" y="0"/>
                  </a:moveTo>
                  <a:cubicBezTo>
                    <a:pt x="95" y="222"/>
                    <a:pt x="60" y="444"/>
                    <a:pt x="36" y="666"/>
                  </a:cubicBezTo>
                  <a:cubicBezTo>
                    <a:pt x="12" y="887"/>
                    <a:pt x="0" y="1109"/>
                    <a:pt x="0" y="1330"/>
                  </a:cubicBezTo>
                  <a:cubicBezTo>
                    <a:pt x="0" y="1552"/>
                    <a:pt x="11" y="1775"/>
                    <a:pt x="34" y="1996"/>
                  </a:cubicBezTo>
                  <a:cubicBezTo>
                    <a:pt x="58" y="2218"/>
                    <a:pt x="92" y="2439"/>
                    <a:pt x="157" y="2662"/>
                  </a:cubicBezTo>
                  <a:cubicBezTo>
                    <a:pt x="223" y="2441"/>
                    <a:pt x="257" y="2218"/>
                    <a:pt x="283" y="1996"/>
                  </a:cubicBezTo>
                  <a:cubicBezTo>
                    <a:pt x="307" y="1775"/>
                    <a:pt x="317" y="1553"/>
                    <a:pt x="318" y="1332"/>
                  </a:cubicBezTo>
                  <a:cubicBezTo>
                    <a:pt x="318" y="1109"/>
                    <a:pt x="308" y="887"/>
                    <a:pt x="286" y="666"/>
                  </a:cubicBezTo>
                  <a:cubicBezTo>
                    <a:pt x="261" y="444"/>
                    <a:pt x="227" y="222"/>
                    <a:pt x="1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0;p57">
              <a:extLst>
                <a:ext uri="{FF2B5EF4-FFF2-40B4-BE49-F238E27FC236}">
                  <a16:creationId xmlns:a16="http://schemas.microsoft.com/office/drawing/2014/main" id="{22A97F8E-E861-1186-A977-5FFB5D4FB940}"/>
                </a:ext>
              </a:extLst>
            </p:cNvPr>
            <p:cNvSpPr/>
            <p:nvPr/>
          </p:nvSpPr>
          <p:spPr>
            <a:xfrm>
              <a:off x="1553900" y="3160775"/>
              <a:ext cx="68650" cy="7950"/>
            </a:xfrm>
            <a:custGeom>
              <a:avLst/>
              <a:gdLst/>
              <a:ahLst/>
              <a:cxnLst/>
              <a:rect l="l" t="t" r="r" b="b"/>
              <a:pathLst>
                <a:path w="2746" h="318" extrusionOk="0">
                  <a:moveTo>
                    <a:pt x="1338" y="0"/>
                  </a:moveTo>
                  <a:cubicBezTo>
                    <a:pt x="1121" y="0"/>
                    <a:pt x="904" y="12"/>
                    <a:pt x="687" y="33"/>
                  </a:cubicBezTo>
                  <a:cubicBezTo>
                    <a:pt x="458" y="58"/>
                    <a:pt x="228" y="90"/>
                    <a:pt x="0" y="157"/>
                  </a:cubicBezTo>
                  <a:cubicBezTo>
                    <a:pt x="228" y="222"/>
                    <a:pt x="458" y="257"/>
                    <a:pt x="686" y="282"/>
                  </a:cubicBezTo>
                  <a:cubicBezTo>
                    <a:pt x="915" y="305"/>
                    <a:pt x="1143" y="317"/>
                    <a:pt x="1372" y="317"/>
                  </a:cubicBezTo>
                  <a:cubicBezTo>
                    <a:pt x="1385" y="317"/>
                    <a:pt x="1398" y="317"/>
                    <a:pt x="1411" y="317"/>
                  </a:cubicBezTo>
                  <a:cubicBezTo>
                    <a:pt x="1627" y="317"/>
                    <a:pt x="1842" y="307"/>
                    <a:pt x="2059" y="285"/>
                  </a:cubicBezTo>
                  <a:cubicBezTo>
                    <a:pt x="2287" y="261"/>
                    <a:pt x="2516" y="227"/>
                    <a:pt x="2746" y="161"/>
                  </a:cubicBezTo>
                  <a:cubicBezTo>
                    <a:pt x="2516" y="94"/>
                    <a:pt x="2288" y="60"/>
                    <a:pt x="2059" y="36"/>
                  </a:cubicBezTo>
                  <a:cubicBezTo>
                    <a:pt x="1831" y="11"/>
                    <a:pt x="1602" y="0"/>
                    <a:pt x="1372" y="0"/>
                  </a:cubicBezTo>
                  <a:cubicBezTo>
                    <a:pt x="1361" y="0"/>
                    <a:pt x="1349" y="0"/>
                    <a:pt x="1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31;p57">
              <a:extLst>
                <a:ext uri="{FF2B5EF4-FFF2-40B4-BE49-F238E27FC236}">
                  <a16:creationId xmlns:a16="http://schemas.microsoft.com/office/drawing/2014/main" id="{DE644444-1673-6769-16DC-746560179254}"/>
                </a:ext>
              </a:extLst>
            </p:cNvPr>
            <p:cNvSpPr/>
            <p:nvPr/>
          </p:nvSpPr>
          <p:spPr>
            <a:xfrm>
              <a:off x="1643875" y="3160900"/>
              <a:ext cx="68650" cy="7975"/>
            </a:xfrm>
            <a:custGeom>
              <a:avLst/>
              <a:gdLst/>
              <a:ahLst/>
              <a:cxnLst/>
              <a:rect l="l" t="t" r="r" b="b"/>
              <a:pathLst>
                <a:path w="2746" h="319" extrusionOk="0">
                  <a:moveTo>
                    <a:pt x="1374" y="1"/>
                  </a:moveTo>
                  <a:cubicBezTo>
                    <a:pt x="1144" y="1"/>
                    <a:pt x="915" y="11"/>
                    <a:pt x="687" y="33"/>
                  </a:cubicBezTo>
                  <a:cubicBezTo>
                    <a:pt x="458" y="58"/>
                    <a:pt x="230" y="92"/>
                    <a:pt x="0" y="157"/>
                  </a:cubicBezTo>
                  <a:cubicBezTo>
                    <a:pt x="228" y="223"/>
                    <a:pt x="458" y="259"/>
                    <a:pt x="686" y="283"/>
                  </a:cubicBezTo>
                  <a:cubicBezTo>
                    <a:pt x="915" y="307"/>
                    <a:pt x="1143" y="317"/>
                    <a:pt x="1372" y="319"/>
                  </a:cubicBezTo>
                  <a:cubicBezTo>
                    <a:pt x="1602" y="319"/>
                    <a:pt x="1830" y="308"/>
                    <a:pt x="2059" y="285"/>
                  </a:cubicBezTo>
                  <a:cubicBezTo>
                    <a:pt x="2287" y="261"/>
                    <a:pt x="2516" y="227"/>
                    <a:pt x="2746" y="162"/>
                  </a:cubicBezTo>
                  <a:cubicBezTo>
                    <a:pt x="2516" y="96"/>
                    <a:pt x="2288" y="62"/>
                    <a:pt x="2059" y="36"/>
                  </a:cubicBezTo>
                  <a:cubicBezTo>
                    <a:pt x="1831" y="12"/>
                    <a:pt x="1602" y="2"/>
                    <a:pt x="13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827;p57">
            <a:extLst>
              <a:ext uri="{FF2B5EF4-FFF2-40B4-BE49-F238E27FC236}">
                <a16:creationId xmlns:a16="http://schemas.microsoft.com/office/drawing/2014/main" id="{D3D7C66B-9E50-C521-FC6C-62558893FAA6}"/>
              </a:ext>
            </a:extLst>
          </p:cNvPr>
          <p:cNvGrpSpPr/>
          <p:nvPr/>
        </p:nvGrpSpPr>
        <p:grpSpPr>
          <a:xfrm>
            <a:off x="6470964" y="2991251"/>
            <a:ext cx="274707" cy="266335"/>
            <a:chOff x="1553900" y="3087925"/>
            <a:chExt cx="158625" cy="153800"/>
          </a:xfrm>
        </p:grpSpPr>
        <p:sp>
          <p:nvSpPr>
            <p:cNvPr id="8" name="Google Shape;828;p57">
              <a:extLst>
                <a:ext uri="{FF2B5EF4-FFF2-40B4-BE49-F238E27FC236}">
                  <a16:creationId xmlns:a16="http://schemas.microsoft.com/office/drawing/2014/main" id="{B1B69E8F-B296-C30A-CEFD-B51021814878}"/>
                </a:ext>
              </a:extLst>
            </p:cNvPr>
            <p:cNvSpPr/>
            <p:nvPr/>
          </p:nvSpPr>
          <p:spPr>
            <a:xfrm>
              <a:off x="1629275" y="3087925"/>
              <a:ext cx="7975" cy="66550"/>
            </a:xfrm>
            <a:custGeom>
              <a:avLst/>
              <a:gdLst/>
              <a:ahLst/>
              <a:cxnLst/>
              <a:rect l="l" t="t" r="r" b="b"/>
              <a:pathLst>
                <a:path w="319" h="2662" extrusionOk="0">
                  <a:moveTo>
                    <a:pt x="162" y="1"/>
                  </a:moveTo>
                  <a:cubicBezTo>
                    <a:pt x="96" y="222"/>
                    <a:pt x="62" y="444"/>
                    <a:pt x="37" y="665"/>
                  </a:cubicBezTo>
                  <a:cubicBezTo>
                    <a:pt x="14" y="887"/>
                    <a:pt x="2" y="1110"/>
                    <a:pt x="2" y="1331"/>
                  </a:cubicBezTo>
                  <a:cubicBezTo>
                    <a:pt x="1" y="1553"/>
                    <a:pt x="11" y="1774"/>
                    <a:pt x="34" y="1996"/>
                  </a:cubicBezTo>
                  <a:cubicBezTo>
                    <a:pt x="58" y="2219"/>
                    <a:pt x="92" y="2440"/>
                    <a:pt x="158" y="2662"/>
                  </a:cubicBezTo>
                  <a:cubicBezTo>
                    <a:pt x="225" y="2440"/>
                    <a:pt x="259" y="2219"/>
                    <a:pt x="283" y="1997"/>
                  </a:cubicBezTo>
                  <a:cubicBezTo>
                    <a:pt x="307" y="1774"/>
                    <a:pt x="318" y="1553"/>
                    <a:pt x="318" y="1331"/>
                  </a:cubicBezTo>
                  <a:cubicBezTo>
                    <a:pt x="318" y="1110"/>
                    <a:pt x="308" y="888"/>
                    <a:pt x="286" y="665"/>
                  </a:cubicBezTo>
                  <a:cubicBezTo>
                    <a:pt x="261" y="444"/>
                    <a:pt x="227" y="222"/>
                    <a:pt x="1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29;p57">
              <a:extLst>
                <a:ext uri="{FF2B5EF4-FFF2-40B4-BE49-F238E27FC236}">
                  <a16:creationId xmlns:a16="http://schemas.microsoft.com/office/drawing/2014/main" id="{F033710E-B904-37A8-51A9-B590CB9C7646}"/>
                </a:ext>
              </a:extLst>
            </p:cNvPr>
            <p:cNvSpPr/>
            <p:nvPr/>
          </p:nvSpPr>
          <p:spPr>
            <a:xfrm>
              <a:off x="1629150" y="3175150"/>
              <a:ext cx="7975" cy="66575"/>
            </a:xfrm>
            <a:custGeom>
              <a:avLst/>
              <a:gdLst/>
              <a:ahLst/>
              <a:cxnLst/>
              <a:rect l="l" t="t" r="r" b="b"/>
              <a:pathLst>
                <a:path w="319" h="2663" extrusionOk="0">
                  <a:moveTo>
                    <a:pt x="162" y="0"/>
                  </a:moveTo>
                  <a:cubicBezTo>
                    <a:pt x="95" y="222"/>
                    <a:pt x="60" y="444"/>
                    <a:pt x="36" y="666"/>
                  </a:cubicBezTo>
                  <a:cubicBezTo>
                    <a:pt x="12" y="887"/>
                    <a:pt x="0" y="1109"/>
                    <a:pt x="0" y="1330"/>
                  </a:cubicBezTo>
                  <a:cubicBezTo>
                    <a:pt x="0" y="1552"/>
                    <a:pt x="11" y="1775"/>
                    <a:pt x="34" y="1996"/>
                  </a:cubicBezTo>
                  <a:cubicBezTo>
                    <a:pt x="58" y="2218"/>
                    <a:pt x="92" y="2439"/>
                    <a:pt x="157" y="2662"/>
                  </a:cubicBezTo>
                  <a:cubicBezTo>
                    <a:pt x="223" y="2441"/>
                    <a:pt x="257" y="2218"/>
                    <a:pt x="283" y="1996"/>
                  </a:cubicBezTo>
                  <a:cubicBezTo>
                    <a:pt x="307" y="1775"/>
                    <a:pt x="317" y="1553"/>
                    <a:pt x="318" y="1332"/>
                  </a:cubicBezTo>
                  <a:cubicBezTo>
                    <a:pt x="318" y="1109"/>
                    <a:pt x="308" y="887"/>
                    <a:pt x="286" y="666"/>
                  </a:cubicBezTo>
                  <a:cubicBezTo>
                    <a:pt x="261" y="444"/>
                    <a:pt x="227" y="222"/>
                    <a:pt x="1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0;p57">
              <a:extLst>
                <a:ext uri="{FF2B5EF4-FFF2-40B4-BE49-F238E27FC236}">
                  <a16:creationId xmlns:a16="http://schemas.microsoft.com/office/drawing/2014/main" id="{B5E10FD2-FD8B-EE1A-3CAC-3FBDF9762C67}"/>
                </a:ext>
              </a:extLst>
            </p:cNvPr>
            <p:cNvSpPr/>
            <p:nvPr/>
          </p:nvSpPr>
          <p:spPr>
            <a:xfrm>
              <a:off x="1553900" y="3160775"/>
              <a:ext cx="68650" cy="7950"/>
            </a:xfrm>
            <a:custGeom>
              <a:avLst/>
              <a:gdLst/>
              <a:ahLst/>
              <a:cxnLst/>
              <a:rect l="l" t="t" r="r" b="b"/>
              <a:pathLst>
                <a:path w="2746" h="318" extrusionOk="0">
                  <a:moveTo>
                    <a:pt x="1338" y="0"/>
                  </a:moveTo>
                  <a:cubicBezTo>
                    <a:pt x="1121" y="0"/>
                    <a:pt x="904" y="12"/>
                    <a:pt x="687" y="33"/>
                  </a:cubicBezTo>
                  <a:cubicBezTo>
                    <a:pt x="458" y="58"/>
                    <a:pt x="228" y="90"/>
                    <a:pt x="0" y="157"/>
                  </a:cubicBezTo>
                  <a:cubicBezTo>
                    <a:pt x="228" y="222"/>
                    <a:pt x="458" y="257"/>
                    <a:pt x="686" y="282"/>
                  </a:cubicBezTo>
                  <a:cubicBezTo>
                    <a:pt x="915" y="305"/>
                    <a:pt x="1143" y="317"/>
                    <a:pt x="1372" y="317"/>
                  </a:cubicBezTo>
                  <a:cubicBezTo>
                    <a:pt x="1385" y="317"/>
                    <a:pt x="1398" y="317"/>
                    <a:pt x="1411" y="317"/>
                  </a:cubicBezTo>
                  <a:cubicBezTo>
                    <a:pt x="1627" y="317"/>
                    <a:pt x="1842" y="307"/>
                    <a:pt x="2059" y="285"/>
                  </a:cubicBezTo>
                  <a:cubicBezTo>
                    <a:pt x="2287" y="261"/>
                    <a:pt x="2516" y="227"/>
                    <a:pt x="2746" y="161"/>
                  </a:cubicBezTo>
                  <a:cubicBezTo>
                    <a:pt x="2516" y="94"/>
                    <a:pt x="2288" y="60"/>
                    <a:pt x="2059" y="36"/>
                  </a:cubicBezTo>
                  <a:cubicBezTo>
                    <a:pt x="1831" y="11"/>
                    <a:pt x="1602" y="0"/>
                    <a:pt x="1372" y="0"/>
                  </a:cubicBezTo>
                  <a:cubicBezTo>
                    <a:pt x="1361" y="0"/>
                    <a:pt x="1349" y="0"/>
                    <a:pt x="1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1;p57">
              <a:extLst>
                <a:ext uri="{FF2B5EF4-FFF2-40B4-BE49-F238E27FC236}">
                  <a16:creationId xmlns:a16="http://schemas.microsoft.com/office/drawing/2014/main" id="{AB0913A5-F7E0-CC33-FC1E-237D6F6CF14C}"/>
                </a:ext>
              </a:extLst>
            </p:cNvPr>
            <p:cNvSpPr/>
            <p:nvPr/>
          </p:nvSpPr>
          <p:spPr>
            <a:xfrm>
              <a:off x="1643875" y="3160900"/>
              <a:ext cx="68650" cy="7975"/>
            </a:xfrm>
            <a:custGeom>
              <a:avLst/>
              <a:gdLst/>
              <a:ahLst/>
              <a:cxnLst/>
              <a:rect l="l" t="t" r="r" b="b"/>
              <a:pathLst>
                <a:path w="2746" h="319" extrusionOk="0">
                  <a:moveTo>
                    <a:pt x="1374" y="1"/>
                  </a:moveTo>
                  <a:cubicBezTo>
                    <a:pt x="1144" y="1"/>
                    <a:pt x="915" y="11"/>
                    <a:pt x="687" y="33"/>
                  </a:cubicBezTo>
                  <a:cubicBezTo>
                    <a:pt x="458" y="58"/>
                    <a:pt x="230" y="92"/>
                    <a:pt x="0" y="157"/>
                  </a:cubicBezTo>
                  <a:cubicBezTo>
                    <a:pt x="228" y="223"/>
                    <a:pt x="458" y="259"/>
                    <a:pt x="686" y="283"/>
                  </a:cubicBezTo>
                  <a:cubicBezTo>
                    <a:pt x="915" y="307"/>
                    <a:pt x="1143" y="317"/>
                    <a:pt x="1372" y="319"/>
                  </a:cubicBezTo>
                  <a:cubicBezTo>
                    <a:pt x="1602" y="319"/>
                    <a:pt x="1830" y="308"/>
                    <a:pt x="2059" y="285"/>
                  </a:cubicBezTo>
                  <a:cubicBezTo>
                    <a:pt x="2287" y="261"/>
                    <a:pt x="2516" y="227"/>
                    <a:pt x="2746" y="162"/>
                  </a:cubicBezTo>
                  <a:cubicBezTo>
                    <a:pt x="2516" y="96"/>
                    <a:pt x="2288" y="62"/>
                    <a:pt x="2059" y="36"/>
                  </a:cubicBezTo>
                  <a:cubicBezTo>
                    <a:pt x="1831" y="12"/>
                    <a:pt x="1602" y="2"/>
                    <a:pt x="13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85994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3" name="Title 2">
            <a:extLst>
              <a:ext uri="{FF2B5EF4-FFF2-40B4-BE49-F238E27FC236}">
                <a16:creationId xmlns:a16="http://schemas.microsoft.com/office/drawing/2014/main" id="{29E8A108-5A18-D493-D3ED-DDBEDBDC2CD6}"/>
              </a:ext>
            </a:extLst>
          </p:cNvPr>
          <p:cNvSpPr>
            <a:spLocks noGrp="1"/>
          </p:cNvSpPr>
          <p:nvPr>
            <p:ph type="title"/>
          </p:nvPr>
        </p:nvSpPr>
        <p:spPr>
          <a:xfrm>
            <a:off x="720000" y="684176"/>
            <a:ext cx="7704000" cy="572700"/>
          </a:xfrm>
        </p:spPr>
        <p:txBody>
          <a:bodyPr/>
          <a:lstStyle/>
          <a:p>
            <a:r>
              <a:rPr lang="en-US" dirty="0"/>
              <a:t>What is PONG GAME ?</a:t>
            </a:r>
          </a:p>
        </p:txBody>
      </p:sp>
      <p:sp>
        <p:nvSpPr>
          <p:cNvPr id="5" name="Text Placeholder 4">
            <a:extLst>
              <a:ext uri="{FF2B5EF4-FFF2-40B4-BE49-F238E27FC236}">
                <a16:creationId xmlns:a16="http://schemas.microsoft.com/office/drawing/2014/main" id="{4A419CAF-2B01-F130-4BD7-0B26DD34C186}"/>
              </a:ext>
            </a:extLst>
          </p:cNvPr>
          <p:cNvSpPr>
            <a:spLocks noGrp="1"/>
          </p:cNvSpPr>
          <p:nvPr>
            <p:ph type="body" idx="1"/>
          </p:nvPr>
        </p:nvSpPr>
        <p:spPr>
          <a:xfrm>
            <a:off x="3617945" y="1465375"/>
            <a:ext cx="5012584" cy="3233100"/>
          </a:xfrm>
        </p:spPr>
        <p:txBody>
          <a:bodyPr/>
          <a:lstStyle/>
          <a:p>
            <a:pPr marL="177800" indent="0">
              <a:buNone/>
            </a:pPr>
            <a:r>
              <a:rPr lang="en-US" dirty="0"/>
              <a:t>A single-player Pong game is a classic arcade game that simulates a virtual table tennis match. In this version, the player controls a paddle on one side of the screen, while the computer controls the opposing paddle on the other side. The objective is to hit the ball back and forth, trying to prevent it from passing the player's paddle and scoring points. The game typically features simple graphics, with a ball, paddles, and a basic playing field.</a:t>
            </a:r>
          </a:p>
          <a:p>
            <a:endParaRPr lang="en-US" dirty="0"/>
          </a:p>
        </p:txBody>
      </p:sp>
      <p:pic>
        <p:nvPicPr>
          <p:cNvPr id="1026" name="Picture 2" descr="Ping Pong - Single Player - OpenProcessing">
            <a:extLst>
              <a:ext uri="{FF2B5EF4-FFF2-40B4-BE49-F238E27FC236}">
                <a16:creationId xmlns:a16="http://schemas.microsoft.com/office/drawing/2014/main" id="{FDC118D1-BFDC-F619-2FD3-2253D8965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693" y="1584592"/>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821698"/>
      </p:ext>
    </p:extLst>
  </p:cSld>
  <p:clrMapOvr>
    <a:masterClrMapping/>
  </p:clrMapOvr>
</p:sld>
</file>

<file path=ppt/theme/theme1.xml><?xml version="1.0" encoding="utf-8"?>
<a:theme xmlns:a="http://schemas.openxmlformats.org/drawingml/2006/main" name="Elegant Bachelor Thesis by Slidesgo">
  <a:themeElements>
    <a:clrScheme name="Simple Light">
      <a:dk1>
        <a:srgbClr val="5C5C5F"/>
      </a:dk1>
      <a:lt1>
        <a:srgbClr val="D8CEC9"/>
      </a:lt1>
      <a:dk2>
        <a:srgbClr val="927C71"/>
      </a:dk2>
      <a:lt2>
        <a:srgbClr val="FAFAFA"/>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495</Words>
  <Application>Microsoft Office PowerPoint</Application>
  <PresentationFormat>On-screen Show (16:9)</PresentationFormat>
  <Paragraphs>47</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Quicksand</vt:lpstr>
      <vt:lpstr>Arial</vt:lpstr>
      <vt:lpstr>Mulish</vt:lpstr>
      <vt:lpstr>Nunito Light</vt:lpstr>
      <vt:lpstr>Elegant Bachelor Thesis by Slidesgo</vt:lpstr>
      <vt:lpstr>EOC II SEM 2 PROJECT</vt:lpstr>
      <vt:lpstr>PART</vt:lpstr>
      <vt:lpstr>Basic Concept</vt:lpstr>
      <vt:lpstr>Hack Computer</vt:lpstr>
      <vt:lpstr>HACK Computer (HDL code)</vt:lpstr>
      <vt:lpstr>Output Verification</vt:lpstr>
      <vt:lpstr>Output Verification</vt:lpstr>
      <vt:lpstr>PART</vt:lpstr>
      <vt:lpstr>What is PONG GAME ?</vt:lpstr>
      <vt:lpstr>What is PONG GAME ?</vt:lpstr>
      <vt:lpstr>Implementation in JACK (‘Ball’ file)</vt:lpstr>
      <vt:lpstr>Implementation in JACK (‘Player’ file)</vt:lpstr>
      <vt:lpstr>Implementation in JACK (‘Player’ file)</vt:lpstr>
      <vt:lpstr>Implementation in JACK (‘Game’ file)</vt:lpstr>
      <vt:lpstr>Implementation in JACK (‘Game’ file)</vt:lpstr>
      <vt:lpstr>Implementation in JACK (‘Game’ file)</vt:lpstr>
      <vt:lpstr>Implementation in JACK (‘Main’ file)</vt:lpstr>
      <vt:lpstr>Output Verification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EOC II SEM 2 PROJECT</dc:title>
  <cp:lastModifiedBy>Relangi Moyya</cp:lastModifiedBy>
  <cp:revision>6</cp:revision>
  <dcterms:modified xsi:type="dcterms:W3CDTF">2024-02-26T10:13:27Z</dcterms:modified>
</cp:coreProperties>
</file>