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8" r:id="rId10"/>
    <p:sldId id="262" r:id="rId11"/>
    <p:sldId id="265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CD921-E6FB-41E9-B7E2-2DFD9DC567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868DB353-9661-4978-A818-7EE33B5AA78A}">
      <dgm:prSet phldrT="[Tekst]"/>
      <dgm:spPr/>
      <dgm:t>
        <a:bodyPr/>
        <a:lstStyle/>
        <a:p>
          <a:r>
            <a:rPr lang="pl-PL" dirty="0" smtClean="0"/>
            <a:t>Cechy statystyczne</a:t>
          </a:r>
          <a:endParaRPr lang="pl-PL" dirty="0"/>
        </a:p>
      </dgm:t>
    </dgm:pt>
    <dgm:pt modelId="{19771794-CADA-4EF3-81FB-460AF6F3EB78}" type="parTrans" cxnId="{85DBA1B5-622B-48AA-B03C-6CF889266412}">
      <dgm:prSet/>
      <dgm:spPr/>
      <dgm:t>
        <a:bodyPr/>
        <a:lstStyle/>
        <a:p>
          <a:endParaRPr lang="pl-PL"/>
        </a:p>
      </dgm:t>
    </dgm:pt>
    <dgm:pt modelId="{BEAA894F-1488-44AD-BC8D-D5FA2D7D8116}" type="sibTrans" cxnId="{85DBA1B5-622B-48AA-B03C-6CF889266412}">
      <dgm:prSet/>
      <dgm:spPr/>
      <dgm:t>
        <a:bodyPr/>
        <a:lstStyle/>
        <a:p>
          <a:endParaRPr lang="pl-PL"/>
        </a:p>
      </dgm:t>
    </dgm:pt>
    <dgm:pt modelId="{D4B51ED0-8B67-4218-9EC8-34D4217E260C}">
      <dgm:prSet phldrT="[Tekst]"/>
      <dgm:spPr/>
      <dgm:t>
        <a:bodyPr/>
        <a:lstStyle/>
        <a:p>
          <a:r>
            <a:rPr lang="pl-PL" dirty="0" smtClean="0"/>
            <a:t>Stałe</a:t>
          </a:r>
          <a:endParaRPr lang="pl-PL" dirty="0"/>
        </a:p>
      </dgm:t>
    </dgm:pt>
    <dgm:pt modelId="{1CC186D3-1FCD-4052-93CA-612E029BD5FB}" type="parTrans" cxnId="{40898F12-644B-47AF-8EC2-1823A51CF554}">
      <dgm:prSet/>
      <dgm:spPr/>
      <dgm:t>
        <a:bodyPr/>
        <a:lstStyle/>
        <a:p>
          <a:endParaRPr lang="pl-PL"/>
        </a:p>
      </dgm:t>
    </dgm:pt>
    <dgm:pt modelId="{8553FB3B-9BCD-4672-9307-588A9C1581D2}" type="sibTrans" cxnId="{40898F12-644B-47AF-8EC2-1823A51CF554}">
      <dgm:prSet/>
      <dgm:spPr/>
      <dgm:t>
        <a:bodyPr/>
        <a:lstStyle/>
        <a:p>
          <a:endParaRPr lang="pl-PL"/>
        </a:p>
      </dgm:t>
    </dgm:pt>
    <dgm:pt modelId="{5157BA5A-4D5D-4C4A-B6BF-BCB886B7F704}">
      <dgm:prSet phldrT="[Tekst]"/>
      <dgm:spPr/>
      <dgm:t>
        <a:bodyPr/>
        <a:lstStyle/>
        <a:p>
          <a:r>
            <a:rPr lang="pl-PL" dirty="0" smtClean="0"/>
            <a:t>Rzeczowe</a:t>
          </a:r>
          <a:endParaRPr lang="pl-PL" dirty="0"/>
        </a:p>
      </dgm:t>
    </dgm:pt>
    <dgm:pt modelId="{C307E01C-A068-4636-B210-A0F99F41644E}" type="parTrans" cxnId="{BCA4638B-749E-40B3-A590-7A9793FB043B}">
      <dgm:prSet/>
      <dgm:spPr/>
      <dgm:t>
        <a:bodyPr/>
        <a:lstStyle/>
        <a:p>
          <a:endParaRPr lang="pl-PL"/>
        </a:p>
      </dgm:t>
    </dgm:pt>
    <dgm:pt modelId="{D8F7A779-039A-4419-8A37-5799A057CDC4}" type="sibTrans" cxnId="{BCA4638B-749E-40B3-A590-7A9793FB043B}">
      <dgm:prSet/>
      <dgm:spPr/>
      <dgm:t>
        <a:bodyPr/>
        <a:lstStyle/>
        <a:p>
          <a:endParaRPr lang="pl-PL"/>
        </a:p>
      </dgm:t>
    </dgm:pt>
    <dgm:pt modelId="{8E3DA1E4-CC2A-408A-9122-846C6074836A}">
      <dgm:prSet phldrT="[Tekst]"/>
      <dgm:spPr/>
      <dgm:t>
        <a:bodyPr/>
        <a:lstStyle/>
        <a:p>
          <a:r>
            <a:rPr lang="pl-PL" dirty="0" smtClean="0"/>
            <a:t>Czasowe</a:t>
          </a:r>
          <a:endParaRPr lang="pl-PL" dirty="0"/>
        </a:p>
      </dgm:t>
    </dgm:pt>
    <dgm:pt modelId="{47A24863-9F53-4169-8C3D-4B3EBF078C49}" type="parTrans" cxnId="{A26E0F73-0DFB-42D1-9118-3BA200DAAB9A}">
      <dgm:prSet/>
      <dgm:spPr/>
      <dgm:t>
        <a:bodyPr/>
        <a:lstStyle/>
        <a:p>
          <a:endParaRPr lang="pl-PL"/>
        </a:p>
      </dgm:t>
    </dgm:pt>
    <dgm:pt modelId="{30587B44-F8E5-46F5-8D85-6559B84C435C}" type="sibTrans" cxnId="{A26E0F73-0DFB-42D1-9118-3BA200DAAB9A}">
      <dgm:prSet/>
      <dgm:spPr/>
      <dgm:t>
        <a:bodyPr/>
        <a:lstStyle/>
        <a:p>
          <a:endParaRPr lang="pl-PL"/>
        </a:p>
      </dgm:t>
    </dgm:pt>
    <dgm:pt modelId="{22AABDEC-148B-4151-8CED-114A37CE676A}">
      <dgm:prSet phldrT="[Tekst]"/>
      <dgm:spPr/>
      <dgm:t>
        <a:bodyPr/>
        <a:lstStyle/>
        <a:p>
          <a:r>
            <a:rPr lang="pl-PL" dirty="0" smtClean="0"/>
            <a:t>zmienne</a:t>
          </a:r>
          <a:endParaRPr lang="pl-PL" dirty="0"/>
        </a:p>
      </dgm:t>
    </dgm:pt>
    <dgm:pt modelId="{9564E974-E0C6-4AD6-AA4A-701354A59C8F}" type="parTrans" cxnId="{D42B0786-61D6-4891-BEF4-7B462ACC6CDA}">
      <dgm:prSet/>
      <dgm:spPr/>
      <dgm:t>
        <a:bodyPr/>
        <a:lstStyle/>
        <a:p>
          <a:endParaRPr lang="pl-PL"/>
        </a:p>
      </dgm:t>
    </dgm:pt>
    <dgm:pt modelId="{2584E6AC-FCA8-48F2-9B3A-D1B1CA7817B7}" type="sibTrans" cxnId="{D42B0786-61D6-4891-BEF4-7B462ACC6CDA}">
      <dgm:prSet/>
      <dgm:spPr/>
      <dgm:t>
        <a:bodyPr/>
        <a:lstStyle/>
        <a:p>
          <a:endParaRPr lang="pl-PL"/>
        </a:p>
      </dgm:t>
    </dgm:pt>
    <dgm:pt modelId="{CFCE1C2E-9B6D-4FD2-954C-D5FA58EF1C4A}">
      <dgm:prSet phldrT="[Tekst]"/>
      <dgm:spPr/>
      <dgm:t>
        <a:bodyPr/>
        <a:lstStyle/>
        <a:p>
          <a:r>
            <a:rPr lang="pl-PL" dirty="0" smtClean="0"/>
            <a:t>Jakościowe</a:t>
          </a:r>
          <a:endParaRPr lang="pl-PL" dirty="0"/>
        </a:p>
      </dgm:t>
    </dgm:pt>
    <dgm:pt modelId="{421339F6-DBB2-47F4-8223-5F77693B19D4}" type="parTrans" cxnId="{C4C8170C-37D3-4B8D-B5E5-AA4C90797DC0}">
      <dgm:prSet/>
      <dgm:spPr/>
      <dgm:t>
        <a:bodyPr/>
        <a:lstStyle/>
        <a:p>
          <a:endParaRPr lang="pl-PL"/>
        </a:p>
      </dgm:t>
    </dgm:pt>
    <dgm:pt modelId="{078574DE-FC3C-4870-A47D-4AE26779AD5E}" type="sibTrans" cxnId="{C4C8170C-37D3-4B8D-B5E5-AA4C90797DC0}">
      <dgm:prSet/>
      <dgm:spPr/>
      <dgm:t>
        <a:bodyPr/>
        <a:lstStyle/>
        <a:p>
          <a:endParaRPr lang="pl-PL"/>
        </a:p>
      </dgm:t>
    </dgm:pt>
    <dgm:pt modelId="{B5E87488-78E3-4328-984C-1F2EA61AF7C1}">
      <dgm:prSet phldrT="[Tekst]"/>
      <dgm:spPr/>
      <dgm:t>
        <a:bodyPr/>
        <a:lstStyle/>
        <a:p>
          <a:r>
            <a:rPr lang="pl-PL" dirty="0" smtClean="0"/>
            <a:t>Przestrzenne</a:t>
          </a:r>
          <a:endParaRPr lang="pl-PL" dirty="0"/>
        </a:p>
      </dgm:t>
    </dgm:pt>
    <dgm:pt modelId="{00268977-ADA4-4551-BCA6-7CF51001198C}" type="parTrans" cxnId="{1FDD2C30-A6CE-44CC-93B8-D950DEE79B2F}">
      <dgm:prSet/>
      <dgm:spPr/>
      <dgm:t>
        <a:bodyPr/>
        <a:lstStyle/>
        <a:p>
          <a:endParaRPr lang="pl-PL"/>
        </a:p>
      </dgm:t>
    </dgm:pt>
    <dgm:pt modelId="{69ABA33A-1418-4C36-ACF6-4CEB8028199C}" type="sibTrans" cxnId="{1FDD2C30-A6CE-44CC-93B8-D950DEE79B2F}">
      <dgm:prSet/>
      <dgm:spPr/>
      <dgm:t>
        <a:bodyPr/>
        <a:lstStyle/>
        <a:p>
          <a:endParaRPr lang="pl-PL"/>
        </a:p>
      </dgm:t>
    </dgm:pt>
    <dgm:pt modelId="{205151E3-23DA-435A-B9EE-8DF4F4BF9E65}">
      <dgm:prSet phldrT="[Tekst]"/>
      <dgm:spPr/>
      <dgm:t>
        <a:bodyPr/>
        <a:lstStyle/>
        <a:p>
          <a:r>
            <a:rPr lang="pl-PL" dirty="0" smtClean="0"/>
            <a:t>Ilościowe</a:t>
          </a:r>
          <a:endParaRPr lang="pl-PL" dirty="0"/>
        </a:p>
      </dgm:t>
    </dgm:pt>
    <dgm:pt modelId="{BC38E8C2-D82A-4C32-B9DB-258DD80004D9}" type="parTrans" cxnId="{F39A088F-8F58-4051-A020-DBF676CDA065}">
      <dgm:prSet/>
      <dgm:spPr/>
      <dgm:t>
        <a:bodyPr/>
        <a:lstStyle/>
        <a:p>
          <a:endParaRPr lang="pl-PL"/>
        </a:p>
      </dgm:t>
    </dgm:pt>
    <dgm:pt modelId="{A9B43F2C-F685-4356-B1BB-91D182089C45}" type="sibTrans" cxnId="{F39A088F-8F58-4051-A020-DBF676CDA065}">
      <dgm:prSet/>
      <dgm:spPr/>
      <dgm:t>
        <a:bodyPr/>
        <a:lstStyle/>
        <a:p>
          <a:endParaRPr lang="pl-PL"/>
        </a:p>
      </dgm:t>
    </dgm:pt>
    <dgm:pt modelId="{A892E6C1-4546-4A84-99FD-2AEFD7604E61}">
      <dgm:prSet phldrT="[Tekst]"/>
      <dgm:spPr/>
      <dgm:t>
        <a:bodyPr/>
        <a:lstStyle/>
        <a:p>
          <a:r>
            <a:rPr lang="pl-PL" dirty="0" smtClean="0"/>
            <a:t>Quasi ilościowe</a:t>
          </a:r>
          <a:endParaRPr lang="pl-PL" dirty="0"/>
        </a:p>
      </dgm:t>
    </dgm:pt>
    <dgm:pt modelId="{676E9038-C737-448F-A3A5-9F42558BDF08}" type="parTrans" cxnId="{1526A780-491B-49A4-B043-FDD1A9777F5E}">
      <dgm:prSet/>
      <dgm:spPr/>
      <dgm:t>
        <a:bodyPr/>
        <a:lstStyle/>
        <a:p>
          <a:endParaRPr lang="pl-PL"/>
        </a:p>
      </dgm:t>
    </dgm:pt>
    <dgm:pt modelId="{56295E04-A801-434A-8493-D27BAC98EE9B}" type="sibTrans" cxnId="{1526A780-491B-49A4-B043-FDD1A9777F5E}">
      <dgm:prSet/>
      <dgm:spPr/>
      <dgm:t>
        <a:bodyPr/>
        <a:lstStyle/>
        <a:p>
          <a:endParaRPr lang="pl-PL"/>
        </a:p>
      </dgm:t>
    </dgm:pt>
    <dgm:pt modelId="{CEB94E8E-D7E4-4733-A5BF-7A2092B700BE}">
      <dgm:prSet phldrT="[Tekst]"/>
      <dgm:spPr/>
      <dgm:t>
        <a:bodyPr/>
        <a:lstStyle/>
        <a:p>
          <a:r>
            <a:rPr lang="pl-PL" dirty="0" smtClean="0"/>
            <a:t>Skokowe</a:t>
          </a:r>
          <a:endParaRPr lang="pl-PL" dirty="0"/>
        </a:p>
      </dgm:t>
    </dgm:pt>
    <dgm:pt modelId="{6C924F45-B88F-444D-B172-F5BB3861269A}" type="parTrans" cxnId="{EF2BEC58-21D9-42DD-A6BE-867D771600C4}">
      <dgm:prSet/>
      <dgm:spPr/>
      <dgm:t>
        <a:bodyPr/>
        <a:lstStyle/>
        <a:p>
          <a:endParaRPr lang="pl-PL"/>
        </a:p>
      </dgm:t>
    </dgm:pt>
    <dgm:pt modelId="{AAEF30AA-C2F9-4DE9-92AE-9C63B3385D9B}" type="sibTrans" cxnId="{EF2BEC58-21D9-42DD-A6BE-867D771600C4}">
      <dgm:prSet/>
      <dgm:spPr/>
      <dgm:t>
        <a:bodyPr/>
        <a:lstStyle/>
        <a:p>
          <a:endParaRPr lang="pl-PL"/>
        </a:p>
      </dgm:t>
    </dgm:pt>
    <dgm:pt modelId="{472D9D76-1FAE-44E1-A329-C9D386EBCFEE}">
      <dgm:prSet phldrT="[Tekst]"/>
      <dgm:spPr/>
      <dgm:t>
        <a:bodyPr/>
        <a:lstStyle/>
        <a:p>
          <a:r>
            <a:rPr lang="pl-PL" dirty="0" smtClean="0"/>
            <a:t>Quasi ciągłe</a:t>
          </a:r>
          <a:endParaRPr lang="pl-PL" dirty="0"/>
        </a:p>
      </dgm:t>
    </dgm:pt>
    <dgm:pt modelId="{744782FC-18DE-4540-B994-758BBD000B76}" type="parTrans" cxnId="{2C7E18B6-9E18-4FB1-95B8-BB3169A703EC}">
      <dgm:prSet/>
      <dgm:spPr/>
      <dgm:t>
        <a:bodyPr/>
        <a:lstStyle/>
        <a:p>
          <a:endParaRPr lang="pl-PL"/>
        </a:p>
      </dgm:t>
    </dgm:pt>
    <dgm:pt modelId="{735A7477-ADD6-4EAB-BB6F-A965388CABEB}" type="sibTrans" cxnId="{2C7E18B6-9E18-4FB1-95B8-BB3169A703EC}">
      <dgm:prSet/>
      <dgm:spPr/>
      <dgm:t>
        <a:bodyPr/>
        <a:lstStyle/>
        <a:p>
          <a:endParaRPr lang="pl-PL"/>
        </a:p>
      </dgm:t>
    </dgm:pt>
    <dgm:pt modelId="{4F175706-EC51-4BAC-AC93-AF616AA25960}">
      <dgm:prSet phldrT="[Tekst]"/>
      <dgm:spPr/>
      <dgm:t>
        <a:bodyPr/>
        <a:lstStyle/>
        <a:p>
          <a:r>
            <a:rPr lang="pl-PL" dirty="0" smtClean="0"/>
            <a:t>Ciągłe</a:t>
          </a:r>
          <a:endParaRPr lang="pl-PL" dirty="0"/>
        </a:p>
      </dgm:t>
    </dgm:pt>
    <dgm:pt modelId="{B2A6FEB0-64EC-441C-918E-086E54EB0D1B}" type="parTrans" cxnId="{C90764F8-B2C1-4523-BDE6-4BB1D2218DE7}">
      <dgm:prSet/>
      <dgm:spPr/>
      <dgm:t>
        <a:bodyPr/>
        <a:lstStyle/>
        <a:p>
          <a:endParaRPr lang="pl-PL"/>
        </a:p>
      </dgm:t>
    </dgm:pt>
    <dgm:pt modelId="{CFB800AD-9A62-4FE2-A600-43A1AB38CC3C}" type="sibTrans" cxnId="{C90764F8-B2C1-4523-BDE6-4BB1D2218DE7}">
      <dgm:prSet/>
      <dgm:spPr/>
      <dgm:t>
        <a:bodyPr/>
        <a:lstStyle/>
        <a:p>
          <a:endParaRPr lang="pl-PL"/>
        </a:p>
      </dgm:t>
    </dgm:pt>
    <dgm:pt modelId="{2DD9ABD6-48E2-48E8-AD4A-067BCFD69B05}" type="pres">
      <dgm:prSet presAssocID="{72ACD921-E6FB-41E9-B7E2-2DFD9DC567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2334B092-D869-4CC3-9015-B9DDB577C248}" type="pres">
      <dgm:prSet presAssocID="{868DB353-9661-4978-A818-7EE33B5AA78A}" presName="hierRoot1" presStyleCnt="0"/>
      <dgm:spPr/>
    </dgm:pt>
    <dgm:pt modelId="{F62FC25C-9484-4F91-9C90-BC8621881D85}" type="pres">
      <dgm:prSet presAssocID="{868DB353-9661-4978-A818-7EE33B5AA78A}" presName="composite" presStyleCnt="0"/>
      <dgm:spPr/>
    </dgm:pt>
    <dgm:pt modelId="{E4046072-4C26-4328-A9F5-B7E376514CDF}" type="pres">
      <dgm:prSet presAssocID="{868DB353-9661-4978-A818-7EE33B5AA78A}" presName="background" presStyleLbl="node0" presStyleIdx="0" presStyleCnt="1"/>
      <dgm:spPr/>
    </dgm:pt>
    <dgm:pt modelId="{A00CE90D-BDD3-4110-A9BA-1572701699E7}" type="pres">
      <dgm:prSet presAssocID="{868DB353-9661-4978-A818-7EE33B5AA7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0BC2583-C71E-42BD-9FBD-36C1586CBE1B}" type="pres">
      <dgm:prSet presAssocID="{868DB353-9661-4978-A818-7EE33B5AA78A}" presName="hierChild2" presStyleCnt="0"/>
      <dgm:spPr/>
    </dgm:pt>
    <dgm:pt modelId="{5C2A9CFD-B9E0-48EC-8F06-29F2DB0B23C9}" type="pres">
      <dgm:prSet presAssocID="{1CC186D3-1FCD-4052-93CA-612E029BD5FB}" presName="Name10" presStyleLbl="parChTrans1D2" presStyleIdx="0" presStyleCnt="2"/>
      <dgm:spPr/>
      <dgm:t>
        <a:bodyPr/>
        <a:lstStyle/>
        <a:p>
          <a:endParaRPr lang="pl-PL"/>
        </a:p>
      </dgm:t>
    </dgm:pt>
    <dgm:pt modelId="{6A60FA29-41FA-467E-ACD8-547439825C20}" type="pres">
      <dgm:prSet presAssocID="{D4B51ED0-8B67-4218-9EC8-34D4217E260C}" presName="hierRoot2" presStyleCnt="0"/>
      <dgm:spPr/>
    </dgm:pt>
    <dgm:pt modelId="{8918E91B-62D0-4D1C-999D-6B96E9D1C5B0}" type="pres">
      <dgm:prSet presAssocID="{D4B51ED0-8B67-4218-9EC8-34D4217E260C}" presName="composite2" presStyleCnt="0"/>
      <dgm:spPr/>
    </dgm:pt>
    <dgm:pt modelId="{0C259727-43B0-4838-A1C3-BDA9A6503635}" type="pres">
      <dgm:prSet presAssocID="{D4B51ED0-8B67-4218-9EC8-34D4217E260C}" presName="background2" presStyleLbl="node2" presStyleIdx="0" presStyleCnt="2"/>
      <dgm:spPr/>
    </dgm:pt>
    <dgm:pt modelId="{CCE25AB2-DDEB-448D-9C5B-512C73195142}" type="pres">
      <dgm:prSet presAssocID="{D4B51ED0-8B67-4218-9EC8-34D4217E260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B6C4FF6-7610-41CF-B9F0-97881619C476}" type="pres">
      <dgm:prSet presAssocID="{D4B51ED0-8B67-4218-9EC8-34D4217E260C}" presName="hierChild3" presStyleCnt="0"/>
      <dgm:spPr/>
    </dgm:pt>
    <dgm:pt modelId="{501CFFA4-2E28-4E0A-AEC4-EEE5981F6799}" type="pres">
      <dgm:prSet presAssocID="{C307E01C-A068-4636-B210-A0F99F41644E}" presName="Name17" presStyleLbl="parChTrans1D3" presStyleIdx="0" presStyleCnt="6"/>
      <dgm:spPr/>
      <dgm:t>
        <a:bodyPr/>
        <a:lstStyle/>
        <a:p>
          <a:endParaRPr lang="pl-PL"/>
        </a:p>
      </dgm:t>
    </dgm:pt>
    <dgm:pt modelId="{878213BC-5B01-4F03-83A8-ECB99C850E3D}" type="pres">
      <dgm:prSet presAssocID="{5157BA5A-4D5D-4C4A-B6BF-BCB886B7F704}" presName="hierRoot3" presStyleCnt="0"/>
      <dgm:spPr/>
    </dgm:pt>
    <dgm:pt modelId="{5E04E7AF-1232-4A20-95F4-46DF917C9199}" type="pres">
      <dgm:prSet presAssocID="{5157BA5A-4D5D-4C4A-B6BF-BCB886B7F704}" presName="composite3" presStyleCnt="0"/>
      <dgm:spPr/>
    </dgm:pt>
    <dgm:pt modelId="{4CA28D05-5F88-42D8-8CC4-93614BE75590}" type="pres">
      <dgm:prSet presAssocID="{5157BA5A-4D5D-4C4A-B6BF-BCB886B7F704}" presName="background3" presStyleLbl="node3" presStyleIdx="0" presStyleCnt="6"/>
      <dgm:spPr/>
    </dgm:pt>
    <dgm:pt modelId="{5F8A402D-283F-4751-A3A8-61C60D2A907F}" type="pres">
      <dgm:prSet presAssocID="{5157BA5A-4D5D-4C4A-B6BF-BCB886B7F70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6DE777E-48FB-460C-99FA-0B21F75CE156}" type="pres">
      <dgm:prSet presAssocID="{5157BA5A-4D5D-4C4A-B6BF-BCB886B7F704}" presName="hierChild4" presStyleCnt="0"/>
      <dgm:spPr/>
    </dgm:pt>
    <dgm:pt modelId="{AE976026-ABE1-455E-BAE4-A231E782ACAF}" type="pres">
      <dgm:prSet presAssocID="{47A24863-9F53-4169-8C3D-4B3EBF078C49}" presName="Name17" presStyleLbl="parChTrans1D3" presStyleIdx="1" presStyleCnt="6"/>
      <dgm:spPr/>
      <dgm:t>
        <a:bodyPr/>
        <a:lstStyle/>
        <a:p>
          <a:endParaRPr lang="pl-PL"/>
        </a:p>
      </dgm:t>
    </dgm:pt>
    <dgm:pt modelId="{935EE83F-47D8-4C95-8346-49049A916868}" type="pres">
      <dgm:prSet presAssocID="{8E3DA1E4-CC2A-408A-9122-846C6074836A}" presName="hierRoot3" presStyleCnt="0"/>
      <dgm:spPr/>
    </dgm:pt>
    <dgm:pt modelId="{C2E773E0-6DBC-4D94-8A25-2338058BCB16}" type="pres">
      <dgm:prSet presAssocID="{8E3DA1E4-CC2A-408A-9122-846C6074836A}" presName="composite3" presStyleCnt="0"/>
      <dgm:spPr/>
    </dgm:pt>
    <dgm:pt modelId="{C899E75A-AA39-4526-8866-C835CE15AFAC}" type="pres">
      <dgm:prSet presAssocID="{8E3DA1E4-CC2A-408A-9122-846C6074836A}" presName="background3" presStyleLbl="node3" presStyleIdx="1" presStyleCnt="6"/>
      <dgm:spPr/>
    </dgm:pt>
    <dgm:pt modelId="{88029573-DABC-4BE3-9964-6DF375BA0D4C}" type="pres">
      <dgm:prSet presAssocID="{8E3DA1E4-CC2A-408A-9122-846C6074836A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6D3F890-9EA7-45BC-BD20-ED8DF061750D}" type="pres">
      <dgm:prSet presAssocID="{8E3DA1E4-CC2A-408A-9122-846C6074836A}" presName="hierChild4" presStyleCnt="0"/>
      <dgm:spPr/>
    </dgm:pt>
    <dgm:pt modelId="{56B9C0AF-4252-487B-A412-4351825BF2EC}" type="pres">
      <dgm:prSet presAssocID="{00268977-ADA4-4551-BCA6-7CF51001198C}" presName="Name17" presStyleLbl="parChTrans1D3" presStyleIdx="2" presStyleCnt="6"/>
      <dgm:spPr/>
      <dgm:t>
        <a:bodyPr/>
        <a:lstStyle/>
        <a:p>
          <a:endParaRPr lang="pl-PL"/>
        </a:p>
      </dgm:t>
    </dgm:pt>
    <dgm:pt modelId="{2E6B024F-7EC3-49ED-96E1-0A8678242391}" type="pres">
      <dgm:prSet presAssocID="{B5E87488-78E3-4328-984C-1F2EA61AF7C1}" presName="hierRoot3" presStyleCnt="0"/>
      <dgm:spPr/>
    </dgm:pt>
    <dgm:pt modelId="{7C5289A1-3767-47CD-8D75-5768195DAB19}" type="pres">
      <dgm:prSet presAssocID="{B5E87488-78E3-4328-984C-1F2EA61AF7C1}" presName="composite3" presStyleCnt="0"/>
      <dgm:spPr/>
    </dgm:pt>
    <dgm:pt modelId="{A355ED6E-B7D6-4604-AC56-39F4F6B65DFC}" type="pres">
      <dgm:prSet presAssocID="{B5E87488-78E3-4328-984C-1F2EA61AF7C1}" presName="background3" presStyleLbl="node3" presStyleIdx="2" presStyleCnt="6"/>
      <dgm:spPr/>
    </dgm:pt>
    <dgm:pt modelId="{B7CC82DA-0109-4D24-BD4F-10A84B3A88DA}" type="pres">
      <dgm:prSet presAssocID="{B5E87488-78E3-4328-984C-1F2EA61AF7C1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3838F79-28D7-4545-A165-FF351EA6516D}" type="pres">
      <dgm:prSet presAssocID="{B5E87488-78E3-4328-984C-1F2EA61AF7C1}" presName="hierChild4" presStyleCnt="0"/>
      <dgm:spPr/>
    </dgm:pt>
    <dgm:pt modelId="{95684D25-0463-42E0-9F8A-E8B54C2E907A}" type="pres">
      <dgm:prSet presAssocID="{9564E974-E0C6-4AD6-AA4A-701354A59C8F}" presName="Name10" presStyleLbl="parChTrans1D2" presStyleIdx="1" presStyleCnt="2"/>
      <dgm:spPr/>
      <dgm:t>
        <a:bodyPr/>
        <a:lstStyle/>
        <a:p>
          <a:endParaRPr lang="pl-PL"/>
        </a:p>
      </dgm:t>
    </dgm:pt>
    <dgm:pt modelId="{61EB9621-A7E7-4E48-8EBB-8CEE8D35AC2C}" type="pres">
      <dgm:prSet presAssocID="{22AABDEC-148B-4151-8CED-114A37CE676A}" presName="hierRoot2" presStyleCnt="0"/>
      <dgm:spPr/>
    </dgm:pt>
    <dgm:pt modelId="{ACD29154-C3A2-4C8C-8DDB-54DC7DEFCA84}" type="pres">
      <dgm:prSet presAssocID="{22AABDEC-148B-4151-8CED-114A37CE676A}" presName="composite2" presStyleCnt="0"/>
      <dgm:spPr/>
    </dgm:pt>
    <dgm:pt modelId="{DEF9BE82-36AD-4AD1-B7F8-24F84B26F611}" type="pres">
      <dgm:prSet presAssocID="{22AABDEC-148B-4151-8CED-114A37CE676A}" presName="background2" presStyleLbl="node2" presStyleIdx="1" presStyleCnt="2"/>
      <dgm:spPr/>
    </dgm:pt>
    <dgm:pt modelId="{E0855F86-8EDD-4ED9-AF1A-02F1DC6F66CD}" type="pres">
      <dgm:prSet presAssocID="{22AABDEC-148B-4151-8CED-114A37CE67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0A3727C-D855-4071-ABFF-832AE7F2EA2E}" type="pres">
      <dgm:prSet presAssocID="{22AABDEC-148B-4151-8CED-114A37CE676A}" presName="hierChild3" presStyleCnt="0"/>
      <dgm:spPr/>
    </dgm:pt>
    <dgm:pt modelId="{AED0AA26-F88C-48B9-B30C-2AF9775A16CC}" type="pres">
      <dgm:prSet presAssocID="{421339F6-DBB2-47F4-8223-5F77693B19D4}" presName="Name17" presStyleLbl="parChTrans1D3" presStyleIdx="3" presStyleCnt="6"/>
      <dgm:spPr/>
      <dgm:t>
        <a:bodyPr/>
        <a:lstStyle/>
        <a:p>
          <a:endParaRPr lang="pl-PL"/>
        </a:p>
      </dgm:t>
    </dgm:pt>
    <dgm:pt modelId="{8C8B1AA9-8B5B-44D6-8D74-B7828A489C41}" type="pres">
      <dgm:prSet presAssocID="{CFCE1C2E-9B6D-4FD2-954C-D5FA58EF1C4A}" presName="hierRoot3" presStyleCnt="0"/>
      <dgm:spPr/>
    </dgm:pt>
    <dgm:pt modelId="{0F4FE517-AD9A-40C5-AE7D-FE1B9F42C5B0}" type="pres">
      <dgm:prSet presAssocID="{CFCE1C2E-9B6D-4FD2-954C-D5FA58EF1C4A}" presName="composite3" presStyleCnt="0"/>
      <dgm:spPr/>
    </dgm:pt>
    <dgm:pt modelId="{EF75CC24-8107-4E9B-8C35-B21E6F313B2D}" type="pres">
      <dgm:prSet presAssocID="{CFCE1C2E-9B6D-4FD2-954C-D5FA58EF1C4A}" presName="background3" presStyleLbl="node3" presStyleIdx="3" presStyleCnt="6"/>
      <dgm:spPr/>
    </dgm:pt>
    <dgm:pt modelId="{E880E39C-A143-4165-A96F-39770BAEAB1B}" type="pres">
      <dgm:prSet presAssocID="{CFCE1C2E-9B6D-4FD2-954C-D5FA58EF1C4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78D1E3C-946F-48FE-901A-44036C1B7F6B}" type="pres">
      <dgm:prSet presAssocID="{CFCE1C2E-9B6D-4FD2-954C-D5FA58EF1C4A}" presName="hierChild4" presStyleCnt="0"/>
      <dgm:spPr/>
    </dgm:pt>
    <dgm:pt modelId="{E61BB069-370E-4E50-9250-E8C59C7F6576}" type="pres">
      <dgm:prSet presAssocID="{BC38E8C2-D82A-4C32-B9DB-258DD80004D9}" presName="Name17" presStyleLbl="parChTrans1D3" presStyleIdx="4" presStyleCnt="6"/>
      <dgm:spPr/>
      <dgm:t>
        <a:bodyPr/>
        <a:lstStyle/>
        <a:p>
          <a:endParaRPr lang="pl-PL"/>
        </a:p>
      </dgm:t>
    </dgm:pt>
    <dgm:pt modelId="{3C4DBC51-33B5-408B-BAEB-9D81DFC0F6BF}" type="pres">
      <dgm:prSet presAssocID="{205151E3-23DA-435A-B9EE-8DF4F4BF9E65}" presName="hierRoot3" presStyleCnt="0"/>
      <dgm:spPr/>
    </dgm:pt>
    <dgm:pt modelId="{AB472D20-6F11-4BED-8F9F-D154355650E9}" type="pres">
      <dgm:prSet presAssocID="{205151E3-23DA-435A-B9EE-8DF4F4BF9E65}" presName="composite3" presStyleCnt="0"/>
      <dgm:spPr/>
    </dgm:pt>
    <dgm:pt modelId="{505FB548-16BB-4B4D-ADF0-ED76956910B9}" type="pres">
      <dgm:prSet presAssocID="{205151E3-23DA-435A-B9EE-8DF4F4BF9E65}" presName="background3" presStyleLbl="node3" presStyleIdx="4" presStyleCnt="6"/>
      <dgm:spPr/>
    </dgm:pt>
    <dgm:pt modelId="{5CFF7C0E-B607-49E7-8D65-4DB27A260E0E}" type="pres">
      <dgm:prSet presAssocID="{205151E3-23DA-435A-B9EE-8DF4F4BF9E65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09B44FF-A6C5-4151-9E25-567654C909F6}" type="pres">
      <dgm:prSet presAssocID="{205151E3-23DA-435A-B9EE-8DF4F4BF9E65}" presName="hierChild4" presStyleCnt="0"/>
      <dgm:spPr/>
    </dgm:pt>
    <dgm:pt modelId="{788A4602-4BDE-44D2-942C-2D77D005A6D7}" type="pres">
      <dgm:prSet presAssocID="{6C924F45-B88F-444D-B172-F5BB3861269A}" presName="Name23" presStyleLbl="parChTrans1D4" presStyleIdx="0" presStyleCnt="3"/>
      <dgm:spPr/>
      <dgm:t>
        <a:bodyPr/>
        <a:lstStyle/>
        <a:p>
          <a:endParaRPr lang="pl-PL"/>
        </a:p>
      </dgm:t>
    </dgm:pt>
    <dgm:pt modelId="{2B2ECDA9-15C1-4B74-B83C-FB8BC40344F5}" type="pres">
      <dgm:prSet presAssocID="{CEB94E8E-D7E4-4733-A5BF-7A2092B700BE}" presName="hierRoot4" presStyleCnt="0"/>
      <dgm:spPr/>
    </dgm:pt>
    <dgm:pt modelId="{B039A3CA-78CD-4FF0-8655-132097DFA283}" type="pres">
      <dgm:prSet presAssocID="{CEB94E8E-D7E4-4733-A5BF-7A2092B700BE}" presName="composite4" presStyleCnt="0"/>
      <dgm:spPr/>
    </dgm:pt>
    <dgm:pt modelId="{419897D5-341E-4E2F-8D95-088AF5DAD9F5}" type="pres">
      <dgm:prSet presAssocID="{CEB94E8E-D7E4-4733-A5BF-7A2092B700BE}" presName="background4" presStyleLbl="node4" presStyleIdx="0" presStyleCnt="3"/>
      <dgm:spPr/>
    </dgm:pt>
    <dgm:pt modelId="{B82D759D-E73B-43A2-A573-2EB26215D512}" type="pres">
      <dgm:prSet presAssocID="{CEB94E8E-D7E4-4733-A5BF-7A2092B700BE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E8C248E-8C52-40D3-B24E-9A80E3CBAA89}" type="pres">
      <dgm:prSet presAssocID="{CEB94E8E-D7E4-4733-A5BF-7A2092B700BE}" presName="hierChild5" presStyleCnt="0"/>
      <dgm:spPr/>
    </dgm:pt>
    <dgm:pt modelId="{9546CE2C-76C5-4913-8C0F-BB390A090BB4}" type="pres">
      <dgm:prSet presAssocID="{744782FC-18DE-4540-B994-758BBD000B76}" presName="Name23" presStyleLbl="parChTrans1D4" presStyleIdx="1" presStyleCnt="3"/>
      <dgm:spPr/>
      <dgm:t>
        <a:bodyPr/>
        <a:lstStyle/>
        <a:p>
          <a:endParaRPr lang="pl-PL"/>
        </a:p>
      </dgm:t>
    </dgm:pt>
    <dgm:pt modelId="{F2C24B2C-B1E2-4EE8-B0E8-7153F50FE80A}" type="pres">
      <dgm:prSet presAssocID="{472D9D76-1FAE-44E1-A329-C9D386EBCFEE}" presName="hierRoot4" presStyleCnt="0"/>
      <dgm:spPr/>
    </dgm:pt>
    <dgm:pt modelId="{741108B2-249E-446D-ADF7-8404048D6042}" type="pres">
      <dgm:prSet presAssocID="{472D9D76-1FAE-44E1-A329-C9D386EBCFEE}" presName="composite4" presStyleCnt="0"/>
      <dgm:spPr/>
    </dgm:pt>
    <dgm:pt modelId="{328A193B-01FB-4A01-85B8-FE2C2A193CC9}" type="pres">
      <dgm:prSet presAssocID="{472D9D76-1FAE-44E1-A329-C9D386EBCFEE}" presName="background4" presStyleLbl="node4" presStyleIdx="1" presStyleCnt="3"/>
      <dgm:spPr/>
    </dgm:pt>
    <dgm:pt modelId="{AE11CB86-934B-4B98-BD3A-371D424E8B3E}" type="pres">
      <dgm:prSet presAssocID="{472D9D76-1FAE-44E1-A329-C9D386EBCFEE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CF87EAA-60BB-4429-B2F0-FCDC96A2A0C8}" type="pres">
      <dgm:prSet presAssocID="{472D9D76-1FAE-44E1-A329-C9D386EBCFEE}" presName="hierChild5" presStyleCnt="0"/>
      <dgm:spPr/>
    </dgm:pt>
    <dgm:pt modelId="{A40B482D-2571-4CC0-9AC8-FA72702D7B83}" type="pres">
      <dgm:prSet presAssocID="{B2A6FEB0-64EC-441C-918E-086E54EB0D1B}" presName="Name23" presStyleLbl="parChTrans1D4" presStyleIdx="2" presStyleCnt="3"/>
      <dgm:spPr/>
      <dgm:t>
        <a:bodyPr/>
        <a:lstStyle/>
        <a:p>
          <a:endParaRPr lang="pl-PL"/>
        </a:p>
      </dgm:t>
    </dgm:pt>
    <dgm:pt modelId="{093D7A58-FBF4-4BF1-B91E-E21845385F27}" type="pres">
      <dgm:prSet presAssocID="{4F175706-EC51-4BAC-AC93-AF616AA25960}" presName="hierRoot4" presStyleCnt="0"/>
      <dgm:spPr/>
    </dgm:pt>
    <dgm:pt modelId="{D27DD13D-EF42-4F7D-957F-90F2506420B9}" type="pres">
      <dgm:prSet presAssocID="{4F175706-EC51-4BAC-AC93-AF616AA25960}" presName="composite4" presStyleCnt="0"/>
      <dgm:spPr/>
    </dgm:pt>
    <dgm:pt modelId="{10C7379E-D090-495F-B8D2-7FA05458255A}" type="pres">
      <dgm:prSet presAssocID="{4F175706-EC51-4BAC-AC93-AF616AA25960}" presName="background4" presStyleLbl="node4" presStyleIdx="2" presStyleCnt="3"/>
      <dgm:spPr/>
    </dgm:pt>
    <dgm:pt modelId="{7467BF3C-3527-4CED-A377-EBA6E3F530E1}" type="pres">
      <dgm:prSet presAssocID="{4F175706-EC51-4BAC-AC93-AF616AA25960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E126E6D-0EA6-4AA0-A9C8-B44B15C762BC}" type="pres">
      <dgm:prSet presAssocID="{4F175706-EC51-4BAC-AC93-AF616AA25960}" presName="hierChild5" presStyleCnt="0"/>
      <dgm:spPr/>
    </dgm:pt>
    <dgm:pt modelId="{BC683BEF-7FE5-4707-A90F-03DA76980B44}" type="pres">
      <dgm:prSet presAssocID="{676E9038-C737-448F-A3A5-9F42558BDF08}" presName="Name17" presStyleLbl="parChTrans1D3" presStyleIdx="5" presStyleCnt="6"/>
      <dgm:spPr/>
      <dgm:t>
        <a:bodyPr/>
        <a:lstStyle/>
        <a:p>
          <a:endParaRPr lang="pl-PL"/>
        </a:p>
      </dgm:t>
    </dgm:pt>
    <dgm:pt modelId="{C9A93FF7-38B6-43CB-A385-FF8F9327EA4D}" type="pres">
      <dgm:prSet presAssocID="{A892E6C1-4546-4A84-99FD-2AEFD7604E61}" presName="hierRoot3" presStyleCnt="0"/>
      <dgm:spPr/>
    </dgm:pt>
    <dgm:pt modelId="{06502A78-7688-4613-BACB-37082F967F09}" type="pres">
      <dgm:prSet presAssocID="{A892E6C1-4546-4A84-99FD-2AEFD7604E61}" presName="composite3" presStyleCnt="0"/>
      <dgm:spPr/>
    </dgm:pt>
    <dgm:pt modelId="{C04D725F-D0D1-43ED-85CC-8F672E939A08}" type="pres">
      <dgm:prSet presAssocID="{A892E6C1-4546-4A84-99FD-2AEFD7604E61}" presName="background3" presStyleLbl="node3" presStyleIdx="5" presStyleCnt="6"/>
      <dgm:spPr/>
    </dgm:pt>
    <dgm:pt modelId="{A0F393E4-8DCE-4B53-AEFB-A2BAF326B022}" type="pres">
      <dgm:prSet presAssocID="{A892E6C1-4546-4A84-99FD-2AEFD7604E61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BDD43EC-9F63-40A8-84A4-16C186D44F7C}" type="pres">
      <dgm:prSet presAssocID="{A892E6C1-4546-4A84-99FD-2AEFD7604E61}" presName="hierChild4" presStyleCnt="0"/>
      <dgm:spPr/>
    </dgm:pt>
  </dgm:ptLst>
  <dgm:cxnLst>
    <dgm:cxn modelId="{85DBA1B5-622B-48AA-B03C-6CF889266412}" srcId="{72ACD921-E6FB-41E9-B7E2-2DFD9DC56752}" destId="{868DB353-9661-4978-A818-7EE33B5AA78A}" srcOrd="0" destOrd="0" parTransId="{19771794-CADA-4EF3-81FB-460AF6F3EB78}" sibTransId="{BEAA894F-1488-44AD-BC8D-D5FA2D7D8116}"/>
    <dgm:cxn modelId="{F1869EBE-AC21-491D-B885-C4C0D2EC32D9}" type="presOf" srcId="{6C924F45-B88F-444D-B172-F5BB3861269A}" destId="{788A4602-4BDE-44D2-942C-2D77D005A6D7}" srcOrd="0" destOrd="0" presId="urn:microsoft.com/office/officeart/2005/8/layout/hierarchy1"/>
    <dgm:cxn modelId="{369BBA5B-00A3-4542-9B78-A637241D476A}" type="presOf" srcId="{9564E974-E0C6-4AD6-AA4A-701354A59C8F}" destId="{95684D25-0463-42E0-9F8A-E8B54C2E907A}" srcOrd="0" destOrd="0" presId="urn:microsoft.com/office/officeart/2005/8/layout/hierarchy1"/>
    <dgm:cxn modelId="{3AB51B2C-DAAC-4EA5-9F65-EB243940A33A}" type="presOf" srcId="{47A24863-9F53-4169-8C3D-4B3EBF078C49}" destId="{AE976026-ABE1-455E-BAE4-A231E782ACAF}" srcOrd="0" destOrd="0" presId="urn:microsoft.com/office/officeart/2005/8/layout/hierarchy1"/>
    <dgm:cxn modelId="{D42B0786-61D6-4891-BEF4-7B462ACC6CDA}" srcId="{868DB353-9661-4978-A818-7EE33B5AA78A}" destId="{22AABDEC-148B-4151-8CED-114A37CE676A}" srcOrd="1" destOrd="0" parTransId="{9564E974-E0C6-4AD6-AA4A-701354A59C8F}" sibTransId="{2584E6AC-FCA8-48F2-9B3A-D1B1CA7817B7}"/>
    <dgm:cxn modelId="{B92B5E8E-65AD-470C-8580-7F087BA22824}" type="presOf" srcId="{4F175706-EC51-4BAC-AC93-AF616AA25960}" destId="{7467BF3C-3527-4CED-A377-EBA6E3F530E1}" srcOrd="0" destOrd="0" presId="urn:microsoft.com/office/officeart/2005/8/layout/hierarchy1"/>
    <dgm:cxn modelId="{A3669D98-160F-40D6-AFBF-8297F5077B41}" type="presOf" srcId="{5157BA5A-4D5D-4C4A-B6BF-BCB886B7F704}" destId="{5F8A402D-283F-4751-A3A8-61C60D2A907F}" srcOrd="0" destOrd="0" presId="urn:microsoft.com/office/officeart/2005/8/layout/hierarchy1"/>
    <dgm:cxn modelId="{05F25F9D-A0B8-4EFF-B5F3-D421A57EDF9B}" type="presOf" srcId="{D4B51ED0-8B67-4218-9EC8-34D4217E260C}" destId="{CCE25AB2-DDEB-448D-9C5B-512C73195142}" srcOrd="0" destOrd="0" presId="urn:microsoft.com/office/officeart/2005/8/layout/hierarchy1"/>
    <dgm:cxn modelId="{C4C8170C-37D3-4B8D-B5E5-AA4C90797DC0}" srcId="{22AABDEC-148B-4151-8CED-114A37CE676A}" destId="{CFCE1C2E-9B6D-4FD2-954C-D5FA58EF1C4A}" srcOrd="0" destOrd="0" parTransId="{421339F6-DBB2-47F4-8223-5F77693B19D4}" sibTransId="{078574DE-FC3C-4870-A47D-4AE26779AD5E}"/>
    <dgm:cxn modelId="{CDE50DB4-244D-4A9C-A820-96CFB15B56EA}" type="presOf" srcId="{BC38E8C2-D82A-4C32-B9DB-258DD80004D9}" destId="{E61BB069-370E-4E50-9250-E8C59C7F6576}" srcOrd="0" destOrd="0" presId="urn:microsoft.com/office/officeart/2005/8/layout/hierarchy1"/>
    <dgm:cxn modelId="{177EF07E-21C9-412E-AEB6-00F95D850DC3}" type="presOf" srcId="{472D9D76-1FAE-44E1-A329-C9D386EBCFEE}" destId="{AE11CB86-934B-4B98-BD3A-371D424E8B3E}" srcOrd="0" destOrd="0" presId="urn:microsoft.com/office/officeart/2005/8/layout/hierarchy1"/>
    <dgm:cxn modelId="{40898F12-644B-47AF-8EC2-1823A51CF554}" srcId="{868DB353-9661-4978-A818-7EE33B5AA78A}" destId="{D4B51ED0-8B67-4218-9EC8-34D4217E260C}" srcOrd="0" destOrd="0" parTransId="{1CC186D3-1FCD-4052-93CA-612E029BD5FB}" sibTransId="{8553FB3B-9BCD-4672-9307-588A9C1581D2}"/>
    <dgm:cxn modelId="{75FF379D-9EC2-4AF6-99C4-BD37A4446FAC}" type="presOf" srcId="{205151E3-23DA-435A-B9EE-8DF4F4BF9E65}" destId="{5CFF7C0E-B607-49E7-8D65-4DB27A260E0E}" srcOrd="0" destOrd="0" presId="urn:microsoft.com/office/officeart/2005/8/layout/hierarchy1"/>
    <dgm:cxn modelId="{BCA4638B-749E-40B3-A590-7A9793FB043B}" srcId="{D4B51ED0-8B67-4218-9EC8-34D4217E260C}" destId="{5157BA5A-4D5D-4C4A-B6BF-BCB886B7F704}" srcOrd="0" destOrd="0" parTransId="{C307E01C-A068-4636-B210-A0F99F41644E}" sibTransId="{D8F7A779-039A-4419-8A37-5799A057CDC4}"/>
    <dgm:cxn modelId="{3461F24E-BE90-4021-A31C-902D25C1009D}" type="presOf" srcId="{868DB353-9661-4978-A818-7EE33B5AA78A}" destId="{A00CE90D-BDD3-4110-A9BA-1572701699E7}" srcOrd="0" destOrd="0" presId="urn:microsoft.com/office/officeart/2005/8/layout/hierarchy1"/>
    <dgm:cxn modelId="{0C09541E-943A-4A79-8810-1CF75307A546}" type="presOf" srcId="{8E3DA1E4-CC2A-408A-9122-846C6074836A}" destId="{88029573-DABC-4BE3-9964-6DF375BA0D4C}" srcOrd="0" destOrd="0" presId="urn:microsoft.com/office/officeart/2005/8/layout/hierarchy1"/>
    <dgm:cxn modelId="{F39A088F-8F58-4051-A020-DBF676CDA065}" srcId="{22AABDEC-148B-4151-8CED-114A37CE676A}" destId="{205151E3-23DA-435A-B9EE-8DF4F4BF9E65}" srcOrd="1" destOrd="0" parTransId="{BC38E8C2-D82A-4C32-B9DB-258DD80004D9}" sibTransId="{A9B43F2C-F685-4356-B1BB-91D182089C45}"/>
    <dgm:cxn modelId="{54C4661B-7F5B-4EA7-8B68-FDD3B20B550F}" type="presOf" srcId="{A892E6C1-4546-4A84-99FD-2AEFD7604E61}" destId="{A0F393E4-8DCE-4B53-AEFB-A2BAF326B022}" srcOrd="0" destOrd="0" presId="urn:microsoft.com/office/officeart/2005/8/layout/hierarchy1"/>
    <dgm:cxn modelId="{868C8A3F-0D14-4397-9E38-C9322441C3AD}" type="presOf" srcId="{CFCE1C2E-9B6D-4FD2-954C-D5FA58EF1C4A}" destId="{E880E39C-A143-4165-A96F-39770BAEAB1B}" srcOrd="0" destOrd="0" presId="urn:microsoft.com/office/officeart/2005/8/layout/hierarchy1"/>
    <dgm:cxn modelId="{471779D7-A46A-49E6-8466-BFC9E9DA3685}" type="presOf" srcId="{676E9038-C737-448F-A3A5-9F42558BDF08}" destId="{BC683BEF-7FE5-4707-A90F-03DA76980B44}" srcOrd="0" destOrd="0" presId="urn:microsoft.com/office/officeart/2005/8/layout/hierarchy1"/>
    <dgm:cxn modelId="{4B057458-61A2-4A5E-8DCA-6D7CBD46BFE9}" type="presOf" srcId="{CEB94E8E-D7E4-4733-A5BF-7A2092B700BE}" destId="{B82D759D-E73B-43A2-A573-2EB26215D512}" srcOrd="0" destOrd="0" presId="urn:microsoft.com/office/officeart/2005/8/layout/hierarchy1"/>
    <dgm:cxn modelId="{2328EC2E-FDFA-4EFE-BCFF-98D8C516E05E}" type="presOf" srcId="{1CC186D3-1FCD-4052-93CA-612E029BD5FB}" destId="{5C2A9CFD-B9E0-48EC-8F06-29F2DB0B23C9}" srcOrd="0" destOrd="0" presId="urn:microsoft.com/office/officeart/2005/8/layout/hierarchy1"/>
    <dgm:cxn modelId="{2036DBAB-FEB8-431C-B5F8-4989AF8CC7EB}" type="presOf" srcId="{B2A6FEB0-64EC-441C-918E-086E54EB0D1B}" destId="{A40B482D-2571-4CC0-9AC8-FA72702D7B83}" srcOrd="0" destOrd="0" presId="urn:microsoft.com/office/officeart/2005/8/layout/hierarchy1"/>
    <dgm:cxn modelId="{EF2BEC58-21D9-42DD-A6BE-867D771600C4}" srcId="{205151E3-23DA-435A-B9EE-8DF4F4BF9E65}" destId="{CEB94E8E-D7E4-4733-A5BF-7A2092B700BE}" srcOrd="0" destOrd="0" parTransId="{6C924F45-B88F-444D-B172-F5BB3861269A}" sibTransId="{AAEF30AA-C2F9-4DE9-92AE-9C63B3385D9B}"/>
    <dgm:cxn modelId="{22BBA9CE-56FD-43F7-94E7-94A9A55B8CA3}" type="presOf" srcId="{B5E87488-78E3-4328-984C-1F2EA61AF7C1}" destId="{B7CC82DA-0109-4D24-BD4F-10A84B3A88DA}" srcOrd="0" destOrd="0" presId="urn:microsoft.com/office/officeart/2005/8/layout/hierarchy1"/>
    <dgm:cxn modelId="{93FE0BB8-B92A-4E88-B3D6-5E67C4902B69}" type="presOf" srcId="{00268977-ADA4-4551-BCA6-7CF51001198C}" destId="{56B9C0AF-4252-487B-A412-4351825BF2EC}" srcOrd="0" destOrd="0" presId="urn:microsoft.com/office/officeart/2005/8/layout/hierarchy1"/>
    <dgm:cxn modelId="{1526A780-491B-49A4-B043-FDD1A9777F5E}" srcId="{22AABDEC-148B-4151-8CED-114A37CE676A}" destId="{A892E6C1-4546-4A84-99FD-2AEFD7604E61}" srcOrd="2" destOrd="0" parTransId="{676E9038-C737-448F-A3A5-9F42558BDF08}" sibTransId="{56295E04-A801-434A-8493-D27BAC98EE9B}"/>
    <dgm:cxn modelId="{BE20E44C-4C9A-4505-B7A3-702002F27893}" type="presOf" srcId="{22AABDEC-148B-4151-8CED-114A37CE676A}" destId="{E0855F86-8EDD-4ED9-AF1A-02F1DC6F66CD}" srcOrd="0" destOrd="0" presId="urn:microsoft.com/office/officeart/2005/8/layout/hierarchy1"/>
    <dgm:cxn modelId="{2C7E18B6-9E18-4FB1-95B8-BB3169A703EC}" srcId="{205151E3-23DA-435A-B9EE-8DF4F4BF9E65}" destId="{472D9D76-1FAE-44E1-A329-C9D386EBCFEE}" srcOrd="1" destOrd="0" parTransId="{744782FC-18DE-4540-B994-758BBD000B76}" sibTransId="{735A7477-ADD6-4EAB-BB6F-A965388CABEB}"/>
    <dgm:cxn modelId="{97282388-9D8F-4213-8A76-E3576249E0DA}" type="presOf" srcId="{421339F6-DBB2-47F4-8223-5F77693B19D4}" destId="{AED0AA26-F88C-48B9-B30C-2AF9775A16CC}" srcOrd="0" destOrd="0" presId="urn:microsoft.com/office/officeart/2005/8/layout/hierarchy1"/>
    <dgm:cxn modelId="{C90764F8-B2C1-4523-BDE6-4BB1D2218DE7}" srcId="{205151E3-23DA-435A-B9EE-8DF4F4BF9E65}" destId="{4F175706-EC51-4BAC-AC93-AF616AA25960}" srcOrd="2" destOrd="0" parTransId="{B2A6FEB0-64EC-441C-918E-086E54EB0D1B}" sibTransId="{CFB800AD-9A62-4FE2-A600-43A1AB38CC3C}"/>
    <dgm:cxn modelId="{18587045-2287-45A5-990A-CEC7DFCBB270}" type="presOf" srcId="{C307E01C-A068-4636-B210-A0F99F41644E}" destId="{501CFFA4-2E28-4E0A-AEC4-EEE5981F6799}" srcOrd="0" destOrd="0" presId="urn:microsoft.com/office/officeart/2005/8/layout/hierarchy1"/>
    <dgm:cxn modelId="{76AABA20-8613-4DC4-AD78-960B876B25BD}" type="presOf" srcId="{72ACD921-E6FB-41E9-B7E2-2DFD9DC56752}" destId="{2DD9ABD6-48E2-48E8-AD4A-067BCFD69B05}" srcOrd="0" destOrd="0" presId="urn:microsoft.com/office/officeart/2005/8/layout/hierarchy1"/>
    <dgm:cxn modelId="{A26E0F73-0DFB-42D1-9118-3BA200DAAB9A}" srcId="{D4B51ED0-8B67-4218-9EC8-34D4217E260C}" destId="{8E3DA1E4-CC2A-408A-9122-846C6074836A}" srcOrd="1" destOrd="0" parTransId="{47A24863-9F53-4169-8C3D-4B3EBF078C49}" sibTransId="{30587B44-F8E5-46F5-8D85-6559B84C435C}"/>
    <dgm:cxn modelId="{1FDD2C30-A6CE-44CC-93B8-D950DEE79B2F}" srcId="{D4B51ED0-8B67-4218-9EC8-34D4217E260C}" destId="{B5E87488-78E3-4328-984C-1F2EA61AF7C1}" srcOrd="2" destOrd="0" parTransId="{00268977-ADA4-4551-BCA6-7CF51001198C}" sibTransId="{69ABA33A-1418-4C36-ACF6-4CEB8028199C}"/>
    <dgm:cxn modelId="{DCE8E278-B3E1-4138-A3D3-4C11ADDC4E3A}" type="presOf" srcId="{744782FC-18DE-4540-B994-758BBD000B76}" destId="{9546CE2C-76C5-4913-8C0F-BB390A090BB4}" srcOrd="0" destOrd="0" presId="urn:microsoft.com/office/officeart/2005/8/layout/hierarchy1"/>
    <dgm:cxn modelId="{940A0C6A-F77A-4A94-AD2D-A6274A8E5ECA}" type="presParOf" srcId="{2DD9ABD6-48E2-48E8-AD4A-067BCFD69B05}" destId="{2334B092-D869-4CC3-9015-B9DDB577C248}" srcOrd="0" destOrd="0" presId="urn:microsoft.com/office/officeart/2005/8/layout/hierarchy1"/>
    <dgm:cxn modelId="{874BF553-3131-42CC-8B39-1F465570F5D8}" type="presParOf" srcId="{2334B092-D869-4CC3-9015-B9DDB577C248}" destId="{F62FC25C-9484-4F91-9C90-BC8621881D85}" srcOrd="0" destOrd="0" presId="urn:microsoft.com/office/officeart/2005/8/layout/hierarchy1"/>
    <dgm:cxn modelId="{D53EF9CC-C6B0-44ED-8F93-D81CF80EF8B9}" type="presParOf" srcId="{F62FC25C-9484-4F91-9C90-BC8621881D85}" destId="{E4046072-4C26-4328-A9F5-B7E376514CDF}" srcOrd="0" destOrd="0" presId="urn:microsoft.com/office/officeart/2005/8/layout/hierarchy1"/>
    <dgm:cxn modelId="{2A1FF008-9BCE-4153-B7CB-E9B9007592E3}" type="presParOf" srcId="{F62FC25C-9484-4F91-9C90-BC8621881D85}" destId="{A00CE90D-BDD3-4110-A9BA-1572701699E7}" srcOrd="1" destOrd="0" presId="urn:microsoft.com/office/officeart/2005/8/layout/hierarchy1"/>
    <dgm:cxn modelId="{6F717877-D62F-40D3-8DB9-BEB95928E9B8}" type="presParOf" srcId="{2334B092-D869-4CC3-9015-B9DDB577C248}" destId="{50BC2583-C71E-42BD-9FBD-36C1586CBE1B}" srcOrd="1" destOrd="0" presId="urn:microsoft.com/office/officeart/2005/8/layout/hierarchy1"/>
    <dgm:cxn modelId="{A67F99A9-13E8-4BB2-AAEA-B89DF465B3E6}" type="presParOf" srcId="{50BC2583-C71E-42BD-9FBD-36C1586CBE1B}" destId="{5C2A9CFD-B9E0-48EC-8F06-29F2DB0B23C9}" srcOrd="0" destOrd="0" presId="urn:microsoft.com/office/officeart/2005/8/layout/hierarchy1"/>
    <dgm:cxn modelId="{6532A8FA-CF48-47D4-9CA1-354FF109F662}" type="presParOf" srcId="{50BC2583-C71E-42BD-9FBD-36C1586CBE1B}" destId="{6A60FA29-41FA-467E-ACD8-547439825C20}" srcOrd="1" destOrd="0" presId="urn:microsoft.com/office/officeart/2005/8/layout/hierarchy1"/>
    <dgm:cxn modelId="{66E138DC-490C-43CA-950C-44D08C5572E9}" type="presParOf" srcId="{6A60FA29-41FA-467E-ACD8-547439825C20}" destId="{8918E91B-62D0-4D1C-999D-6B96E9D1C5B0}" srcOrd="0" destOrd="0" presId="urn:microsoft.com/office/officeart/2005/8/layout/hierarchy1"/>
    <dgm:cxn modelId="{297C0818-4D90-491E-BC15-E6A05A6E932E}" type="presParOf" srcId="{8918E91B-62D0-4D1C-999D-6B96E9D1C5B0}" destId="{0C259727-43B0-4838-A1C3-BDA9A6503635}" srcOrd="0" destOrd="0" presId="urn:microsoft.com/office/officeart/2005/8/layout/hierarchy1"/>
    <dgm:cxn modelId="{1A482FEF-DCC6-4D1E-A73E-4A031450357C}" type="presParOf" srcId="{8918E91B-62D0-4D1C-999D-6B96E9D1C5B0}" destId="{CCE25AB2-DDEB-448D-9C5B-512C73195142}" srcOrd="1" destOrd="0" presId="urn:microsoft.com/office/officeart/2005/8/layout/hierarchy1"/>
    <dgm:cxn modelId="{46A38D3D-97DB-4B24-A505-4B8B9EDC17D1}" type="presParOf" srcId="{6A60FA29-41FA-467E-ACD8-547439825C20}" destId="{3B6C4FF6-7610-41CF-B9F0-97881619C476}" srcOrd="1" destOrd="0" presId="urn:microsoft.com/office/officeart/2005/8/layout/hierarchy1"/>
    <dgm:cxn modelId="{75CA87C2-E692-4247-9470-D52C259B3AC1}" type="presParOf" srcId="{3B6C4FF6-7610-41CF-B9F0-97881619C476}" destId="{501CFFA4-2E28-4E0A-AEC4-EEE5981F6799}" srcOrd="0" destOrd="0" presId="urn:microsoft.com/office/officeart/2005/8/layout/hierarchy1"/>
    <dgm:cxn modelId="{B1B60D77-190B-4794-AB15-084CE3606434}" type="presParOf" srcId="{3B6C4FF6-7610-41CF-B9F0-97881619C476}" destId="{878213BC-5B01-4F03-83A8-ECB99C850E3D}" srcOrd="1" destOrd="0" presId="urn:microsoft.com/office/officeart/2005/8/layout/hierarchy1"/>
    <dgm:cxn modelId="{CF23D7E6-D224-4D1F-A4C0-CA7752E86877}" type="presParOf" srcId="{878213BC-5B01-4F03-83A8-ECB99C850E3D}" destId="{5E04E7AF-1232-4A20-95F4-46DF917C9199}" srcOrd="0" destOrd="0" presId="urn:microsoft.com/office/officeart/2005/8/layout/hierarchy1"/>
    <dgm:cxn modelId="{B7F9CA39-8D25-4984-9CB1-FAC165D8704D}" type="presParOf" srcId="{5E04E7AF-1232-4A20-95F4-46DF917C9199}" destId="{4CA28D05-5F88-42D8-8CC4-93614BE75590}" srcOrd="0" destOrd="0" presId="urn:microsoft.com/office/officeart/2005/8/layout/hierarchy1"/>
    <dgm:cxn modelId="{F5A209D0-A25B-4604-B4D6-FD7B6286E55D}" type="presParOf" srcId="{5E04E7AF-1232-4A20-95F4-46DF917C9199}" destId="{5F8A402D-283F-4751-A3A8-61C60D2A907F}" srcOrd="1" destOrd="0" presId="urn:microsoft.com/office/officeart/2005/8/layout/hierarchy1"/>
    <dgm:cxn modelId="{ABDF9BD8-71AF-4D88-A877-6095298ED9BB}" type="presParOf" srcId="{878213BC-5B01-4F03-83A8-ECB99C850E3D}" destId="{16DE777E-48FB-460C-99FA-0B21F75CE156}" srcOrd="1" destOrd="0" presId="urn:microsoft.com/office/officeart/2005/8/layout/hierarchy1"/>
    <dgm:cxn modelId="{D90EB5E4-DE4A-40B2-A2E3-988A604879AC}" type="presParOf" srcId="{3B6C4FF6-7610-41CF-B9F0-97881619C476}" destId="{AE976026-ABE1-455E-BAE4-A231E782ACAF}" srcOrd="2" destOrd="0" presId="urn:microsoft.com/office/officeart/2005/8/layout/hierarchy1"/>
    <dgm:cxn modelId="{052D8545-610D-49F4-A8BF-A97DBDFC3713}" type="presParOf" srcId="{3B6C4FF6-7610-41CF-B9F0-97881619C476}" destId="{935EE83F-47D8-4C95-8346-49049A916868}" srcOrd="3" destOrd="0" presId="urn:microsoft.com/office/officeart/2005/8/layout/hierarchy1"/>
    <dgm:cxn modelId="{F6401ED2-D161-4A4C-8577-6211F77C7BDD}" type="presParOf" srcId="{935EE83F-47D8-4C95-8346-49049A916868}" destId="{C2E773E0-6DBC-4D94-8A25-2338058BCB16}" srcOrd="0" destOrd="0" presId="urn:microsoft.com/office/officeart/2005/8/layout/hierarchy1"/>
    <dgm:cxn modelId="{4107550D-C029-4D98-B6DA-2B11FA477391}" type="presParOf" srcId="{C2E773E0-6DBC-4D94-8A25-2338058BCB16}" destId="{C899E75A-AA39-4526-8866-C835CE15AFAC}" srcOrd="0" destOrd="0" presId="urn:microsoft.com/office/officeart/2005/8/layout/hierarchy1"/>
    <dgm:cxn modelId="{60F45319-1D12-4550-8D13-F3A15495C12D}" type="presParOf" srcId="{C2E773E0-6DBC-4D94-8A25-2338058BCB16}" destId="{88029573-DABC-4BE3-9964-6DF375BA0D4C}" srcOrd="1" destOrd="0" presId="urn:microsoft.com/office/officeart/2005/8/layout/hierarchy1"/>
    <dgm:cxn modelId="{3710D78B-B3CC-412E-A25C-1C125169A7F4}" type="presParOf" srcId="{935EE83F-47D8-4C95-8346-49049A916868}" destId="{C6D3F890-9EA7-45BC-BD20-ED8DF061750D}" srcOrd="1" destOrd="0" presId="urn:microsoft.com/office/officeart/2005/8/layout/hierarchy1"/>
    <dgm:cxn modelId="{B0415CFD-00C9-4DFC-9F7B-5362DFB23609}" type="presParOf" srcId="{3B6C4FF6-7610-41CF-B9F0-97881619C476}" destId="{56B9C0AF-4252-487B-A412-4351825BF2EC}" srcOrd="4" destOrd="0" presId="urn:microsoft.com/office/officeart/2005/8/layout/hierarchy1"/>
    <dgm:cxn modelId="{F8C21612-645B-4338-A022-081962FCC004}" type="presParOf" srcId="{3B6C4FF6-7610-41CF-B9F0-97881619C476}" destId="{2E6B024F-7EC3-49ED-96E1-0A8678242391}" srcOrd="5" destOrd="0" presId="urn:microsoft.com/office/officeart/2005/8/layout/hierarchy1"/>
    <dgm:cxn modelId="{FC9F6E32-84E4-4308-BC78-E0D1B63CDEBF}" type="presParOf" srcId="{2E6B024F-7EC3-49ED-96E1-0A8678242391}" destId="{7C5289A1-3767-47CD-8D75-5768195DAB19}" srcOrd="0" destOrd="0" presId="urn:microsoft.com/office/officeart/2005/8/layout/hierarchy1"/>
    <dgm:cxn modelId="{51C5A7E6-A0D9-4BBA-9F4C-E8078E31C8D0}" type="presParOf" srcId="{7C5289A1-3767-47CD-8D75-5768195DAB19}" destId="{A355ED6E-B7D6-4604-AC56-39F4F6B65DFC}" srcOrd="0" destOrd="0" presId="urn:microsoft.com/office/officeart/2005/8/layout/hierarchy1"/>
    <dgm:cxn modelId="{275E0AA1-0FEC-4B86-9FDF-03F0C78389AB}" type="presParOf" srcId="{7C5289A1-3767-47CD-8D75-5768195DAB19}" destId="{B7CC82DA-0109-4D24-BD4F-10A84B3A88DA}" srcOrd="1" destOrd="0" presId="urn:microsoft.com/office/officeart/2005/8/layout/hierarchy1"/>
    <dgm:cxn modelId="{53A80957-3B5D-4FD5-B10F-AE5DB8D5BAE1}" type="presParOf" srcId="{2E6B024F-7EC3-49ED-96E1-0A8678242391}" destId="{03838F79-28D7-4545-A165-FF351EA6516D}" srcOrd="1" destOrd="0" presId="urn:microsoft.com/office/officeart/2005/8/layout/hierarchy1"/>
    <dgm:cxn modelId="{3649E0EF-FCDF-4127-975B-7844795CC3F3}" type="presParOf" srcId="{50BC2583-C71E-42BD-9FBD-36C1586CBE1B}" destId="{95684D25-0463-42E0-9F8A-E8B54C2E907A}" srcOrd="2" destOrd="0" presId="urn:microsoft.com/office/officeart/2005/8/layout/hierarchy1"/>
    <dgm:cxn modelId="{2F93F5A0-3574-4AE6-9715-F21C5B332118}" type="presParOf" srcId="{50BC2583-C71E-42BD-9FBD-36C1586CBE1B}" destId="{61EB9621-A7E7-4E48-8EBB-8CEE8D35AC2C}" srcOrd="3" destOrd="0" presId="urn:microsoft.com/office/officeart/2005/8/layout/hierarchy1"/>
    <dgm:cxn modelId="{7E35C1A3-2336-44BD-A368-5A865358B6DB}" type="presParOf" srcId="{61EB9621-A7E7-4E48-8EBB-8CEE8D35AC2C}" destId="{ACD29154-C3A2-4C8C-8DDB-54DC7DEFCA84}" srcOrd="0" destOrd="0" presId="urn:microsoft.com/office/officeart/2005/8/layout/hierarchy1"/>
    <dgm:cxn modelId="{C5713962-3266-43AF-B098-797B244D9D95}" type="presParOf" srcId="{ACD29154-C3A2-4C8C-8DDB-54DC7DEFCA84}" destId="{DEF9BE82-36AD-4AD1-B7F8-24F84B26F611}" srcOrd="0" destOrd="0" presId="urn:microsoft.com/office/officeart/2005/8/layout/hierarchy1"/>
    <dgm:cxn modelId="{2913FDF7-E431-4DF0-B300-07BE2ECD4C38}" type="presParOf" srcId="{ACD29154-C3A2-4C8C-8DDB-54DC7DEFCA84}" destId="{E0855F86-8EDD-4ED9-AF1A-02F1DC6F66CD}" srcOrd="1" destOrd="0" presId="urn:microsoft.com/office/officeart/2005/8/layout/hierarchy1"/>
    <dgm:cxn modelId="{486F403B-CEBA-4F42-809F-1E71D92F96EA}" type="presParOf" srcId="{61EB9621-A7E7-4E48-8EBB-8CEE8D35AC2C}" destId="{F0A3727C-D855-4071-ABFF-832AE7F2EA2E}" srcOrd="1" destOrd="0" presId="urn:microsoft.com/office/officeart/2005/8/layout/hierarchy1"/>
    <dgm:cxn modelId="{4519A943-EC95-42C3-BCA2-3961D90468D4}" type="presParOf" srcId="{F0A3727C-D855-4071-ABFF-832AE7F2EA2E}" destId="{AED0AA26-F88C-48B9-B30C-2AF9775A16CC}" srcOrd="0" destOrd="0" presId="urn:microsoft.com/office/officeart/2005/8/layout/hierarchy1"/>
    <dgm:cxn modelId="{C444FA0A-E52C-498B-8FD5-19466B14562E}" type="presParOf" srcId="{F0A3727C-D855-4071-ABFF-832AE7F2EA2E}" destId="{8C8B1AA9-8B5B-44D6-8D74-B7828A489C41}" srcOrd="1" destOrd="0" presId="urn:microsoft.com/office/officeart/2005/8/layout/hierarchy1"/>
    <dgm:cxn modelId="{55E4B454-38A3-4DFE-8780-2048B2C03CD7}" type="presParOf" srcId="{8C8B1AA9-8B5B-44D6-8D74-B7828A489C41}" destId="{0F4FE517-AD9A-40C5-AE7D-FE1B9F42C5B0}" srcOrd="0" destOrd="0" presId="urn:microsoft.com/office/officeart/2005/8/layout/hierarchy1"/>
    <dgm:cxn modelId="{E22AF1B9-0DCA-44C4-9918-32DC5E49E07D}" type="presParOf" srcId="{0F4FE517-AD9A-40C5-AE7D-FE1B9F42C5B0}" destId="{EF75CC24-8107-4E9B-8C35-B21E6F313B2D}" srcOrd="0" destOrd="0" presId="urn:microsoft.com/office/officeart/2005/8/layout/hierarchy1"/>
    <dgm:cxn modelId="{8056CFFC-B85A-455B-BD71-96A5B0136D97}" type="presParOf" srcId="{0F4FE517-AD9A-40C5-AE7D-FE1B9F42C5B0}" destId="{E880E39C-A143-4165-A96F-39770BAEAB1B}" srcOrd="1" destOrd="0" presId="urn:microsoft.com/office/officeart/2005/8/layout/hierarchy1"/>
    <dgm:cxn modelId="{65651A94-1788-46DB-A0F2-CFAF3192503D}" type="presParOf" srcId="{8C8B1AA9-8B5B-44D6-8D74-B7828A489C41}" destId="{A78D1E3C-946F-48FE-901A-44036C1B7F6B}" srcOrd="1" destOrd="0" presId="urn:microsoft.com/office/officeart/2005/8/layout/hierarchy1"/>
    <dgm:cxn modelId="{51CA98C4-60B3-4981-8DF3-DA7D8CDAD26D}" type="presParOf" srcId="{F0A3727C-D855-4071-ABFF-832AE7F2EA2E}" destId="{E61BB069-370E-4E50-9250-E8C59C7F6576}" srcOrd="2" destOrd="0" presId="urn:microsoft.com/office/officeart/2005/8/layout/hierarchy1"/>
    <dgm:cxn modelId="{F69433B6-E496-44FF-B890-3F2F2DB9A397}" type="presParOf" srcId="{F0A3727C-D855-4071-ABFF-832AE7F2EA2E}" destId="{3C4DBC51-33B5-408B-BAEB-9D81DFC0F6BF}" srcOrd="3" destOrd="0" presId="urn:microsoft.com/office/officeart/2005/8/layout/hierarchy1"/>
    <dgm:cxn modelId="{B6A432AF-7552-4E2B-95D4-38A3CFDE7387}" type="presParOf" srcId="{3C4DBC51-33B5-408B-BAEB-9D81DFC0F6BF}" destId="{AB472D20-6F11-4BED-8F9F-D154355650E9}" srcOrd="0" destOrd="0" presId="urn:microsoft.com/office/officeart/2005/8/layout/hierarchy1"/>
    <dgm:cxn modelId="{89F64920-4401-4E9A-8A9A-F586326C8046}" type="presParOf" srcId="{AB472D20-6F11-4BED-8F9F-D154355650E9}" destId="{505FB548-16BB-4B4D-ADF0-ED76956910B9}" srcOrd="0" destOrd="0" presId="urn:microsoft.com/office/officeart/2005/8/layout/hierarchy1"/>
    <dgm:cxn modelId="{2BBFA1F7-EEB8-489C-881E-DF56BF0E3A1D}" type="presParOf" srcId="{AB472D20-6F11-4BED-8F9F-D154355650E9}" destId="{5CFF7C0E-B607-49E7-8D65-4DB27A260E0E}" srcOrd="1" destOrd="0" presId="urn:microsoft.com/office/officeart/2005/8/layout/hierarchy1"/>
    <dgm:cxn modelId="{94FB4647-C4BD-40DB-8268-37C17E6C8564}" type="presParOf" srcId="{3C4DBC51-33B5-408B-BAEB-9D81DFC0F6BF}" destId="{709B44FF-A6C5-4151-9E25-567654C909F6}" srcOrd="1" destOrd="0" presId="urn:microsoft.com/office/officeart/2005/8/layout/hierarchy1"/>
    <dgm:cxn modelId="{7F7E6372-703E-40CA-B36D-7377D7687667}" type="presParOf" srcId="{709B44FF-A6C5-4151-9E25-567654C909F6}" destId="{788A4602-4BDE-44D2-942C-2D77D005A6D7}" srcOrd="0" destOrd="0" presId="urn:microsoft.com/office/officeart/2005/8/layout/hierarchy1"/>
    <dgm:cxn modelId="{FC8FCBBB-F6BD-4A6C-833F-5CA287B38BC8}" type="presParOf" srcId="{709B44FF-A6C5-4151-9E25-567654C909F6}" destId="{2B2ECDA9-15C1-4B74-B83C-FB8BC40344F5}" srcOrd="1" destOrd="0" presId="urn:microsoft.com/office/officeart/2005/8/layout/hierarchy1"/>
    <dgm:cxn modelId="{3CBCE95E-7AEC-408D-919F-662D3B7B72BF}" type="presParOf" srcId="{2B2ECDA9-15C1-4B74-B83C-FB8BC40344F5}" destId="{B039A3CA-78CD-4FF0-8655-132097DFA283}" srcOrd="0" destOrd="0" presId="urn:microsoft.com/office/officeart/2005/8/layout/hierarchy1"/>
    <dgm:cxn modelId="{A5557B99-E03C-4485-BE16-CBFCBCB4A353}" type="presParOf" srcId="{B039A3CA-78CD-4FF0-8655-132097DFA283}" destId="{419897D5-341E-4E2F-8D95-088AF5DAD9F5}" srcOrd="0" destOrd="0" presId="urn:microsoft.com/office/officeart/2005/8/layout/hierarchy1"/>
    <dgm:cxn modelId="{C79942C7-AEBF-4AC4-B523-7A605F1EB752}" type="presParOf" srcId="{B039A3CA-78CD-4FF0-8655-132097DFA283}" destId="{B82D759D-E73B-43A2-A573-2EB26215D512}" srcOrd="1" destOrd="0" presId="urn:microsoft.com/office/officeart/2005/8/layout/hierarchy1"/>
    <dgm:cxn modelId="{8E139174-D90A-4395-B5FE-C82BAFC9C610}" type="presParOf" srcId="{2B2ECDA9-15C1-4B74-B83C-FB8BC40344F5}" destId="{4E8C248E-8C52-40D3-B24E-9A80E3CBAA89}" srcOrd="1" destOrd="0" presId="urn:microsoft.com/office/officeart/2005/8/layout/hierarchy1"/>
    <dgm:cxn modelId="{F81524D1-9E5F-4970-94FC-9B3B9006B573}" type="presParOf" srcId="{709B44FF-A6C5-4151-9E25-567654C909F6}" destId="{9546CE2C-76C5-4913-8C0F-BB390A090BB4}" srcOrd="2" destOrd="0" presId="urn:microsoft.com/office/officeart/2005/8/layout/hierarchy1"/>
    <dgm:cxn modelId="{0D62AF89-6BED-49C3-8EA2-252A19761220}" type="presParOf" srcId="{709B44FF-A6C5-4151-9E25-567654C909F6}" destId="{F2C24B2C-B1E2-4EE8-B0E8-7153F50FE80A}" srcOrd="3" destOrd="0" presId="urn:microsoft.com/office/officeart/2005/8/layout/hierarchy1"/>
    <dgm:cxn modelId="{FDD04CDD-5A6C-41C6-8705-5E5CA23B4911}" type="presParOf" srcId="{F2C24B2C-B1E2-4EE8-B0E8-7153F50FE80A}" destId="{741108B2-249E-446D-ADF7-8404048D6042}" srcOrd="0" destOrd="0" presId="urn:microsoft.com/office/officeart/2005/8/layout/hierarchy1"/>
    <dgm:cxn modelId="{CE11211A-CD89-4E71-9782-80174628544F}" type="presParOf" srcId="{741108B2-249E-446D-ADF7-8404048D6042}" destId="{328A193B-01FB-4A01-85B8-FE2C2A193CC9}" srcOrd="0" destOrd="0" presId="urn:microsoft.com/office/officeart/2005/8/layout/hierarchy1"/>
    <dgm:cxn modelId="{57B7854B-61B4-4309-A1D9-DD8848F5720B}" type="presParOf" srcId="{741108B2-249E-446D-ADF7-8404048D6042}" destId="{AE11CB86-934B-4B98-BD3A-371D424E8B3E}" srcOrd="1" destOrd="0" presId="urn:microsoft.com/office/officeart/2005/8/layout/hierarchy1"/>
    <dgm:cxn modelId="{227C9403-5683-4D50-B1BF-2922DF0587DB}" type="presParOf" srcId="{F2C24B2C-B1E2-4EE8-B0E8-7153F50FE80A}" destId="{BCF87EAA-60BB-4429-B2F0-FCDC96A2A0C8}" srcOrd="1" destOrd="0" presId="urn:microsoft.com/office/officeart/2005/8/layout/hierarchy1"/>
    <dgm:cxn modelId="{BE8A6170-8FC2-4C45-94C9-CFA8C12EDA20}" type="presParOf" srcId="{709B44FF-A6C5-4151-9E25-567654C909F6}" destId="{A40B482D-2571-4CC0-9AC8-FA72702D7B83}" srcOrd="4" destOrd="0" presId="urn:microsoft.com/office/officeart/2005/8/layout/hierarchy1"/>
    <dgm:cxn modelId="{45BDBF97-8978-40E2-A998-6156EE236623}" type="presParOf" srcId="{709B44FF-A6C5-4151-9E25-567654C909F6}" destId="{093D7A58-FBF4-4BF1-B91E-E21845385F27}" srcOrd="5" destOrd="0" presId="urn:microsoft.com/office/officeart/2005/8/layout/hierarchy1"/>
    <dgm:cxn modelId="{19AA15CF-E41E-4F7C-8CFA-8D58B3F5BC96}" type="presParOf" srcId="{093D7A58-FBF4-4BF1-B91E-E21845385F27}" destId="{D27DD13D-EF42-4F7D-957F-90F2506420B9}" srcOrd="0" destOrd="0" presId="urn:microsoft.com/office/officeart/2005/8/layout/hierarchy1"/>
    <dgm:cxn modelId="{DD558DA7-50C0-4257-B207-47CDE5BFA307}" type="presParOf" srcId="{D27DD13D-EF42-4F7D-957F-90F2506420B9}" destId="{10C7379E-D090-495F-B8D2-7FA05458255A}" srcOrd="0" destOrd="0" presId="urn:microsoft.com/office/officeart/2005/8/layout/hierarchy1"/>
    <dgm:cxn modelId="{3C262DB8-91E8-4477-BCDC-63CBD9495DC7}" type="presParOf" srcId="{D27DD13D-EF42-4F7D-957F-90F2506420B9}" destId="{7467BF3C-3527-4CED-A377-EBA6E3F530E1}" srcOrd="1" destOrd="0" presId="urn:microsoft.com/office/officeart/2005/8/layout/hierarchy1"/>
    <dgm:cxn modelId="{B9F031F6-FB31-4B64-AE39-4AEB2D34BF03}" type="presParOf" srcId="{093D7A58-FBF4-4BF1-B91E-E21845385F27}" destId="{5E126E6D-0EA6-4AA0-A9C8-B44B15C762BC}" srcOrd="1" destOrd="0" presId="urn:microsoft.com/office/officeart/2005/8/layout/hierarchy1"/>
    <dgm:cxn modelId="{2E10DD1D-1927-43D5-8BD2-1318559D1F16}" type="presParOf" srcId="{F0A3727C-D855-4071-ABFF-832AE7F2EA2E}" destId="{BC683BEF-7FE5-4707-A90F-03DA76980B44}" srcOrd="4" destOrd="0" presId="urn:microsoft.com/office/officeart/2005/8/layout/hierarchy1"/>
    <dgm:cxn modelId="{E74F4E96-DE39-4DED-8041-F2F32E5C1ABF}" type="presParOf" srcId="{F0A3727C-D855-4071-ABFF-832AE7F2EA2E}" destId="{C9A93FF7-38B6-43CB-A385-FF8F9327EA4D}" srcOrd="5" destOrd="0" presId="urn:microsoft.com/office/officeart/2005/8/layout/hierarchy1"/>
    <dgm:cxn modelId="{FBE11232-306B-4218-A0EE-AC5A1E7F1097}" type="presParOf" srcId="{C9A93FF7-38B6-43CB-A385-FF8F9327EA4D}" destId="{06502A78-7688-4613-BACB-37082F967F09}" srcOrd="0" destOrd="0" presId="urn:microsoft.com/office/officeart/2005/8/layout/hierarchy1"/>
    <dgm:cxn modelId="{21072105-60DD-4678-8BBD-9A8E392EFB63}" type="presParOf" srcId="{06502A78-7688-4613-BACB-37082F967F09}" destId="{C04D725F-D0D1-43ED-85CC-8F672E939A08}" srcOrd="0" destOrd="0" presId="urn:microsoft.com/office/officeart/2005/8/layout/hierarchy1"/>
    <dgm:cxn modelId="{9A390E36-F167-4381-8A12-A84424AE23B4}" type="presParOf" srcId="{06502A78-7688-4613-BACB-37082F967F09}" destId="{A0F393E4-8DCE-4B53-AEFB-A2BAF326B022}" srcOrd="1" destOrd="0" presId="urn:microsoft.com/office/officeart/2005/8/layout/hierarchy1"/>
    <dgm:cxn modelId="{AB813322-6290-48BD-8A77-3EEBD8619680}" type="presParOf" srcId="{C9A93FF7-38B6-43CB-A385-FF8F9327EA4D}" destId="{2BDD43EC-9F63-40A8-84A4-16C186D44F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CD921-E6FB-41E9-B7E2-2DFD9DC567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868DB353-9661-4978-A818-7EE33B5AA78A}">
      <dgm:prSet phldrT="[Tekst]"/>
      <dgm:spPr/>
      <dgm:t>
        <a:bodyPr/>
        <a:lstStyle/>
        <a:p>
          <a:r>
            <a:rPr lang="pl-PL" dirty="0" smtClean="0"/>
            <a:t>Cechy statystyczne</a:t>
          </a:r>
          <a:endParaRPr lang="pl-PL" dirty="0"/>
        </a:p>
      </dgm:t>
    </dgm:pt>
    <dgm:pt modelId="{19771794-CADA-4EF3-81FB-460AF6F3EB78}" type="parTrans" cxnId="{85DBA1B5-622B-48AA-B03C-6CF889266412}">
      <dgm:prSet/>
      <dgm:spPr/>
      <dgm:t>
        <a:bodyPr/>
        <a:lstStyle/>
        <a:p>
          <a:endParaRPr lang="pl-PL"/>
        </a:p>
      </dgm:t>
    </dgm:pt>
    <dgm:pt modelId="{BEAA894F-1488-44AD-BC8D-D5FA2D7D8116}" type="sibTrans" cxnId="{85DBA1B5-622B-48AA-B03C-6CF889266412}">
      <dgm:prSet/>
      <dgm:spPr/>
      <dgm:t>
        <a:bodyPr/>
        <a:lstStyle/>
        <a:p>
          <a:endParaRPr lang="pl-PL"/>
        </a:p>
      </dgm:t>
    </dgm:pt>
    <dgm:pt modelId="{D4B51ED0-8B67-4218-9EC8-34D4217E260C}">
      <dgm:prSet phldrT="[Tekst]"/>
      <dgm:spPr/>
      <dgm:t>
        <a:bodyPr/>
        <a:lstStyle/>
        <a:p>
          <a:r>
            <a:rPr lang="pl-PL" dirty="0" smtClean="0"/>
            <a:t>Stałe</a:t>
          </a:r>
          <a:endParaRPr lang="pl-PL" dirty="0"/>
        </a:p>
      </dgm:t>
    </dgm:pt>
    <dgm:pt modelId="{1CC186D3-1FCD-4052-93CA-612E029BD5FB}" type="parTrans" cxnId="{40898F12-644B-47AF-8EC2-1823A51CF554}">
      <dgm:prSet/>
      <dgm:spPr/>
      <dgm:t>
        <a:bodyPr/>
        <a:lstStyle/>
        <a:p>
          <a:endParaRPr lang="pl-PL"/>
        </a:p>
      </dgm:t>
    </dgm:pt>
    <dgm:pt modelId="{8553FB3B-9BCD-4672-9307-588A9C1581D2}" type="sibTrans" cxnId="{40898F12-644B-47AF-8EC2-1823A51CF554}">
      <dgm:prSet/>
      <dgm:spPr/>
      <dgm:t>
        <a:bodyPr/>
        <a:lstStyle/>
        <a:p>
          <a:endParaRPr lang="pl-PL"/>
        </a:p>
      </dgm:t>
    </dgm:pt>
    <dgm:pt modelId="{5157BA5A-4D5D-4C4A-B6BF-BCB886B7F704}">
      <dgm:prSet phldrT="[Tekst]"/>
      <dgm:spPr/>
      <dgm:t>
        <a:bodyPr/>
        <a:lstStyle/>
        <a:p>
          <a:r>
            <a:rPr lang="pl-PL" dirty="0" smtClean="0"/>
            <a:t>Rzeczowe</a:t>
          </a:r>
          <a:endParaRPr lang="pl-PL" dirty="0"/>
        </a:p>
      </dgm:t>
    </dgm:pt>
    <dgm:pt modelId="{C307E01C-A068-4636-B210-A0F99F41644E}" type="parTrans" cxnId="{BCA4638B-749E-40B3-A590-7A9793FB043B}">
      <dgm:prSet/>
      <dgm:spPr/>
      <dgm:t>
        <a:bodyPr/>
        <a:lstStyle/>
        <a:p>
          <a:endParaRPr lang="pl-PL"/>
        </a:p>
      </dgm:t>
    </dgm:pt>
    <dgm:pt modelId="{D8F7A779-039A-4419-8A37-5799A057CDC4}" type="sibTrans" cxnId="{BCA4638B-749E-40B3-A590-7A9793FB043B}">
      <dgm:prSet/>
      <dgm:spPr/>
      <dgm:t>
        <a:bodyPr/>
        <a:lstStyle/>
        <a:p>
          <a:endParaRPr lang="pl-PL"/>
        </a:p>
      </dgm:t>
    </dgm:pt>
    <dgm:pt modelId="{8E3DA1E4-CC2A-408A-9122-846C6074836A}">
      <dgm:prSet phldrT="[Tekst]"/>
      <dgm:spPr/>
      <dgm:t>
        <a:bodyPr/>
        <a:lstStyle/>
        <a:p>
          <a:r>
            <a:rPr lang="pl-PL" dirty="0" smtClean="0"/>
            <a:t>Czasowe</a:t>
          </a:r>
          <a:endParaRPr lang="pl-PL" dirty="0"/>
        </a:p>
      </dgm:t>
    </dgm:pt>
    <dgm:pt modelId="{47A24863-9F53-4169-8C3D-4B3EBF078C49}" type="parTrans" cxnId="{A26E0F73-0DFB-42D1-9118-3BA200DAAB9A}">
      <dgm:prSet/>
      <dgm:spPr/>
      <dgm:t>
        <a:bodyPr/>
        <a:lstStyle/>
        <a:p>
          <a:endParaRPr lang="pl-PL"/>
        </a:p>
      </dgm:t>
    </dgm:pt>
    <dgm:pt modelId="{30587B44-F8E5-46F5-8D85-6559B84C435C}" type="sibTrans" cxnId="{A26E0F73-0DFB-42D1-9118-3BA200DAAB9A}">
      <dgm:prSet/>
      <dgm:spPr/>
      <dgm:t>
        <a:bodyPr/>
        <a:lstStyle/>
        <a:p>
          <a:endParaRPr lang="pl-PL"/>
        </a:p>
      </dgm:t>
    </dgm:pt>
    <dgm:pt modelId="{22AABDEC-148B-4151-8CED-114A37CE676A}">
      <dgm:prSet phldrT="[Tekst]"/>
      <dgm:spPr/>
      <dgm:t>
        <a:bodyPr/>
        <a:lstStyle/>
        <a:p>
          <a:r>
            <a:rPr lang="pl-PL" dirty="0" smtClean="0"/>
            <a:t>zmienne</a:t>
          </a:r>
          <a:endParaRPr lang="pl-PL" dirty="0"/>
        </a:p>
      </dgm:t>
    </dgm:pt>
    <dgm:pt modelId="{9564E974-E0C6-4AD6-AA4A-701354A59C8F}" type="parTrans" cxnId="{D42B0786-61D6-4891-BEF4-7B462ACC6CDA}">
      <dgm:prSet/>
      <dgm:spPr/>
      <dgm:t>
        <a:bodyPr/>
        <a:lstStyle/>
        <a:p>
          <a:endParaRPr lang="pl-PL"/>
        </a:p>
      </dgm:t>
    </dgm:pt>
    <dgm:pt modelId="{2584E6AC-FCA8-48F2-9B3A-D1B1CA7817B7}" type="sibTrans" cxnId="{D42B0786-61D6-4891-BEF4-7B462ACC6CDA}">
      <dgm:prSet/>
      <dgm:spPr/>
      <dgm:t>
        <a:bodyPr/>
        <a:lstStyle/>
        <a:p>
          <a:endParaRPr lang="pl-PL"/>
        </a:p>
      </dgm:t>
    </dgm:pt>
    <dgm:pt modelId="{CFCE1C2E-9B6D-4FD2-954C-D5FA58EF1C4A}">
      <dgm:prSet phldrT="[Tekst]"/>
      <dgm:spPr/>
      <dgm:t>
        <a:bodyPr/>
        <a:lstStyle/>
        <a:p>
          <a:r>
            <a:rPr lang="pl-PL" dirty="0" smtClean="0"/>
            <a:t>Jakościowe</a:t>
          </a:r>
          <a:endParaRPr lang="pl-PL" dirty="0"/>
        </a:p>
      </dgm:t>
    </dgm:pt>
    <dgm:pt modelId="{421339F6-DBB2-47F4-8223-5F77693B19D4}" type="parTrans" cxnId="{C4C8170C-37D3-4B8D-B5E5-AA4C90797DC0}">
      <dgm:prSet/>
      <dgm:spPr/>
      <dgm:t>
        <a:bodyPr/>
        <a:lstStyle/>
        <a:p>
          <a:endParaRPr lang="pl-PL"/>
        </a:p>
      </dgm:t>
    </dgm:pt>
    <dgm:pt modelId="{078574DE-FC3C-4870-A47D-4AE26779AD5E}" type="sibTrans" cxnId="{C4C8170C-37D3-4B8D-B5E5-AA4C90797DC0}">
      <dgm:prSet/>
      <dgm:spPr/>
      <dgm:t>
        <a:bodyPr/>
        <a:lstStyle/>
        <a:p>
          <a:endParaRPr lang="pl-PL"/>
        </a:p>
      </dgm:t>
    </dgm:pt>
    <dgm:pt modelId="{B5E87488-78E3-4328-984C-1F2EA61AF7C1}">
      <dgm:prSet phldrT="[Tekst]"/>
      <dgm:spPr/>
      <dgm:t>
        <a:bodyPr/>
        <a:lstStyle/>
        <a:p>
          <a:r>
            <a:rPr lang="pl-PL" dirty="0" smtClean="0"/>
            <a:t>Przestrzenne</a:t>
          </a:r>
          <a:endParaRPr lang="pl-PL" dirty="0"/>
        </a:p>
      </dgm:t>
    </dgm:pt>
    <dgm:pt modelId="{00268977-ADA4-4551-BCA6-7CF51001198C}" type="parTrans" cxnId="{1FDD2C30-A6CE-44CC-93B8-D950DEE79B2F}">
      <dgm:prSet/>
      <dgm:spPr/>
      <dgm:t>
        <a:bodyPr/>
        <a:lstStyle/>
        <a:p>
          <a:endParaRPr lang="pl-PL"/>
        </a:p>
      </dgm:t>
    </dgm:pt>
    <dgm:pt modelId="{69ABA33A-1418-4C36-ACF6-4CEB8028199C}" type="sibTrans" cxnId="{1FDD2C30-A6CE-44CC-93B8-D950DEE79B2F}">
      <dgm:prSet/>
      <dgm:spPr/>
      <dgm:t>
        <a:bodyPr/>
        <a:lstStyle/>
        <a:p>
          <a:endParaRPr lang="pl-PL"/>
        </a:p>
      </dgm:t>
    </dgm:pt>
    <dgm:pt modelId="{205151E3-23DA-435A-B9EE-8DF4F4BF9E65}">
      <dgm:prSet phldrT="[Tekst]"/>
      <dgm:spPr/>
      <dgm:t>
        <a:bodyPr/>
        <a:lstStyle/>
        <a:p>
          <a:r>
            <a:rPr lang="pl-PL" dirty="0" smtClean="0"/>
            <a:t>Ilościowe</a:t>
          </a:r>
          <a:endParaRPr lang="pl-PL" dirty="0"/>
        </a:p>
      </dgm:t>
    </dgm:pt>
    <dgm:pt modelId="{BC38E8C2-D82A-4C32-B9DB-258DD80004D9}" type="parTrans" cxnId="{F39A088F-8F58-4051-A020-DBF676CDA065}">
      <dgm:prSet/>
      <dgm:spPr/>
      <dgm:t>
        <a:bodyPr/>
        <a:lstStyle/>
        <a:p>
          <a:endParaRPr lang="pl-PL"/>
        </a:p>
      </dgm:t>
    </dgm:pt>
    <dgm:pt modelId="{A9B43F2C-F685-4356-B1BB-91D182089C45}" type="sibTrans" cxnId="{F39A088F-8F58-4051-A020-DBF676CDA065}">
      <dgm:prSet/>
      <dgm:spPr/>
      <dgm:t>
        <a:bodyPr/>
        <a:lstStyle/>
        <a:p>
          <a:endParaRPr lang="pl-PL"/>
        </a:p>
      </dgm:t>
    </dgm:pt>
    <dgm:pt modelId="{A892E6C1-4546-4A84-99FD-2AEFD7604E61}">
      <dgm:prSet phldrT="[Tekst]"/>
      <dgm:spPr/>
      <dgm:t>
        <a:bodyPr/>
        <a:lstStyle/>
        <a:p>
          <a:r>
            <a:rPr lang="pl-PL" dirty="0" smtClean="0"/>
            <a:t>Quasi ilościowe</a:t>
          </a:r>
          <a:endParaRPr lang="pl-PL" dirty="0"/>
        </a:p>
      </dgm:t>
    </dgm:pt>
    <dgm:pt modelId="{676E9038-C737-448F-A3A5-9F42558BDF08}" type="parTrans" cxnId="{1526A780-491B-49A4-B043-FDD1A9777F5E}">
      <dgm:prSet/>
      <dgm:spPr/>
      <dgm:t>
        <a:bodyPr/>
        <a:lstStyle/>
        <a:p>
          <a:endParaRPr lang="pl-PL"/>
        </a:p>
      </dgm:t>
    </dgm:pt>
    <dgm:pt modelId="{56295E04-A801-434A-8493-D27BAC98EE9B}" type="sibTrans" cxnId="{1526A780-491B-49A4-B043-FDD1A9777F5E}">
      <dgm:prSet/>
      <dgm:spPr/>
      <dgm:t>
        <a:bodyPr/>
        <a:lstStyle/>
        <a:p>
          <a:endParaRPr lang="pl-PL"/>
        </a:p>
      </dgm:t>
    </dgm:pt>
    <dgm:pt modelId="{CEB94E8E-D7E4-4733-A5BF-7A2092B700BE}">
      <dgm:prSet phldrT="[Tekst]"/>
      <dgm:spPr/>
      <dgm:t>
        <a:bodyPr/>
        <a:lstStyle/>
        <a:p>
          <a:r>
            <a:rPr lang="pl-PL" dirty="0" smtClean="0"/>
            <a:t>Skokowe</a:t>
          </a:r>
          <a:endParaRPr lang="pl-PL" dirty="0"/>
        </a:p>
      </dgm:t>
    </dgm:pt>
    <dgm:pt modelId="{6C924F45-B88F-444D-B172-F5BB3861269A}" type="parTrans" cxnId="{EF2BEC58-21D9-42DD-A6BE-867D771600C4}">
      <dgm:prSet/>
      <dgm:spPr/>
      <dgm:t>
        <a:bodyPr/>
        <a:lstStyle/>
        <a:p>
          <a:endParaRPr lang="pl-PL"/>
        </a:p>
      </dgm:t>
    </dgm:pt>
    <dgm:pt modelId="{AAEF30AA-C2F9-4DE9-92AE-9C63B3385D9B}" type="sibTrans" cxnId="{EF2BEC58-21D9-42DD-A6BE-867D771600C4}">
      <dgm:prSet/>
      <dgm:spPr/>
      <dgm:t>
        <a:bodyPr/>
        <a:lstStyle/>
        <a:p>
          <a:endParaRPr lang="pl-PL"/>
        </a:p>
      </dgm:t>
    </dgm:pt>
    <dgm:pt modelId="{472D9D76-1FAE-44E1-A329-C9D386EBCFEE}">
      <dgm:prSet phldrT="[Tekst]"/>
      <dgm:spPr/>
      <dgm:t>
        <a:bodyPr/>
        <a:lstStyle/>
        <a:p>
          <a:r>
            <a:rPr lang="pl-PL" dirty="0" smtClean="0"/>
            <a:t>Quasi ciągłe</a:t>
          </a:r>
          <a:endParaRPr lang="pl-PL" dirty="0"/>
        </a:p>
      </dgm:t>
    </dgm:pt>
    <dgm:pt modelId="{744782FC-18DE-4540-B994-758BBD000B76}" type="parTrans" cxnId="{2C7E18B6-9E18-4FB1-95B8-BB3169A703EC}">
      <dgm:prSet/>
      <dgm:spPr/>
      <dgm:t>
        <a:bodyPr/>
        <a:lstStyle/>
        <a:p>
          <a:endParaRPr lang="pl-PL"/>
        </a:p>
      </dgm:t>
    </dgm:pt>
    <dgm:pt modelId="{735A7477-ADD6-4EAB-BB6F-A965388CABEB}" type="sibTrans" cxnId="{2C7E18B6-9E18-4FB1-95B8-BB3169A703EC}">
      <dgm:prSet/>
      <dgm:spPr/>
      <dgm:t>
        <a:bodyPr/>
        <a:lstStyle/>
        <a:p>
          <a:endParaRPr lang="pl-PL"/>
        </a:p>
      </dgm:t>
    </dgm:pt>
    <dgm:pt modelId="{4F175706-EC51-4BAC-AC93-AF616AA25960}">
      <dgm:prSet phldrT="[Tekst]"/>
      <dgm:spPr/>
      <dgm:t>
        <a:bodyPr/>
        <a:lstStyle/>
        <a:p>
          <a:r>
            <a:rPr lang="pl-PL" dirty="0" smtClean="0"/>
            <a:t>Ciągłe</a:t>
          </a:r>
          <a:endParaRPr lang="pl-PL" dirty="0"/>
        </a:p>
      </dgm:t>
    </dgm:pt>
    <dgm:pt modelId="{B2A6FEB0-64EC-441C-918E-086E54EB0D1B}" type="parTrans" cxnId="{C90764F8-B2C1-4523-BDE6-4BB1D2218DE7}">
      <dgm:prSet/>
      <dgm:spPr/>
      <dgm:t>
        <a:bodyPr/>
        <a:lstStyle/>
        <a:p>
          <a:endParaRPr lang="pl-PL"/>
        </a:p>
      </dgm:t>
    </dgm:pt>
    <dgm:pt modelId="{CFB800AD-9A62-4FE2-A600-43A1AB38CC3C}" type="sibTrans" cxnId="{C90764F8-B2C1-4523-BDE6-4BB1D2218DE7}">
      <dgm:prSet/>
      <dgm:spPr/>
      <dgm:t>
        <a:bodyPr/>
        <a:lstStyle/>
        <a:p>
          <a:endParaRPr lang="pl-PL"/>
        </a:p>
      </dgm:t>
    </dgm:pt>
    <dgm:pt modelId="{2DD9ABD6-48E2-48E8-AD4A-067BCFD69B05}" type="pres">
      <dgm:prSet presAssocID="{72ACD921-E6FB-41E9-B7E2-2DFD9DC567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2334B092-D869-4CC3-9015-B9DDB577C248}" type="pres">
      <dgm:prSet presAssocID="{868DB353-9661-4978-A818-7EE33B5AA78A}" presName="hierRoot1" presStyleCnt="0"/>
      <dgm:spPr/>
    </dgm:pt>
    <dgm:pt modelId="{F62FC25C-9484-4F91-9C90-BC8621881D85}" type="pres">
      <dgm:prSet presAssocID="{868DB353-9661-4978-A818-7EE33B5AA78A}" presName="composite" presStyleCnt="0"/>
      <dgm:spPr/>
    </dgm:pt>
    <dgm:pt modelId="{E4046072-4C26-4328-A9F5-B7E376514CDF}" type="pres">
      <dgm:prSet presAssocID="{868DB353-9661-4978-A818-7EE33B5AA78A}" presName="background" presStyleLbl="node0" presStyleIdx="0" presStyleCnt="1"/>
      <dgm:spPr/>
    </dgm:pt>
    <dgm:pt modelId="{A00CE90D-BDD3-4110-A9BA-1572701699E7}" type="pres">
      <dgm:prSet presAssocID="{868DB353-9661-4978-A818-7EE33B5AA7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0BC2583-C71E-42BD-9FBD-36C1586CBE1B}" type="pres">
      <dgm:prSet presAssocID="{868DB353-9661-4978-A818-7EE33B5AA78A}" presName="hierChild2" presStyleCnt="0"/>
      <dgm:spPr/>
    </dgm:pt>
    <dgm:pt modelId="{5C2A9CFD-B9E0-48EC-8F06-29F2DB0B23C9}" type="pres">
      <dgm:prSet presAssocID="{1CC186D3-1FCD-4052-93CA-612E029BD5FB}" presName="Name10" presStyleLbl="parChTrans1D2" presStyleIdx="0" presStyleCnt="2"/>
      <dgm:spPr/>
      <dgm:t>
        <a:bodyPr/>
        <a:lstStyle/>
        <a:p>
          <a:endParaRPr lang="pl-PL"/>
        </a:p>
      </dgm:t>
    </dgm:pt>
    <dgm:pt modelId="{6A60FA29-41FA-467E-ACD8-547439825C20}" type="pres">
      <dgm:prSet presAssocID="{D4B51ED0-8B67-4218-9EC8-34D4217E260C}" presName="hierRoot2" presStyleCnt="0"/>
      <dgm:spPr/>
    </dgm:pt>
    <dgm:pt modelId="{8918E91B-62D0-4D1C-999D-6B96E9D1C5B0}" type="pres">
      <dgm:prSet presAssocID="{D4B51ED0-8B67-4218-9EC8-34D4217E260C}" presName="composite2" presStyleCnt="0"/>
      <dgm:spPr/>
    </dgm:pt>
    <dgm:pt modelId="{0C259727-43B0-4838-A1C3-BDA9A6503635}" type="pres">
      <dgm:prSet presAssocID="{D4B51ED0-8B67-4218-9EC8-34D4217E260C}" presName="background2" presStyleLbl="node2" presStyleIdx="0" presStyleCnt="2"/>
      <dgm:spPr/>
    </dgm:pt>
    <dgm:pt modelId="{CCE25AB2-DDEB-448D-9C5B-512C73195142}" type="pres">
      <dgm:prSet presAssocID="{D4B51ED0-8B67-4218-9EC8-34D4217E260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B6C4FF6-7610-41CF-B9F0-97881619C476}" type="pres">
      <dgm:prSet presAssocID="{D4B51ED0-8B67-4218-9EC8-34D4217E260C}" presName="hierChild3" presStyleCnt="0"/>
      <dgm:spPr/>
    </dgm:pt>
    <dgm:pt modelId="{501CFFA4-2E28-4E0A-AEC4-EEE5981F6799}" type="pres">
      <dgm:prSet presAssocID="{C307E01C-A068-4636-B210-A0F99F41644E}" presName="Name17" presStyleLbl="parChTrans1D3" presStyleIdx="0" presStyleCnt="6"/>
      <dgm:spPr/>
      <dgm:t>
        <a:bodyPr/>
        <a:lstStyle/>
        <a:p>
          <a:endParaRPr lang="pl-PL"/>
        </a:p>
      </dgm:t>
    </dgm:pt>
    <dgm:pt modelId="{878213BC-5B01-4F03-83A8-ECB99C850E3D}" type="pres">
      <dgm:prSet presAssocID="{5157BA5A-4D5D-4C4A-B6BF-BCB886B7F704}" presName="hierRoot3" presStyleCnt="0"/>
      <dgm:spPr/>
    </dgm:pt>
    <dgm:pt modelId="{5E04E7AF-1232-4A20-95F4-46DF917C9199}" type="pres">
      <dgm:prSet presAssocID="{5157BA5A-4D5D-4C4A-B6BF-BCB886B7F704}" presName="composite3" presStyleCnt="0"/>
      <dgm:spPr/>
    </dgm:pt>
    <dgm:pt modelId="{4CA28D05-5F88-42D8-8CC4-93614BE75590}" type="pres">
      <dgm:prSet presAssocID="{5157BA5A-4D5D-4C4A-B6BF-BCB886B7F704}" presName="background3" presStyleLbl="node3" presStyleIdx="0" presStyleCnt="6"/>
      <dgm:spPr/>
    </dgm:pt>
    <dgm:pt modelId="{5F8A402D-283F-4751-A3A8-61C60D2A907F}" type="pres">
      <dgm:prSet presAssocID="{5157BA5A-4D5D-4C4A-B6BF-BCB886B7F70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6DE777E-48FB-460C-99FA-0B21F75CE156}" type="pres">
      <dgm:prSet presAssocID="{5157BA5A-4D5D-4C4A-B6BF-BCB886B7F704}" presName="hierChild4" presStyleCnt="0"/>
      <dgm:spPr/>
    </dgm:pt>
    <dgm:pt modelId="{AE976026-ABE1-455E-BAE4-A231E782ACAF}" type="pres">
      <dgm:prSet presAssocID="{47A24863-9F53-4169-8C3D-4B3EBF078C49}" presName="Name17" presStyleLbl="parChTrans1D3" presStyleIdx="1" presStyleCnt="6"/>
      <dgm:spPr/>
      <dgm:t>
        <a:bodyPr/>
        <a:lstStyle/>
        <a:p>
          <a:endParaRPr lang="pl-PL"/>
        </a:p>
      </dgm:t>
    </dgm:pt>
    <dgm:pt modelId="{935EE83F-47D8-4C95-8346-49049A916868}" type="pres">
      <dgm:prSet presAssocID="{8E3DA1E4-CC2A-408A-9122-846C6074836A}" presName="hierRoot3" presStyleCnt="0"/>
      <dgm:spPr/>
    </dgm:pt>
    <dgm:pt modelId="{C2E773E0-6DBC-4D94-8A25-2338058BCB16}" type="pres">
      <dgm:prSet presAssocID="{8E3DA1E4-CC2A-408A-9122-846C6074836A}" presName="composite3" presStyleCnt="0"/>
      <dgm:spPr/>
    </dgm:pt>
    <dgm:pt modelId="{C899E75A-AA39-4526-8866-C835CE15AFAC}" type="pres">
      <dgm:prSet presAssocID="{8E3DA1E4-CC2A-408A-9122-846C6074836A}" presName="background3" presStyleLbl="node3" presStyleIdx="1" presStyleCnt="6"/>
      <dgm:spPr/>
    </dgm:pt>
    <dgm:pt modelId="{88029573-DABC-4BE3-9964-6DF375BA0D4C}" type="pres">
      <dgm:prSet presAssocID="{8E3DA1E4-CC2A-408A-9122-846C6074836A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6D3F890-9EA7-45BC-BD20-ED8DF061750D}" type="pres">
      <dgm:prSet presAssocID="{8E3DA1E4-CC2A-408A-9122-846C6074836A}" presName="hierChild4" presStyleCnt="0"/>
      <dgm:spPr/>
    </dgm:pt>
    <dgm:pt modelId="{56B9C0AF-4252-487B-A412-4351825BF2EC}" type="pres">
      <dgm:prSet presAssocID="{00268977-ADA4-4551-BCA6-7CF51001198C}" presName="Name17" presStyleLbl="parChTrans1D3" presStyleIdx="2" presStyleCnt="6"/>
      <dgm:spPr/>
      <dgm:t>
        <a:bodyPr/>
        <a:lstStyle/>
        <a:p>
          <a:endParaRPr lang="pl-PL"/>
        </a:p>
      </dgm:t>
    </dgm:pt>
    <dgm:pt modelId="{2E6B024F-7EC3-49ED-96E1-0A8678242391}" type="pres">
      <dgm:prSet presAssocID="{B5E87488-78E3-4328-984C-1F2EA61AF7C1}" presName="hierRoot3" presStyleCnt="0"/>
      <dgm:spPr/>
    </dgm:pt>
    <dgm:pt modelId="{7C5289A1-3767-47CD-8D75-5768195DAB19}" type="pres">
      <dgm:prSet presAssocID="{B5E87488-78E3-4328-984C-1F2EA61AF7C1}" presName="composite3" presStyleCnt="0"/>
      <dgm:spPr/>
    </dgm:pt>
    <dgm:pt modelId="{A355ED6E-B7D6-4604-AC56-39F4F6B65DFC}" type="pres">
      <dgm:prSet presAssocID="{B5E87488-78E3-4328-984C-1F2EA61AF7C1}" presName="background3" presStyleLbl="node3" presStyleIdx="2" presStyleCnt="6"/>
      <dgm:spPr/>
    </dgm:pt>
    <dgm:pt modelId="{B7CC82DA-0109-4D24-BD4F-10A84B3A88DA}" type="pres">
      <dgm:prSet presAssocID="{B5E87488-78E3-4328-984C-1F2EA61AF7C1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3838F79-28D7-4545-A165-FF351EA6516D}" type="pres">
      <dgm:prSet presAssocID="{B5E87488-78E3-4328-984C-1F2EA61AF7C1}" presName="hierChild4" presStyleCnt="0"/>
      <dgm:spPr/>
    </dgm:pt>
    <dgm:pt modelId="{95684D25-0463-42E0-9F8A-E8B54C2E907A}" type="pres">
      <dgm:prSet presAssocID="{9564E974-E0C6-4AD6-AA4A-701354A59C8F}" presName="Name10" presStyleLbl="parChTrans1D2" presStyleIdx="1" presStyleCnt="2"/>
      <dgm:spPr/>
      <dgm:t>
        <a:bodyPr/>
        <a:lstStyle/>
        <a:p>
          <a:endParaRPr lang="pl-PL"/>
        </a:p>
      </dgm:t>
    </dgm:pt>
    <dgm:pt modelId="{61EB9621-A7E7-4E48-8EBB-8CEE8D35AC2C}" type="pres">
      <dgm:prSet presAssocID="{22AABDEC-148B-4151-8CED-114A37CE676A}" presName="hierRoot2" presStyleCnt="0"/>
      <dgm:spPr/>
    </dgm:pt>
    <dgm:pt modelId="{ACD29154-C3A2-4C8C-8DDB-54DC7DEFCA84}" type="pres">
      <dgm:prSet presAssocID="{22AABDEC-148B-4151-8CED-114A37CE676A}" presName="composite2" presStyleCnt="0"/>
      <dgm:spPr/>
    </dgm:pt>
    <dgm:pt modelId="{DEF9BE82-36AD-4AD1-B7F8-24F84B26F611}" type="pres">
      <dgm:prSet presAssocID="{22AABDEC-148B-4151-8CED-114A37CE676A}" presName="background2" presStyleLbl="node2" presStyleIdx="1" presStyleCnt="2"/>
      <dgm:spPr/>
    </dgm:pt>
    <dgm:pt modelId="{E0855F86-8EDD-4ED9-AF1A-02F1DC6F66CD}" type="pres">
      <dgm:prSet presAssocID="{22AABDEC-148B-4151-8CED-114A37CE67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0A3727C-D855-4071-ABFF-832AE7F2EA2E}" type="pres">
      <dgm:prSet presAssocID="{22AABDEC-148B-4151-8CED-114A37CE676A}" presName="hierChild3" presStyleCnt="0"/>
      <dgm:spPr/>
    </dgm:pt>
    <dgm:pt modelId="{AED0AA26-F88C-48B9-B30C-2AF9775A16CC}" type="pres">
      <dgm:prSet presAssocID="{421339F6-DBB2-47F4-8223-5F77693B19D4}" presName="Name17" presStyleLbl="parChTrans1D3" presStyleIdx="3" presStyleCnt="6"/>
      <dgm:spPr/>
      <dgm:t>
        <a:bodyPr/>
        <a:lstStyle/>
        <a:p>
          <a:endParaRPr lang="pl-PL"/>
        </a:p>
      </dgm:t>
    </dgm:pt>
    <dgm:pt modelId="{8C8B1AA9-8B5B-44D6-8D74-B7828A489C41}" type="pres">
      <dgm:prSet presAssocID="{CFCE1C2E-9B6D-4FD2-954C-D5FA58EF1C4A}" presName="hierRoot3" presStyleCnt="0"/>
      <dgm:spPr/>
    </dgm:pt>
    <dgm:pt modelId="{0F4FE517-AD9A-40C5-AE7D-FE1B9F42C5B0}" type="pres">
      <dgm:prSet presAssocID="{CFCE1C2E-9B6D-4FD2-954C-D5FA58EF1C4A}" presName="composite3" presStyleCnt="0"/>
      <dgm:spPr/>
    </dgm:pt>
    <dgm:pt modelId="{EF75CC24-8107-4E9B-8C35-B21E6F313B2D}" type="pres">
      <dgm:prSet presAssocID="{CFCE1C2E-9B6D-4FD2-954C-D5FA58EF1C4A}" presName="background3" presStyleLbl="node3" presStyleIdx="3" presStyleCnt="6"/>
      <dgm:spPr/>
    </dgm:pt>
    <dgm:pt modelId="{E880E39C-A143-4165-A96F-39770BAEAB1B}" type="pres">
      <dgm:prSet presAssocID="{CFCE1C2E-9B6D-4FD2-954C-D5FA58EF1C4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78D1E3C-946F-48FE-901A-44036C1B7F6B}" type="pres">
      <dgm:prSet presAssocID="{CFCE1C2E-9B6D-4FD2-954C-D5FA58EF1C4A}" presName="hierChild4" presStyleCnt="0"/>
      <dgm:spPr/>
    </dgm:pt>
    <dgm:pt modelId="{E61BB069-370E-4E50-9250-E8C59C7F6576}" type="pres">
      <dgm:prSet presAssocID="{BC38E8C2-D82A-4C32-B9DB-258DD80004D9}" presName="Name17" presStyleLbl="parChTrans1D3" presStyleIdx="4" presStyleCnt="6"/>
      <dgm:spPr/>
      <dgm:t>
        <a:bodyPr/>
        <a:lstStyle/>
        <a:p>
          <a:endParaRPr lang="pl-PL"/>
        </a:p>
      </dgm:t>
    </dgm:pt>
    <dgm:pt modelId="{3C4DBC51-33B5-408B-BAEB-9D81DFC0F6BF}" type="pres">
      <dgm:prSet presAssocID="{205151E3-23DA-435A-B9EE-8DF4F4BF9E65}" presName="hierRoot3" presStyleCnt="0"/>
      <dgm:spPr/>
    </dgm:pt>
    <dgm:pt modelId="{AB472D20-6F11-4BED-8F9F-D154355650E9}" type="pres">
      <dgm:prSet presAssocID="{205151E3-23DA-435A-B9EE-8DF4F4BF9E65}" presName="composite3" presStyleCnt="0"/>
      <dgm:spPr/>
    </dgm:pt>
    <dgm:pt modelId="{505FB548-16BB-4B4D-ADF0-ED76956910B9}" type="pres">
      <dgm:prSet presAssocID="{205151E3-23DA-435A-B9EE-8DF4F4BF9E65}" presName="background3" presStyleLbl="node3" presStyleIdx="4" presStyleCnt="6"/>
      <dgm:spPr/>
    </dgm:pt>
    <dgm:pt modelId="{5CFF7C0E-B607-49E7-8D65-4DB27A260E0E}" type="pres">
      <dgm:prSet presAssocID="{205151E3-23DA-435A-B9EE-8DF4F4BF9E65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09B44FF-A6C5-4151-9E25-567654C909F6}" type="pres">
      <dgm:prSet presAssocID="{205151E3-23DA-435A-B9EE-8DF4F4BF9E65}" presName="hierChild4" presStyleCnt="0"/>
      <dgm:spPr/>
    </dgm:pt>
    <dgm:pt modelId="{788A4602-4BDE-44D2-942C-2D77D005A6D7}" type="pres">
      <dgm:prSet presAssocID="{6C924F45-B88F-444D-B172-F5BB3861269A}" presName="Name23" presStyleLbl="parChTrans1D4" presStyleIdx="0" presStyleCnt="3"/>
      <dgm:spPr/>
      <dgm:t>
        <a:bodyPr/>
        <a:lstStyle/>
        <a:p>
          <a:endParaRPr lang="pl-PL"/>
        </a:p>
      </dgm:t>
    </dgm:pt>
    <dgm:pt modelId="{2B2ECDA9-15C1-4B74-B83C-FB8BC40344F5}" type="pres">
      <dgm:prSet presAssocID="{CEB94E8E-D7E4-4733-A5BF-7A2092B700BE}" presName="hierRoot4" presStyleCnt="0"/>
      <dgm:spPr/>
    </dgm:pt>
    <dgm:pt modelId="{B039A3CA-78CD-4FF0-8655-132097DFA283}" type="pres">
      <dgm:prSet presAssocID="{CEB94E8E-D7E4-4733-A5BF-7A2092B700BE}" presName="composite4" presStyleCnt="0"/>
      <dgm:spPr/>
    </dgm:pt>
    <dgm:pt modelId="{419897D5-341E-4E2F-8D95-088AF5DAD9F5}" type="pres">
      <dgm:prSet presAssocID="{CEB94E8E-D7E4-4733-A5BF-7A2092B700BE}" presName="background4" presStyleLbl="node4" presStyleIdx="0" presStyleCnt="3"/>
      <dgm:spPr/>
    </dgm:pt>
    <dgm:pt modelId="{B82D759D-E73B-43A2-A573-2EB26215D512}" type="pres">
      <dgm:prSet presAssocID="{CEB94E8E-D7E4-4733-A5BF-7A2092B700BE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E8C248E-8C52-40D3-B24E-9A80E3CBAA89}" type="pres">
      <dgm:prSet presAssocID="{CEB94E8E-D7E4-4733-A5BF-7A2092B700BE}" presName="hierChild5" presStyleCnt="0"/>
      <dgm:spPr/>
    </dgm:pt>
    <dgm:pt modelId="{9546CE2C-76C5-4913-8C0F-BB390A090BB4}" type="pres">
      <dgm:prSet presAssocID="{744782FC-18DE-4540-B994-758BBD000B76}" presName="Name23" presStyleLbl="parChTrans1D4" presStyleIdx="1" presStyleCnt="3"/>
      <dgm:spPr/>
      <dgm:t>
        <a:bodyPr/>
        <a:lstStyle/>
        <a:p>
          <a:endParaRPr lang="pl-PL"/>
        </a:p>
      </dgm:t>
    </dgm:pt>
    <dgm:pt modelId="{F2C24B2C-B1E2-4EE8-B0E8-7153F50FE80A}" type="pres">
      <dgm:prSet presAssocID="{472D9D76-1FAE-44E1-A329-C9D386EBCFEE}" presName="hierRoot4" presStyleCnt="0"/>
      <dgm:spPr/>
    </dgm:pt>
    <dgm:pt modelId="{741108B2-249E-446D-ADF7-8404048D6042}" type="pres">
      <dgm:prSet presAssocID="{472D9D76-1FAE-44E1-A329-C9D386EBCFEE}" presName="composite4" presStyleCnt="0"/>
      <dgm:spPr/>
    </dgm:pt>
    <dgm:pt modelId="{328A193B-01FB-4A01-85B8-FE2C2A193CC9}" type="pres">
      <dgm:prSet presAssocID="{472D9D76-1FAE-44E1-A329-C9D386EBCFEE}" presName="background4" presStyleLbl="node4" presStyleIdx="1" presStyleCnt="3"/>
      <dgm:spPr/>
    </dgm:pt>
    <dgm:pt modelId="{AE11CB86-934B-4B98-BD3A-371D424E8B3E}" type="pres">
      <dgm:prSet presAssocID="{472D9D76-1FAE-44E1-A329-C9D386EBCFEE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CF87EAA-60BB-4429-B2F0-FCDC96A2A0C8}" type="pres">
      <dgm:prSet presAssocID="{472D9D76-1FAE-44E1-A329-C9D386EBCFEE}" presName="hierChild5" presStyleCnt="0"/>
      <dgm:spPr/>
    </dgm:pt>
    <dgm:pt modelId="{A40B482D-2571-4CC0-9AC8-FA72702D7B83}" type="pres">
      <dgm:prSet presAssocID="{B2A6FEB0-64EC-441C-918E-086E54EB0D1B}" presName="Name23" presStyleLbl="parChTrans1D4" presStyleIdx="2" presStyleCnt="3"/>
      <dgm:spPr/>
      <dgm:t>
        <a:bodyPr/>
        <a:lstStyle/>
        <a:p>
          <a:endParaRPr lang="pl-PL"/>
        </a:p>
      </dgm:t>
    </dgm:pt>
    <dgm:pt modelId="{093D7A58-FBF4-4BF1-B91E-E21845385F27}" type="pres">
      <dgm:prSet presAssocID="{4F175706-EC51-4BAC-AC93-AF616AA25960}" presName="hierRoot4" presStyleCnt="0"/>
      <dgm:spPr/>
    </dgm:pt>
    <dgm:pt modelId="{D27DD13D-EF42-4F7D-957F-90F2506420B9}" type="pres">
      <dgm:prSet presAssocID="{4F175706-EC51-4BAC-AC93-AF616AA25960}" presName="composite4" presStyleCnt="0"/>
      <dgm:spPr/>
    </dgm:pt>
    <dgm:pt modelId="{10C7379E-D090-495F-B8D2-7FA05458255A}" type="pres">
      <dgm:prSet presAssocID="{4F175706-EC51-4BAC-AC93-AF616AA25960}" presName="background4" presStyleLbl="node4" presStyleIdx="2" presStyleCnt="3"/>
      <dgm:spPr/>
    </dgm:pt>
    <dgm:pt modelId="{7467BF3C-3527-4CED-A377-EBA6E3F530E1}" type="pres">
      <dgm:prSet presAssocID="{4F175706-EC51-4BAC-AC93-AF616AA25960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E126E6D-0EA6-4AA0-A9C8-B44B15C762BC}" type="pres">
      <dgm:prSet presAssocID="{4F175706-EC51-4BAC-AC93-AF616AA25960}" presName="hierChild5" presStyleCnt="0"/>
      <dgm:spPr/>
    </dgm:pt>
    <dgm:pt modelId="{BC683BEF-7FE5-4707-A90F-03DA76980B44}" type="pres">
      <dgm:prSet presAssocID="{676E9038-C737-448F-A3A5-9F42558BDF08}" presName="Name17" presStyleLbl="parChTrans1D3" presStyleIdx="5" presStyleCnt="6"/>
      <dgm:spPr/>
      <dgm:t>
        <a:bodyPr/>
        <a:lstStyle/>
        <a:p>
          <a:endParaRPr lang="pl-PL"/>
        </a:p>
      </dgm:t>
    </dgm:pt>
    <dgm:pt modelId="{C9A93FF7-38B6-43CB-A385-FF8F9327EA4D}" type="pres">
      <dgm:prSet presAssocID="{A892E6C1-4546-4A84-99FD-2AEFD7604E61}" presName="hierRoot3" presStyleCnt="0"/>
      <dgm:spPr/>
    </dgm:pt>
    <dgm:pt modelId="{06502A78-7688-4613-BACB-37082F967F09}" type="pres">
      <dgm:prSet presAssocID="{A892E6C1-4546-4A84-99FD-2AEFD7604E61}" presName="composite3" presStyleCnt="0"/>
      <dgm:spPr/>
    </dgm:pt>
    <dgm:pt modelId="{C04D725F-D0D1-43ED-85CC-8F672E939A08}" type="pres">
      <dgm:prSet presAssocID="{A892E6C1-4546-4A84-99FD-2AEFD7604E61}" presName="background3" presStyleLbl="node3" presStyleIdx="5" presStyleCnt="6"/>
      <dgm:spPr/>
    </dgm:pt>
    <dgm:pt modelId="{A0F393E4-8DCE-4B53-AEFB-A2BAF326B022}" type="pres">
      <dgm:prSet presAssocID="{A892E6C1-4546-4A84-99FD-2AEFD7604E61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BDD43EC-9F63-40A8-84A4-16C186D44F7C}" type="pres">
      <dgm:prSet presAssocID="{A892E6C1-4546-4A84-99FD-2AEFD7604E61}" presName="hierChild4" presStyleCnt="0"/>
      <dgm:spPr/>
    </dgm:pt>
  </dgm:ptLst>
  <dgm:cxnLst>
    <dgm:cxn modelId="{EEB25260-7DEF-4186-8DDE-140191C35FC6}" type="presOf" srcId="{6C924F45-B88F-444D-B172-F5BB3861269A}" destId="{788A4602-4BDE-44D2-942C-2D77D005A6D7}" srcOrd="0" destOrd="0" presId="urn:microsoft.com/office/officeart/2005/8/layout/hierarchy1"/>
    <dgm:cxn modelId="{85DBA1B5-622B-48AA-B03C-6CF889266412}" srcId="{72ACD921-E6FB-41E9-B7E2-2DFD9DC56752}" destId="{868DB353-9661-4978-A818-7EE33B5AA78A}" srcOrd="0" destOrd="0" parTransId="{19771794-CADA-4EF3-81FB-460AF6F3EB78}" sibTransId="{BEAA894F-1488-44AD-BC8D-D5FA2D7D8116}"/>
    <dgm:cxn modelId="{86B74D76-48EE-4706-AB54-3F9435DF6CB4}" type="presOf" srcId="{CEB94E8E-D7E4-4733-A5BF-7A2092B700BE}" destId="{B82D759D-E73B-43A2-A573-2EB26215D512}" srcOrd="0" destOrd="0" presId="urn:microsoft.com/office/officeart/2005/8/layout/hierarchy1"/>
    <dgm:cxn modelId="{D42B0786-61D6-4891-BEF4-7B462ACC6CDA}" srcId="{868DB353-9661-4978-A818-7EE33B5AA78A}" destId="{22AABDEC-148B-4151-8CED-114A37CE676A}" srcOrd="1" destOrd="0" parTransId="{9564E974-E0C6-4AD6-AA4A-701354A59C8F}" sibTransId="{2584E6AC-FCA8-48F2-9B3A-D1B1CA7817B7}"/>
    <dgm:cxn modelId="{158DF60D-0F5D-4AEC-B9D3-A12B6E5A1B95}" type="presOf" srcId="{472D9D76-1FAE-44E1-A329-C9D386EBCFEE}" destId="{AE11CB86-934B-4B98-BD3A-371D424E8B3E}" srcOrd="0" destOrd="0" presId="urn:microsoft.com/office/officeart/2005/8/layout/hierarchy1"/>
    <dgm:cxn modelId="{6BAEFB5C-7220-4F79-B512-C9DCD6944C06}" type="presOf" srcId="{47A24863-9F53-4169-8C3D-4B3EBF078C49}" destId="{AE976026-ABE1-455E-BAE4-A231E782ACAF}" srcOrd="0" destOrd="0" presId="urn:microsoft.com/office/officeart/2005/8/layout/hierarchy1"/>
    <dgm:cxn modelId="{C4C8170C-37D3-4B8D-B5E5-AA4C90797DC0}" srcId="{22AABDEC-148B-4151-8CED-114A37CE676A}" destId="{CFCE1C2E-9B6D-4FD2-954C-D5FA58EF1C4A}" srcOrd="0" destOrd="0" parTransId="{421339F6-DBB2-47F4-8223-5F77693B19D4}" sibTransId="{078574DE-FC3C-4870-A47D-4AE26779AD5E}"/>
    <dgm:cxn modelId="{3D35B297-B4C9-4263-B683-F774485CD038}" type="presOf" srcId="{8E3DA1E4-CC2A-408A-9122-846C6074836A}" destId="{88029573-DABC-4BE3-9964-6DF375BA0D4C}" srcOrd="0" destOrd="0" presId="urn:microsoft.com/office/officeart/2005/8/layout/hierarchy1"/>
    <dgm:cxn modelId="{C26342CD-618C-4B4A-9207-324FA3C03C93}" type="presOf" srcId="{22AABDEC-148B-4151-8CED-114A37CE676A}" destId="{E0855F86-8EDD-4ED9-AF1A-02F1DC6F66CD}" srcOrd="0" destOrd="0" presId="urn:microsoft.com/office/officeart/2005/8/layout/hierarchy1"/>
    <dgm:cxn modelId="{40898F12-644B-47AF-8EC2-1823A51CF554}" srcId="{868DB353-9661-4978-A818-7EE33B5AA78A}" destId="{D4B51ED0-8B67-4218-9EC8-34D4217E260C}" srcOrd="0" destOrd="0" parTransId="{1CC186D3-1FCD-4052-93CA-612E029BD5FB}" sibTransId="{8553FB3B-9BCD-4672-9307-588A9C1581D2}"/>
    <dgm:cxn modelId="{BCA4638B-749E-40B3-A590-7A9793FB043B}" srcId="{D4B51ED0-8B67-4218-9EC8-34D4217E260C}" destId="{5157BA5A-4D5D-4C4A-B6BF-BCB886B7F704}" srcOrd="0" destOrd="0" parTransId="{C307E01C-A068-4636-B210-A0F99F41644E}" sibTransId="{D8F7A779-039A-4419-8A37-5799A057CDC4}"/>
    <dgm:cxn modelId="{4C8AC626-413E-4331-B325-986A7D8B4259}" type="presOf" srcId="{C307E01C-A068-4636-B210-A0F99F41644E}" destId="{501CFFA4-2E28-4E0A-AEC4-EEE5981F6799}" srcOrd="0" destOrd="0" presId="urn:microsoft.com/office/officeart/2005/8/layout/hierarchy1"/>
    <dgm:cxn modelId="{276BC02F-F458-4F29-9E81-C8880026A3B0}" type="presOf" srcId="{4F175706-EC51-4BAC-AC93-AF616AA25960}" destId="{7467BF3C-3527-4CED-A377-EBA6E3F530E1}" srcOrd="0" destOrd="0" presId="urn:microsoft.com/office/officeart/2005/8/layout/hierarchy1"/>
    <dgm:cxn modelId="{F39A088F-8F58-4051-A020-DBF676CDA065}" srcId="{22AABDEC-148B-4151-8CED-114A37CE676A}" destId="{205151E3-23DA-435A-B9EE-8DF4F4BF9E65}" srcOrd="1" destOrd="0" parTransId="{BC38E8C2-D82A-4C32-B9DB-258DD80004D9}" sibTransId="{A9B43F2C-F685-4356-B1BB-91D182089C45}"/>
    <dgm:cxn modelId="{4DBBEABB-477C-4912-9F9B-516347F40C0B}" type="presOf" srcId="{205151E3-23DA-435A-B9EE-8DF4F4BF9E65}" destId="{5CFF7C0E-B607-49E7-8D65-4DB27A260E0E}" srcOrd="0" destOrd="0" presId="urn:microsoft.com/office/officeart/2005/8/layout/hierarchy1"/>
    <dgm:cxn modelId="{A5670B9D-3B2F-469A-863E-D9AF24A23D4F}" type="presOf" srcId="{744782FC-18DE-4540-B994-758BBD000B76}" destId="{9546CE2C-76C5-4913-8C0F-BB390A090BB4}" srcOrd="0" destOrd="0" presId="urn:microsoft.com/office/officeart/2005/8/layout/hierarchy1"/>
    <dgm:cxn modelId="{8C77EDE6-B08D-4690-9E90-18BA6028E6CE}" type="presOf" srcId="{A892E6C1-4546-4A84-99FD-2AEFD7604E61}" destId="{A0F393E4-8DCE-4B53-AEFB-A2BAF326B022}" srcOrd="0" destOrd="0" presId="urn:microsoft.com/office/officeart/2005/8/layout/hierarchy1"/>
    <dgm:cxn modelId="{5EC26FAC-29F1-4C09-9812-A5B850C90D9D}" type="presOf" srcId="{B5E87488-78E3-4328-984C-1F2EA61AF7C1}" destId="{B7CC82DA-0109-4D24-BD4F-10A84B3A88DA}" srcOrd="0" destOrd="0" presId="urn:microsoft.com/office/officeart/2005/8/layout/hierarchy1"/>
    <dgm:cxn modelId="{EF2BEC58-21D9-42DD-A6BE-867D771600C4}" srcId="{205151E3-23DA-435A-B9EE-8DF4F4BF9E65}" destId="{CEB94E8E-D7E4-4733-A5BF-7A2092B700BE}" srcOrd="0" destOrd="0" parTransId="{6C924F45-B88F-444D-B172-F5BB3861269A}" sibTransId="{AAEF30AA-C2F9-4DE9-92AE-9C63B3385D9B}"/>
    <dgm:cxn modelId="{1526A780-491B-49A4-B043-FDD1A9777F5E}" srcId="{22AABDEC-148B-4151-8CED-114A37CE676A}" destId="{A892E6C1-4546-4A84-99FD-2AEFD7604E61}" srcOrd="2" destOrd="0" parTransId="{676E9038-C737-448F-A3A5-9F42558BDF08}" sibTransId="{56295E04-A801-434A-8493-D27BAC98EE9B}"/>
    <dgm:cxn modelId="{70E2C501-0BF5-4D2D-8101-6EEAB801B886}" type="presOf" srcId="{421339F6-DBB2-47F4-8223-5F77693B19D4}" destId="{AED0AA26-F88C-48B9-B30C-2AF9775A16CC}" srcOrd="0" destOrd="0" presId="urn:microsoft.com/office/officeart/2005/8/layout/hierarchy1"/>
    <dgm:cxn modelId="{FFECF5F6-EBE2-4424-B5FE-B06A41420CDD}" type="presOf" srcId="{1CC186D3-1FCD-4052-93CA-612E029BD5FB}" destId="{5C2A9CFD-B9E0-48EC-8F06-29F2DB0B23C9}" srcOrd="0" destOrd="0" presId="urn:microsoft.com/office/officeart/2005/8/layout/hierarchy1"/>
    <dgm:cxn modelId="{2C7E18B6-9E18-4FB1-95B8-BB3169A703EC}" srcId="{205151E3-23DA-435A-B9EE-8DF4F4BF9E65}" destId="{472D9D76-1FAE-44E1-A329-C9D386EBCFEE}" srcOrd="1" destOrd="0" parTransId="{744782FC-18DE-4540-B994-758BBD000B76}" sibTransId="{735A7477-ADD6-4EAB-BB6F-A965388CABEB}"/>
    <dgm:cxn modelId="{46BDB214-64BC-4646-A7E8-41C00CF9E7BE}" type="presOf" srcId="{B2A6FEB0-64EC-441C-918E-086E54EB0D1B}" destId="{A40B482D-2571-4CC0-9AC8-FA72702D7B83}" srcOrd="0" destOrd="0" presId="urn:microsoft.com/office/officeart/2005/8/layout/hierarchy1"/>
    <dgm:cxn modelId="{6C142F60-7009-47B4-82CE-4323015B0C6A}" type="presOf" srcId="{72ACD921-E6FB-41E9-B7E2-2DFD9DC56752}" destId="{2DD9ABD6-48E2-48E8-AD4A-067BCFD69B05}" srcOrd="0" destOrd="0" presId="urn:microsoft.com/office/officeart/2005/8/layout/hierarchy1"/>
    <dgm:cxn modelId="{D8978201-6807-4A63-8DCC-99047C835E5D}" type="presOf" srcId="{BC38E8C2-D82A-4C32-B9DB-258DD80004D9}" destId="{E61BB069-370E-4E50-9250-E8C59C7F6576}" srcOrd="0" destOrd="0" presId="urn:microsoft.com/office/officeart/2005/8/layout/hierarchy1"/>
    <dgm:cxn modelId="{2126045E-AC26-4BED-8948-53DE27ADCE42}" type="presOf" srcId="{D4B51ED0-8B67-4218-9EC8-34D4217E260C}" destId="{CCE25AB2-DDEB-448D-9C5B-512C73195142}" srcOrd="0" destOrd="0" presId="urn:microsoft.com/office/officeart/2005/8/layout/hierarchy1"/>
    <dgm:cxn modelId="{FE0E8EF6-717E-4D7C-A8FE-1228B695D453}" type="presOf" srcId="{676E9038-C737-448F-A3A5-9F42558BDF08}" destId="{BC683BEF-7FE5-4707-A90F-03DA76980B44}" srcOrd="0" destOrd="0" presId="urn:microsoft.com/office/officeart/2005/8/layout/hierarchy1"/>
    <dgm:cxn modelId="{C90764F8-B2C1-4523-BDE6-4BB1D2218DE7}" srcId="{205151E3-23DA-435A-B9EE-8DF4F4BF9E65}" destId="{4F175706-EC51-4BAC-AC93-AF616AA25960}" srcOrd="2" destOrd="0" parTransId="{B2A6FEB0-64EC-441C-918E-086E54EB0D1B}" sibTransId="{CFB800AD-9A62-4FE2-A600-43A1AB38CC3C}"/>
    <dgm:cxn modelId="{D12CFD63-25B1-4ECE-8779-EADFA71039D3}" type="presOf" srcId="{00268977-ADA4-4551-BCA6-7CF51001198C}" destId="{56B9C0AF-4252-487B-A412-4351825BF2EC}" srcOrd="0" destOrd="0" presId="urn:microsoft.com/office/officeart/2005/8/layout/hierarchy1"/>
    <dgm:cxn modelId="{895DDFA1-D5BD-448C-80D0-9170C3FC6ED8}" type="presOf" srcId="{9564E974-E0C6-4AD6-AA4A-701354A59C8F}" destId="{95684D25-0463-42E0-9F8A-E8B54C2E907A}" srcOrd="0" destOrd="0" presId="urn:microsoft.com/office/officeart/2005/8/layout/hierarchy1"/>
    <dgm:cxn modelId="{0DE5F1B7-B1BA-4F70-9552-3997383DCBEE}" type="presOf" srcId="{5157BA5A-4D5D-4C4A-B6BF-BCB886B7F704}" destId="{5F8A402D-283F-4751-A3A8-61C60D2A907F}" srcOrd="0" destOrd="0" presId="urn:microsoft.com/office/officeart/2005/8/layout/hierarchy1"/>
    <dgm:cxn modelId="{F103F2DC-24CA-4E1C-8522-8D2785EC14BA}" type="presOf" srcId="{CFCE1C2E-9B6D-4FD2-954C-D5FA58EF1C4A}" destId="{E880E39C-A143-4165-A96F-39770BAEAB1B}" srcOrd="0" destOrd="0" presId="urn:microsoft.com/office/officeart/2005/8/layout/hierarchy1"/>
    <dgm:cxn modelId="{A26E0F73-0DFB-42D1-9118-3BA200DAAB9A}" srcId="{D4B51ED0-8B67-4218-9EC8-34D4217E260C}" destId="{8E3DA1E4-CC2A-408A-9122-846C6074836A}" srcOrd="1" destOrd="0" parTransId="{47A24863-9F53-4169-8C3D-4B3EBF078C49}" sibTransId="{30587B44-F8E5-46F5-8D85-6559B84C435C}"/>
    <dgm:cxn modelId="{1FDD2C30-A6CE-44CC-93B8-D950DEE79B2F}" srcId="{D4B51ED0-8B67-4218-9EC8-34D4217E260C}" destId="{B5E87488-78E3-4328-984C-1F2EA61AF7C1}" srcOrd="2" destOrd="0" parTransId="{00268977-ADA4-4551-BCA6-7CF51001198C}" sibTransId="{69ABA33A-1418-4C36-ACF6-4CEB8028199C}"/>
    <dgm:cxn modelId="{DAA45423-B30D-4BDF-8D2F-9C70149B207B}" type="presOf" srcId="{868DB353-9661-4978-A818-7EE33B5AA78A}" destId="{A00CE90D-BDD3-4110-A9BA-1572701699E7}" srcOrd="0" destOrd="0" presId="urn:microsoft.com/office/officeart/2005/8/layout/hierarchy1"/>
    <dgm:cxn modelId="{55488D9F-A7D9-4B51-A5ED-F88A89A2DCD2}" type="presParOf" srcId="{2DD9ABD6-48E2-48E8-AD4A-067BCFD69B05}" destId="{2334B092-D869-4CC3-9015-B9DDB577C248}" srcOrd="0" destOrd="0" presId="urn:microsoft.com/office/officeart/2005/8/layout/hierarchy1"/>
    <dgm:cxn modelId="{F0043354-5648-4283-ABDC-26C2368D1006}" type="presParOf" srcId="{2334B092-D869-4CC3-9015-B9DDB577C248}" destId="{F62FC25C-9484-4F91-9C90-BC8621881D85}" srcOrd="0" destOrd="0" presId="urn:microsoft.com/office/officeart/2005/8/layout/hierarchy1"/>
    <dgm:cxn modelId="{5A2337B2-FFA5-42C9-9626-FBF4AA5F6132}" type="presParOf" srcId="{F62FC25C-9484-4F91-9C90-BC8621881D85}" destId="{E4046072-4C26-4328-A9F5-B7E376514CDF}" srcOrd="0" destOrd="0" presId="urn:microsoft.com/office/officeart/2005/8/layout/hierarchy1"/>
    <dgm:cxn modelId="{2D576F57-7218-4BB5-A46B-F10087EE405D}" type="presParOf" srcId="{F62FC25C-9484-4F91-9C90-BC8621881D85}" destId="{A00CE90D-BDD3-4110-A9BA-1572701699E7}" srcOrd="1" destOrd="0" presId="urn:microsoft.com/office/officeart/2005/8/layout/hierarchy1"/>
    <dgm:cxn modelId="{F43402CB-9564-46EB-BC8F-7BAA3EEA43FE}" type="presParOf" srcId="{2334B092-D869-4CC3-9015-B9DDB577C248}" destId="{50BC2583-C71E-42BD-9FBD-36C1586CBE1B}" srcOrd="1" destOrd="0" presId="urn:microsoft.com/office/officeart/2005/8/layout/hierarchy1"/>
    <dgm:cxn modelId="{7D8EA02B-D3D6-4427-9E6D-6C84B8507FFC}" type="presParOf" srcId="{50BC2583-C71E-42BD-9FBD-36C1586CBE1B}" destId="{5C2A9CFD-B9E0-48EC-8F06-29F2DB0B23C9}" srcOrd="0" destOrd="0" presId="urn:microsoft.com/office/officeart/2005/8/layout/hierarchy1"/>
    <dgm:cxn modelId="{13ADDFBF-9439-4BCB-9E74-881EC3573A87}" type="presParOf" srcId="{50BC2583-C71E-42BD-9FBD-36C1586CBE1B}" destId="{6A60FA29-41FA-467E-ACD8-547439825C20}" srcOrd="1" destOrd="0" presId="urn:microsoft.com/office/officeart/2005/8/layout/hierarchy1"/>
    <dgm:cxn modelId="{65D5E5FC-C909-45C3-A8D8-F1398C8517BE}" type="presParOf" srcId="{6A60FA29-41FA-467E-ACD8-547439825C20}" destId="{8918E91B-62D0-4D1C-999D-6B96E9D1C5B0}" srcOrd="0" destOrd="0" presId="urn:microsoft.com/office/officeart/2005/8/layout/hierarchy1"/>
    <dgm:cxn modelId="{412376C2-CB86-40C1-8BF1-906FACED1AA1}" type="presParOf" srcId="{8918E91B-62D0-4D1C-999D-6B96E9D1C5B0}" destId="{0C259727-43B0-4838-A1C3-BDA9A6503635}" srcOrd="0" destOrd="0" presId="urn:microsoft.com/office/officeart/2005/8/layout/hierarchy1"/>
    <dgm:cxn modelId="{12915D13-3735-4DD1-A487-52D1D8189EAD}" type="presParOf" srcId="{8918E91B-62D0-4D1C-999D-6B96E9D1C5B0}" destId="{CCE25AB2-DDEB-448D-9C5B-512C73195142}" srcOrd="1" destOrd="0" presId="urn:microsoft.com/office/officeart/2005/8/layout/hierarchy1"/>
    <dgm:cxn modelId="{505BBBA4-EE6C-4386-8409-DFB2A1593921}" type="presParOf" srcId="{6A60FA29-41FA-467E-ACD8-547439825C20}" destId="{3B6C4FF6-7610-41CF-B9F0-97881619C476}" srcOrd="1" destOrd="0" presId="urn:microsoft.com/office/officeart/2005/8/layout/hierarchy1"/>
    <dgm:cxn modelId="{4144BBE7-FA22-4F9C-9C11-BD80C8732613}" type="presParOf" srcId="{3B6C4FF6-7610-41CF-B9F0-97881619C476}" destId="{501CFFA4-2E28-4E0A-AEC4-EEE5981F6799}" srcOrd="0" destOrd="0" presId="urn:microsoft.com/office/officeart/2005/8/layout/hierarchy1"/>
    <dgm:cxn modelId="{369EDDD6-83DD-4730-BA04-14FCBB075E7F}" type="presParOf" srcId="{3B6C4FF6-7610-41CF-B9F0-97881619C476}" destId="{878213BC-5B01-4F03-83A8-ECB99C850E3D}" srcOrd="1" destOrd="0" presId="urn:microsoft.com/office/officeart/2005/8/layout/hierarchy1"/>
    <dgm:cxn modelId="{0B161E7F-17E8-4A0C-8299-00F4A206C554}" type="presParOf" srcId="{878213BC-5B01-4F03-83A8-ECB99C850E3D}" destId="{5E04E7AF-1232-4A20-95F4-46DF917C9199}" srcOrd="0" destOrd="0" presId="urn:microsoft.com/office/officeart/2005/8/layout/hierarchy1"/>
    <dgm:cxn modelId="{32AB3FF3-2E93-40A5-B246-F59D4468AAEA}" type="presParOf" srcId="{5E04E7AF-1232-4A20-95F4-46DF917C9199}" destId="{4CA28D05-5F88-42D8-8CC4-93614BE75590}" srcOrd="0" destOrd="0" presId="urn:microsoft.com/office/officeart/2005/8/layout/hierarchy1"/>
    <dgm:cxn modelId="{014E42C2-827A-4DE3-83B1-BD4ACC76AA00}" type="presParOf" srcId="{5E04E7AF-1232-4A20-95F4-46DF917C9199}" destId="{5F8A402D-283F-4751-A3A8-61C60D2A907F}" srcOrd="1" destOrd="0" presId="urn:microsoft.com/office/officeart/2005/8/layout/hierarchy1"/>
    <dgm:cxn modelId="{DA1BC5D3-746F-4600-A2D9-289C3357142C}" type="presParOf" srcId="{878213BC-5B01-4F03-83A8-ECB99C850E3D}" destId="{16DE777E-48FB-460C-99FA-0B21F75CE156}" srcOrd="1" destOrd="0" presId="urn:microsoft.com/office/officeart/2005/8/layout/hierarchy1"/>
    <dgm:cxn modelId="{95D2B476-1C5E-4E04-9B96-9C7B1D3C95AD}" type="presParOf" srcId="{3B6C4FF6-7610-41CF-B9F0-97881619C476}" destId="{AE976026-ABE1-455E-BAE4-A231E782ACAF}" srcOrd="2" destOrd="0" presId="urn:microsoft.com/office/officeart/2005/8/layout/hierarchy1"/>
    <dgm:cxn modelId="{BD28F301-6C7D-48DA-828F-274C92FD4C7A}" type="presParOf" srcId="{3B6C4FF6-7610-41CF-B9F0-97881619C476}" destId="{935EE83F-47D8-4C95-8346-49049A916868}" srcOrd="3" destOrd="0" presId="urn:microsoft.com/office/officeart/2005/8/layout/hierarchy1"/>
    <dgm:cxn modelId="{0F3753DA-4F9A-4D51-8A58-429F900E6C8E}" type="presParOf" srcId="{935EE83F-47D8-4C95-8346-49049A916868}" destId="{C2E773E0-6DBC-4D94-8A25-2338058BCB16}" srcOrd="0" destOrd="0" presId="urn:microsoft.com/office/officeart/2005/8/layout/hierarchy1"/>
    <dgm:cxn modelId="{8ABD7078-E538-41F0-AFAD-271747DF32AA}" type="presParOf" srcId="{C2E773E0-6DBC-4D94-8A25-2338058BCB16}" destId="{C899E75A-AA39-4526-8866-C835CE15AFAC}" srcOrd="0" destOrd="0" presId="urn:microsoft.com/office/officeart/2005/8/layout/hierarchy1"/>
    <dgm:cxn modelId="{F782BD19-C622-45C8-9F09-F8930872648F}" type="presParOf" srcId="{C2E773E0-6DBC-4D94-8A25-2338058BCB16}" destId="{88029573-DABC-4BE3-9964-6DF375BA0D4C}" srcOrd="1" destOrd="0" presId="urn:microsoft.com/office/officeart/2005/8/layout/hierarchy1"/>
    <dgm:cxn modelId="{8E9CD15A-B7C6-4716-88E1-5394CE31C6DB}" type="presParOf" srcId="{935EE83F-47D8-4C95-8346-49049A916868}" destId="{C6D3F890-9EA7-45BC-BD20-ED8DF061750D}" srcOrd="1" destOrd="0" presId="urn:microsoft.com/office/officeart/2005/8/layout/hierarchy1"/>
    <dgm:cxn modelId="{DD55E432-A8CF-4605-803C-B476C95633FF}" type="presParOf" srcId="{3B6C4FF6-7610-41CF-B9F0-97881619C476}" destId="{56B9C0AF-4252-487B-A412-4351825BF2EC}" srcOrd="4" destOrd="0" presId="urn:microsoft.com/office/officeart/2005/8/layout/hierarchy1"/>
    <dgm:cxn modelId="{07C944E6-0F72-4FC8-8452-38AE699735EF}" type="presParOf" srcId="{3B6C4FF6-7610-41CF-B9F0-97881619C476}" destId="{2E6B024F-7EC3-49ED-96E1-0A8678242391}" srcOrd="5" destOrd="0" presId="urn:microsoft.com/office/officeart/2005/8/layout/hierarchy1"/>
    <dgm:cxn modelId="{B671EAEC-58AD-4685-AECB-7900A20DC4C5}" type="presParOf" srcId="{2E6B024F-7EC3-49ED-96E1-0A8678242391}" destId="{7C5289A1-3767-47CD-8D75-5768195DAB19}" srcOrd="0" destOrd="0" presId="urn:microsoft.com/office/officeart/2005/8/layout/hierarchy1"/>
    <dgm:cxn modelId="{18376D78-E634-4351-88E4-307FC3FFB91B}" type="presParOf" srcId="{7C5289A1-3767-47CD-8D75-5768195DAB19}" destId="{A355ED6E-B7D6-4604-AC56-39F4F6B65DFC}" srcOrd="0" destOrd="0" presId="urn:microsoft.com/office/officeart/2005/8/layout/hierarchy1"/>
    <dgm:cxn modelId="{7C7E91CE-B717-4977-8A3B-3856E9E6279E}" type="presParOf" srcId="{7C5289A1-3767-47CD-8D75-5768195DAB19}" destId="{B7CC82DA-0109-4D24-BD4F-10A84B3A88DA}" srcOrd="1" destOrd="0" presId="urn:microsoft.com/office/officeart/2005/8/layout/hierarchy1"/>
    <dgm:cxn modelId="{22D8BF80-0550-4475-9244-B634BD9165FB}" type="presParOf" srcId="{2E6B024F-7EC3-49ED-96E1-0A8678242391}" destId="{03838F79-28D7-4545-A165-FF351EA6516D}" srcOrd="1" destOrd="0" presId="urn:microsoft.com/office/officeart/2005/8/layout/hierarchy1"/>
    <dgm:cxn modelId="{160E84D9-69C8-4120-8A81-46677E7BD5DB}" type="presParOf" srcId="{50BC2583-C71E-42BD-9FBD-36C1586CBE1B}" destId="{95684D25-0463-42E0-9F8A-E8B54C2E907A}" srcOrd="2" destOrd="0" presId="urn:microsoft.com/office/officeart/2005/8/layout/hierarchy1"/>
    <dgm:cxn modelId="{E30B999B-C41F-4288-B053-C1813AD98563}" type="presParOf" srcId="{50BC2583-C71E-42BD-9FBD-36C1586CBE1B}" destId="{61EB9621-A7E7-4E48-8EBB-8CEE8D35AC2C}" srcOrd="3" destOrd="0" presId="urn:microsoft.com/office/officeart/2005/8/layout/hierarchy1"/>
    <dgm:cxn modelId="{DDE17BA7-F277-40E2-B8CE-E606E2B2667C}" type="presParOf" srcId="{61EB9621-A7E7-4E48-8EBB-8CEE8D35AC2C}" destId="{ACD29154-C3A2-4C8C-8DDB-54DC7DEFCA84}" srcOrd="0" destOrd="0" presId="urn:microsoft.com/office/officeart/2005/8/layout/hierarchy1"/>
    <dgm:cxn modelId="{67037F4D-F64C-4978-A6FF-87892637B1C7}" type="presParOf" srcId="{ACD29154-C3A2-4C8C-8DDB-54DC7DEFCA84}" destId="{DEF9BE82-36AD-4AD1-B7F8-24F84B26F611}" srcOrd="0" destOrd="0" presId="urn:microsoft.com/office/officeart/2005/8/layout/hierarchy1"/>
    <dgm:cxn modelId="{4292D894-90FA-402F-A794-698406995390}" type="presParOf" srcId="{ACD29154-C3A2-4C8C-8DDB-54DC7DEFCA84}" destId="{E0855F86-8EDD-4ED9-AF1A-02F1DC6F66CD}" srcOrd="1" destOrd="0" presId="urn:microsoft.com/office/officeart/2005/8/layout/hierarchy1"/>
    <dgm:cxn modelId="{F578F778-F6F7-425D-B1AB-61AC32249D77}" type="presParOf" srcId="{61EB9621-A7E7-4E48-8EBB-8CEE8D35AC2C}" destId="{F0A3727C-D855-4071-ABFF-832AE7F2EA2E}" srcOrd="1" destOrd="0" presId="urn:microsoft.com/office/officeart/2005/8/layout/hierarchy1"/>
    <dgm:cxn modelId="{D688E4A4-45C7-47FC-A5F6-A1C7111BF3CE}" type="presParOf" srcId="{F0A3727C-D855-4071-ABFF-832AE7F2EA2E}" destId="{AED0AA26-F88C-48B9-B30C-2AF9775A16CC}" srcOrd="0" destOrd="0" presId="urn:microsoft.com/office/officeart/2005/8/layout/hierarchy1"/>
    <dgm:cxn modelId="{2705AF1F-57BD-4D73-8310-6EC95AA4AE08}" type="presParOf" srcId="{F0A3727C-D855-4071-ABFF-832AE7F2EA2E}" destId="{8C8B1AA9-8B5B-44D6-8D74-B7828A489C41}" srcOrd="1" destOrd="0" presId="urn:microsoft.com/office/officeart/2005/8/layout/hierarchy1"/>
    <dgm:cxn modelId="{AA47B2DF-65DE-458A-8F02-A4C4AB7CCE24}" type="presParOf" srcId="{8C8B1AA9-8B5B-44D6-8D74-B7828A489C41}" destId="{0F4FE517-AD9A-40C5-AE7D-FE1B9F42C5B0}" srcOrd="0" destOrd="0" presId="urn:microsoft.com/office/officeart/2005/8/layout/hierarchy1"/>
    <dgm:cxn modelId="{F4CD8EE6-6ACD-439D-91BD-947DBA916995}" type="presParOf" srcId="{0F4FE517-AD9A-40C5-AE7D-FE1B9F42C5B0}" destId="{EF75CC24-8107-4E9B-8C35-B21E6F313B2D}" srcOrd="0" destOrd="0" presId="urn:microsoft.com/office/officeart/2005/8/layout/hierarchy1"/>
    <dgm:cxn modelId="{7E9FDD8A-6842-42A0-9665-D27D25B4F571}" type="presParOf" srcId="{0F4FE517-AD9A-40C5-AE7D-FE1B9F42C5B0}" destId="{E880E39C-A143-4165-A96F-39770BAEAB1B}" srcOrd="1" destOrd="0" presId="urn:microsoft.com/office/officeart/2005/8/layout/hierarchy1"/>
    <dgm:cxn modelId="{63FD5577-3464-42A7-9D91-BA6AB1F89A1D}" type="presParOf" srcId="{8C8B1AA9-8B5B-44D6-8D74-B7828A489C41}" destId="{A78D1E3C-946F-48FE-901A-44036C1B7F6B}" srcOrd="1" destOrd="0" presId="urn:microsoft.com/office/officeart/2005/8/layout/hierarchy1"/>
    <dgm:cxn modelId="{79825C44-74D5-4790-A41A-C4FA323EBB5C}" type="presParOf" srcId="{F0A3727C-D855-4071-ABFF-832AE7F2EA2E}" destId="{E61BB069-370E-4E50-9250-E8C59C7F6576}" srcOrd="2" destOrd="0" presId="urn:microsoft.com/office/officeart/2005/8/layout/hierarchy1"/>
    <dgm:cxn modelId="{388537ED-6771-44AA-9FFF-626F30006C16}" type="presParOf" srcId="{F0A3727C-D855-4071-ABFF-832AE7F2EA2E}" destId="{3C4DBC51-33B5-408B-BAEB-9D81DFC0F6BF}" srcOrd="3" destOrd="0" presId="urn:microsoft.com/office/officeart/2005/8/layout/hierarchy1"/>
    <dgm:cxn modelId="{FA0CAD16-6D98-464C-8B49-182B76B15A52}" type="presParOf" srcId="{3C4DBC51-33B5-408B-BAEB-9D81DFC0F6BF}" destId="{AB472D20-6F11-4BED-8F9F-D154355650E9}" srcOrd="0" destOrd="0" presId="urn:microsoft.com/office/officeart/2005/8/layout/hierarchy1"/>
    <dgm:cxn modelId="{73BDC3F2-185A-4AA3-93B9-74F0300315D1}" type="presParOf" srcId="{AB472D20-6F11-4BED-8F9F-D154355650E9}" destId="{505FB548-16BB-4B4D-ADF0-ED76956910B9}" srcOrd="0" destOrd="0" presId="urn:microsoft.com/office/officeart/2005/8/layout/hierarchy1"/>
    <dgm:cxn modelId="{D91E60BE-7DD2-4528-B9F5-9EE1841E9B89}" type="presParOf" srcId="{AB472D20-6F11-4BED-8F9F-D154355650E9}" destId="{5CFF7C0E-B607-49E7-8D65-4DB27A260E0E}" srcOrd="1" destOrd="0" presId="urn:microsoft.com/office/officeart/2005/8/layout/hierarchy1"/>
    <dgm:cxn modelId="{4DF50994-AE86-4600-9784-27AA5AF3BDC5}" type="presParOf" srcId="{3C4DBC51-33B5-408B-BAEB-9D81DFC0F6BF}" destId="{709B44FF-A6C5-4151-9E25-567654C909F6}" srcOrd="1" destOrd="0" presId="urn:microsoft.com/office/officeart/2005/8/layout/hierarchy1"/>
    <dgm:cxn modelId="{F55432F6-ED59-455B-AF95-843FF6B9F816}" type="presParOf" srcId="{709B44FF-A6C5-4151-9E25-567654C909F6}" destId="{788A4602-4BDE-44D2-942C-2D77D005A6D7}" srcOrd="0" destOrd="0" presId="urn:microsoft.com/office/officeart/2005/8/layout/hierarchy1"/>
    <dgm:cxn modelId="{CCAE3383-7667-4F46-9173-5A62DBB498B7}" type="presParOf" srcId="{709B44FF-A6C5-4151-9E25-567654C909F6}" destId="{2B2ECDA9-15C1-4B74-B83C-FB8BC40344F5}" srcOrd="1" destOrd="0" presId="urn:microsoft.com/office/officeart/2005/8/layout/hierarchy1"/>
    <dgm:cxn modelId="{F5F0A38A-7E4A-4BA6-A85A-7CDE6AA36B26}" type="presParOf" srcId="{2B2ECDA9-15C1-4B74-B83C-FB8BC40344F5}" destId="{B039A3CA-78CD-4FF0-8655-132097DFA283}" srcOrd="0" destOrd="0" presId="urn:microsoft.com/office/officeart/2005/8/layout/hierarchy1"/>
    <dgm:cxn modelId="{72D1497D-5064-4529-B313-AE008A732330}" type="presParOf" srcId="{B039A3CA-78CD-4FF0-8655-132097DFA283}" destId="{419897D5-341E-4E2F-8D95-088AF5DAD9F5}" srcOrd="0" destOrd="0" presId="urn:microsoft.com/office/officeart/2005/8/layout/hierarchy1"/>
    <dgm:cxn modelId="{DAA365B4-3F00-4F89-B5E7-8F305FB229AF}" type="presParOf" srcId="{B039A3CA-78CD-4FF0-8655-132097DFA283}" destId="{B82D759D-E73B-43A2-A573-2EB26215D512}" srcOrd="1" destOrd="0" presId="urn:microsoft.com/office/officeart/2005/8/layout/hierarchy1"/>
    <dgm:cxn modelId="{60FFB252-2369-4275-A902-07C755A1C42E}" type="presParOf" srcId="{2B2ECDA9-15C1-4B74-B83C-FB8BC40344F5}" destId="{4E8C248E-8C52-40D3-B24E-9A80E3CBAA89}" srcOrd="1" destOrd="0" presId="urn:microsoft.com/office/officeart/2005/8/layout/hierarchy1"/>
    <dgm:cxn modelId="{C1B4B8FE-9395-443E-927E-5906A0250D5C}" type="presParOf" srcId="{709B44FF-A6C5-4151-9E25-567654C909F6}" destId="{9546CE2C-76C5-4913-8C0F-BB390A090BB4}" srcOrd="2" destOrd="0" presId="urn:microsoft.com/office/officeart/2005/8/layout/hierarchy1"/>
    <dgm:cxn modelId="{46D61B8D-46B6-45DA-8461-5034CECD4C1B}" type="presParOf" srcId="{709B44FF-A6C5-4151-9E25-567654C909F6}" destId="{F2C24B2C-B1E2-4EE8-B0E8-7153F50FE80A}" srcOrd="3" destOrd="0" presId="urn:microsoft.com/office/officeart/2005/8/layout/hierarchy1"/>
    <dgm:cxn modelId="{93A2D7E3-57A9-452F-915F-0A255EB3ED86}" type="presParOf" srcId="{F2C24B2C-B1E2-4EE8-B0E8-7153F50FE80A}" destId="{741108B2-249E-446D-ADF7-8404048D6042}" srcOrd="0" destOrd="0" presId="urn:microsoft.com/office/officeart/2005/8/layout/hierarchy1"/>
    <dgm:cxn modelId="{349824AA-9A93-414B-863F-ECCA01BA14C5}" type="presParOf" srcId="{741108B2-249E-446D-ADF7-8404048D6042}" destId="{328A193B-01FB-4A01-85B8-FE2C2A193CC9}" srcOrd="0" destOrd="0" presId="urn:microsoft.com/office/officeart/2005/8/layout/hierarchy1"/>
    <dgm:cxn modelId="{C497268F-05E6-4478-8D26-3BDEDADEDA9B}" type="presParOf" srcId="{741108B2-249E-446D-ADF7-8404048D6042}" destId="{AE11CB86-934B-4B98-BD3A-371D424E8B3E}" srcOrd="1" destOrd="0" presId="urn:microsoft.com/office/officeart/2005/8/layout/hierarchy1"/>
    <dgm:cxn modelId="{04DC77A7-7E19-46D4-83F9-7FD315E2C0ED}" type="presParOf" srcId="{F2C24B2C-B1E2-4EE8-B0E8-7153F50FE80A}" destId="{BCF87EAA-60BB-4429-B2F0-FCDC96A2A0C8}" srcOrd="1" destOrd="0" presId="urn:microsoft.com/office/officeart/2005/8/layout/hierarchy1"/>
    <dgm:cxn modelId="{0BC05685-7B9D-49F7-962E-A304EE1D72AC}" type="presParOf" srcId="{709B44FF-A6C5-4151-9E25-567654C909F6}" destId="{A40B482D-2571-4CC0-9AC8-FA72702D7B83}" srcOrd="4" destOrd="0" presId="urn:microsoft.com/office/officeart/2005/8/layout/hierarchy1"/>
    <dgm:cxn modelId="{5F21D94D-E78C-435B-B2F3-C682CAA5D1A1}" type="presParOf" srcId="{709B44FF-A6C5-4151-9E25-567654C909F6}" destId="{093D7A58-FBF4-4BF1-B91E-E21845385F27}" srcOrd="5" destOrd="0" presId="urn:microsoft.com/office/officeart/2005/8/layout/hierarchy1"/>
    <dgm:cxn modelId="{34EBFAD1-5BC9-4EAA-A8A7-A2A14BC4FC00}" type="presParOf" srcId="{093D7A58-FBF4-4BF1-B91E-E21845385F27}" destId="{D27DD13D-EF42-4F7D-957F-90F2506420B9}" srcOrd="0" destOrd="0" presId="urn:microsoft.com/office/officeart/2005/8/layout/hierarchy1"/>
    <dgm:cxn modelId="{8899DF5A-9F98-45F1-9E7B-D14D174B0766}" type="presParOf" srcId="{D27DD13D-EF42-4F7D-957F-90F2506420B9}" destId="{10C7379E-D090-495F-B8D2-7FA05458255A}" srcOrd="0" destOrd="0" presId="urn:microsoft.com/office/officeart/2005/8/layout/hierarchy1"/>
    <dgm:cxn modelId="{8B586FED-8A34-4B0D-A11E-45616F6D1F21}" type="presParOf" srcId="{D27DD13D-EF42-4F7D-957F-90F2506420B9}" destId="{7467BF3C-3527-4CED-A377-EBA6E3F530E1}" srcOrd="1" destOrd="0" presId="urn:microsoft.com/office/officeart/2005/8/layout/hierarchy1"/>
    <dgm:cxn modelId="{53CF22CE-2B4C-42FE-8A74-F1F3ACA45DFC}" type="presParOf" srcId="{093D7A58-FBF4-4BF1-B91E-E21845385F27}" destId="{5E126E6D-0EA6-4AA0-A9C8-B44B15C762BC}" srcOrd="1" destOrd="0" presId="urn:microsoft.com/office/officeart/2005/8/layout/hierarchy1"/>
    <dgm:cxn modelId="{0926E609-45DB-419F-9B77-189405AB73FE}" type="presParOf" srcId="{F0A3727C-D855-4071-ABFF-832AE7F2EA2E}" destId="{BC683BEF-7FE5-4707-A90F-03DA76980B44}" srcOrd="4" destOrd="0" presId="urn:microsoft.com/office/officeart/2005/8/layout/hierarchy1"/>
    <dgm:cxn modelId="{075C77DD-C1F1-4654-92BC-0D0FF7613351}" type="presParOf" srcId="{F0A3727C-D855-4071-ABFF-832AE7F2EA2E}" destId="{C9A93FF7-38B6-43CB-A385-FF8F9327EA4D}" srcOrd="5" destOrd="0" presId="urn:microsoft.com/office/officeart/2005/8/layout/hierarchy1"/>
    <dgm:cxn modelId="{B25E413F-382D-4054-9646-5B984A2947C8}" type="presParOf" srcId="{C9A93FF7-38B6-43CB-A385-FF8F9327EA4D}" destId="{06502A78-7688-4613-BACB-37082F967F09}" srcOrd="0" destOrd="0" presId="urn:microsoft.com/office/officeart/2005/8/layout/hierarchy1"/>
    <dgm:cxn modelId="{86C7675A-05FC-4400-B2D4-12D87C0DCBDB}" type="presParOf" srcId="{06502A78-7688-4613-BACB-37082F967F09}" destId="{C04D725F-D0D1-43ED-85CC-8F672E939A08}" srcOrd="0" destOrd="0" presId="urn:microsoft.com/office/officeart/2005/8/layout/hierarchy1"/>
    <dgm:cxn modelId="{84A64779-FB73-4EBA-AE25-562A54840313}" type="presParOf" srcId="{06502A78-7688-4613-BACB-37082F967F09}" destId="{A0F393E4-8DCE-4B53-AEFB-A2BAF326B022}" srcOrd="1" destOrd="0" presId="urn:microsoft.com/office/officeart/2005/8/layout/hierarchy1"/>
    <dgm:cxn modelId="{E511E7A2-0454-4DB8-8856-44C875A72A5A}" type="presParOf" srcId="{C9A93FF7-38B6-43CB-A385-FF8F9327EA4D}" destId="{2BDD43EC-9F63-40A8-84A4-16C186D44F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CD921-E6FB-41E9-B7E2-2DFD9DC567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868DB353-9661-4978-A818-7EE33B5AA78A}">
      <dgm:prSet phldrT="[Tekst]"/>
      <dgm:spPr/>
      <dgm:t>
        <a:bodyPr/>
        <a:lstStyle/>
        <a:p>
          <a:r>
            <a:rPr lang="pl-PL" dirty="0" smtClean="0"/>
            <a:t>Cechy statystyczne</a:t>
          </a:r>
          <a:endParaRPr lang="pl-PL" dirty="0"/>
        </a:p>
      </dgm:t>
    </dgm:pt>
    <dgm:pt modelId="{19771794-CADA-4EF3-81FB-460AF6F3EB78}" type="parTrans" cxnId="{85DBA1B5-622B-48AA-B03C-6CF889266412}">
      <dgm:prSet/>
      <dgm:spPr/>
      <dgm:t>
        <a:bodyPr/>
        <a:lstStyle/>
        <a:p>
          <a:endParaRPr lang="pl-PL"/>
        </a:p>
      </dgm:t>
    </dgm:pt>
    <dgm:pt modelId="{BEAA894F-1488-44AD-BC8D-D5FA2D7D8116}" type="sibTrans" cxnId="{85DBA1B5-622B-48AA-B03C-6CF889266412}">
      <dgm:prSet/>
      <dgm:spPr/>
      <dgm:t>
        <a:bodyPr/>
        <a:lstStyle/>
        <a:p>
          <a:endParaRPr lang="pl-PL"/>
        </a:p>
      </dgm:t>
    </dgm:pt>
    <dgm:pt modelId="{D4B51ED0-8B67-4218-9EC8-34D4217E260C}">
      <dgm:prSet phldrT="[Tekst]"/>
      <dgm:spPr/>
      <dgm:t>
        <a:bodyPr/>
        <a:lstStyle/>
        <a:p>
          <a:r>
            <a:rPr lang="pl-PL" dirty="0" smtClean="0"/>
            <a:t>Stałe</a:t>
          </a:r>
          <a:endParaRPr lang="pl-PL" dirty="0"/>
        </a:p>
      </dgm:t>
    </dgm:pt>
    <dgm:pt modelId="{1CC186D3-1FCD-4052-93CA-612E029BD5FB}" type="parTrans" cxnId="{40898F12-644B-47AF-8EC2-1823A51CF554}">
      <dgm:prSet/>
      <dgm:spPr/>
      <dgm:t>
        <a:bodyPr/>
        <a:lstStyle/>
        <a:p>
          <a:endParaRPr lang="pl-PL"/>
        </a:p>
      </dgm:t>
    </dgm:pt>
    <dgm:pt modelId="{8553FB3B-9BCD-4672-9307-588A9C1581D2}" type="sibTrans" cxnId="{40898F12-644B-47AF-8EC2-1823A51CF554}">
      <dgm:prSet/>
      <dgm:spPr/>
      <dgm:t>
        <a:bodyPr/>
        <a:lstStyle/>
        <a:p>
          <a:endParaRPr lang="pl-PL"/>
        </a:p>
      </dgm:t>
    </dgm:pt>
    <dgm:pt modelId="{5157BA5A-4D5D-4C4A-B6BF-BCB886B7F704}">
      <dgm:prSet phldrT="[Tekst]"/>
      <dgm:spPr/>
      <dgm:t>
        <a:bodyPr/>
        <a:lstStyle/>
        <a:p>
          <a:r>
            <a:rPr lang="pl-PL" dirty="0" smtClean="0"/>
            <a:t>Rzeczowe</a:t>
          </a:r>
          <a:endParaRPr lang="pl-PL" dirty="0"/>
        </a:p>
      </dgm:t>
    </dgm:pt>
    <dgm:pt modelId="{C307E01C-A068-4636-B210-A0F99F41644E}" type="parTrans" cxnId="{BCA4638B-749E-40B3-A590-7A9793FB043B}">
      <dgm:prSet/>
      <dgm:spPr/>
      <dgm:t>
        <a:bodyPr/>
        <a:lstStyle/>
        <a:p>
          <a:endParaRPr lang="pl-PL"/>
        </a:p>
      </dgm:t>
    </dgm:pt>
    <dgm:pt modelId="{D8F7A779-039A-4419-8A37-5799A057CDC4}" type="sibTrans" cxnId="{BCA4638B-749E-40B3-A590-7A9793FB043B}">
      <dgm:prSet/>
      <dgm:spPr/>
      <dgm:t>
        <a:bodyPr/>
        <a:lstStyle/>
        <a:p>
          <a:endParaRPr lang="pl-PL"/>
        </a:p>
      </dgm:t>
    </dgm:pt>
    <dgm:pt modelId="{8E3DA1E4-CC2A-408A-9122-846C6074836A}">
      <dgm:prSet phldrT="[Tekst]"/>
      <dgm:spPr/>
      <dgm:t>
        <a:bodyPr/>
        <a:lstStyle/>
        <a:p>
          <a:r>
            <a:rPr lang="pl-PL" dirty="0" smtClean="0"/>
            <a:t>Czasowe</a:t>
          </a:r>
          <a:endParaRPr lang="pl-PL" dirty="0"/>
        </a:p>
      </dgm:t>
    </dgm:pt>
    <dgm:pt modelId="{47A24863-9F53-4169-8C3D-4B3EBF078C49}" type="parTrans" cxnId="{A26E0F73-0DFB-42D1-9118-3BA200DAAB9A}">
      <dgm:prSet/>
      <dgm:spPr/>
      <dgm:t>
        <a:bodyPr/>
        <a:lstStyle/>
        <a:p>
          <a:endParaRPr lang="pl-PL"/>
        </a:p>
      </dgm:t>
    </dgm:pt>
    <dgm:pt modelId="{30587B44-F8E5-46F5-8D85-6559B84C435C}" type="sibTrans" cxnId="{A26E0F73-0DFB-42D1-9118-3BA200DAAB9A}">
      <dgm:prSet/>
      <dgm:spPr/>
      <dgm:t>
        <a:bodyPr/>
        <a:lstStyle/>
        <a:p>
          <a:endParaRPr lang="pl-PL"/>
        </a:p>
      </dgm:t>
    </dgm:pt>
    <dgm:pt modelId="{22AABDEC-148B-4151-8CED-114A37CE676A}">
      <dgm:prSet phldrT="[Tekst]"/>
      <dgm:spPr/>
      <dgm:t>
        <a:bodyPr/>
        <a:lstStyle/>
        <a:p>
          <a:r>
            <a:rPr lang="pl-PL" dirty="0" smtClean="0"/>
            <a:t>zmienne</a:t>
          </a:r>
          <a:endParaRPr lang="pl-PL" dirty="0"/>
        </a:p>
      </dgm:t>
    </dgm:pt>
    <dgm:pt modelId="{9564E974-E0C6-4AD6-AA4A-701354A59C8F}" type="parTrans" cxnId="{D42B0786-61D6-4891-BEF4-7B462ACC6CDA}">
      <dgm:prSet/>
      <dgm:spPr/>
      <dgm:t>
        <a:bodyPr/>
        <a:lstStyle/>
        <a:p>
          <a:endParaRPr lang="pl-PL"/>
        </a:p>
      </dgm:t>
    </dgm:pt>
    <dgm:pt modelId="{2584E6AC-FCA8-48F2-9B3A-D1B1CA7817B7}" type="sibTrans" cxnId="{D42B0786-61D6-4891-BEF4-7B462ACC6CDA}">
      <dgm:prSet/>
      <dgm:spPr/>
      <dgm:t>
        <a:bodyPr/>
        <a:lstStyle/>
        <a:p>
          <a:endParaRPr lang="pl-PL"/>
        </a:p>
      </dgm:t>
    </dgm:pt>
    <dgm:pt modelId="{CFCE1C2E-9B6D-4FD2-954C-D5FA58EF1C4A}">
      <dgm:prSet phldrT="[Tekst]"/>
      <dgm:spPr/>
      <dgm:t>
        <a:bodyPr/>
        <a:lstStyle/>
        <a:p>
          <a:r>
            <a:rPr lang="pl-PL" dirty="0" smtClean="0"/>
            <a:t>Jakościowe</a:t>
          </a:r>
          <a:endParaRPr lang="pl-PL" dirty="0"/>
        </a:p>
      </dgm:t>
    </dgm:pt>
    <dgm:pt modelId="{421339F6-DBB2-47F4-8223-5F77693B19D4}" type="parTrans" cxnId="{C4C8170C-37D3-4B8D-B5E5-AA4C90797DC0}">
      <dgm:prSet/>
      <dgm:spPr/>
      <dgm:t>
        <a:bodyPr/>
        <a:lstStyle/>
        <a:p>
          <a:endParaRPr lang="pl-PL"/>
        </a:p>
      </dgm:t>
    </dgm:pt>
    <dgm:pt modelId="{078574DE-FC3C-4870-A47D-4AE26779AD5E}" type="sibTrans" cxnId="{C4C8170C-37D3-4B8D-B5E5-AA4C90797DC0}">
      <dgm:prSet/>
      <dgm:spPr/>
      <dgm:t>
        <a:bodyPr/>
        <a:lstStyle/>
        <a:p>
          <a:endParaRPr lang="pl-PL"/>
        </a:p>
      </dgm:t>
    </dgm:pt>
    <dgm:pt modelId="{B5E87488-78E3-4328-984C-1F2EA61AF7C1}">
      <dgm:prSet phldrT="[Tekst]"/>
      <dgm:spPr/>
      <dgm:t>
        <a:bodyPr/>
        <a:lstStyle/>
        <a:p>
          <a:r>
            <a:rPr lang="pl-PL" dirty="0" smtClean="0"/>
            <a:t>Przestrzenne</a:t>
          </a:r>
          <a:endParaRPr lang="pl-PL" dirty="0"/>
        </a:p>
      </dgm:t>
    </dgm:pt>
    <dgm:pt modelId="{00268977-ADA4-4551-BCA6-7CF51001198C}" type="parTrans" cxnId="{1FDD2C30-A6CE-44CC-93B8-D950DEE79B2F}">
      <dgm:prSet/>
      <dgm:spPr/>
      <dgm:t>
        <a:bodyPr/>
        <a:lstStyle/>
        <a:p>
          <a:endParaRPr lang="pl-PL"/>
        </a:p>
      </dgm:t>
    </dgm:pt>
    <dgm:pt modelId="{69ABA33A-1418-4C36-ACF6-4CEB8028199C}" type="sibTrans" cxnId="{1FDD2C30-A6CE-44CC-93B8-D950DEE79B2F}">
      <dgm:prSet/>
      <dgm:spPr/>
      <dgm:t>
        <a:bodyPr/>
        <a:lstStyle/>
        <a:p>
          <a:endParaRPr lang="pl-PL"/>
        </a:p>
      </dgm:t>
    </dgm:pt>
    <dgm:pt modelId="{205151E3-23DA-435A-B9EE-8DF4F4BF9E65}">
      <dgm:prSet phldrT="[Tekst]"/>
      <dgm:spPr/>
      <dgm:t>
        <a:bodyPr/>
        <a:lstStyle/>
        <a:p>
          <a:r>
            <a:rPr lang="pl-PL" dirty="0" smtClean="0"/>
            <a:t>Ilościowe</a:t>
          </a:r>
          <a:endParaRPr lang="pl-PL" dirty="0"/>
        </a:p>
      </dgm:t>
    </dgm:pt>
    <dgm:pt modelId="{BC38E8C2-D82A-4C32-B9DB-258DD80004D9}" type="parTrans" cxnId="{F39A088F-8F58-4051-A020-DBF676CDA065}">
      <dgm:prSet/>
      <dgm:spPr/>
      <dgm:t>
        <a:bodyPr/>
        <a:lstStyle/>
        <a:p>
          <a:endParaRPr lang="pl-PL"/>
        </a:p>
      </dgm:t>
    </dgm:pt>
    <dgm:pt modelId="{A9B43F2C-F685-4356-B1BB-91D182089C45}" type="sibTrans" cxnId="{F39A088F-8F58-4051-A020-DBF676CDA065}">
      <dgm:prSet/>
      <dgm:spPr/>
      <dgm:t>
        <a:bodyPr/>
        <a:lstStyle/>
        <a:p>
          <a:endParaRPr lang="pl-PL"/>
        </a:p>
      </dgm:t>
    </dgm:pt>
    <dgm:pt modelId="{A892E6C1-4546-4A84-99FD-2AEFD7604E61}">
      <dgm:prSet phldrT="[Tekst]"/>
      <dgm:spPr/>
      <dgm:t>
        <a:bodyPr/>
        <a:lstStyle/>
        <a:p>
          <a:r>
            <a:rPr lang="pl-PL" dirty="0" smtClean="0"/>
            <a:t>Quasi ilościowe</a:t>
          </a:r>
          <a:endParaRPr lang="pl-PL" dirty="0"/>
        </a:p>
      </dgm:t>
    </dgm:pt>
    <dgm:pt modelId="{676E9038-C737-448F-A3A5-9F42558BDF08}" type="parTrans" cxnId="{1526A780-491B-49A4-B043-FDD1A9777F5E}">
      <dgm:prSet/>
      <dgm:spPr/>
      <dgm:t>
        <a:bodyPr/>
        <a:lstStyle/>
        <a:p>
          <a:endParaRPr lang="pl-PL"/>
        </a:p>
      </dgm:t>
    </dgm:pt>
    <dgm:pt modelId="{56295E04-A801-434A-8493-D27BAC98EE9B}" type="sibTrans" cxnId="{1526A780-491B-49A4-B043-FDD1A9777F5E}">
      <dgm:prSet/>
      <dgm:spPr/>
      <dgm:t>
        <a:bodyPr/>
        <a:lstStyle/>
        <a:p>
          <a:endParaRPr lang="pl-PL"/>
        </a:p>
      </dgm:t>
    </dgm:pt>
    <dgm:pt modelId="{CEB94E8E-D7E4-4733-A5BF-7A2092B700BE}">
      <dgm:prSet phldrT="[Tekst]"/>
      <dgm:spPr/>
      <dgm:t>
        <a:bodyPr/>
        <a:lstStyle/>
        <a:p>
          <a:r>
            <a:rPr lang="pl-PL" dirty="0" smtClean="0"/>
            <a:t>Skokowe</a:t>
          </a:r>
          <a:endParaRPr lang="pl-PL" dirty="0"/>
        </a:p>
      </dgm:t>
    </dgm:pt>
    <dgm:pt modelId="{6C924F45-B88F-444D-B172-F5BB3861269A}" type="parTrans" cxnId="{EF2BEC58-21D9-42DD-A6BE-867D771600C4}">
      <dgm:prSet/>
      <dgm:spPr/>
      <dgm:t>
        <a:bodyPr/>
        <a:lstStyle/>
        <a:p>
          <a:endParaRPr lang="pl-PL"/>
        </a:p>
      </dgm:t>
    </dgm:pt>
    <dgm:pt modelId="{AAEF30AA-C2F9-4DE9-92AE-9C63B3385D9B}" type="sibTrans" cxnId="{EF2BEC58-21D9-42DD-A6BE-867D771600C4}">
      <dgm:prSet/>
      <dgm:spPr/>
      <dgm:t>
        <a:bodyPr/>
        <a:lstStyle/>
        <a:p>
          <a:endParaRPr lang="pl-PL"/>
        </a:p>
      </dgm:t>
    </dgm:pt>
    <dgm:pt modelId="{472D9D76-1FAE-44E1-A329-C9D386EBCFEE}">
      <dgm:prSet phldrT="[Tekst]"/>
      <dgm:spPr/>
      <dgm:t>
        <a:bodyPr/>
        <a:lstStyle/>
        <a:p>
          <a:r>
            <a:rPr lang="pl-PL" dirty="0" smtClean="0"/>
            <a:t>Quasi ciągłe</a:t>
          </a:r>
          <a:endParaRPr lang="pl-PL" dirty="0"/>
        </a:p>
      </dgm:t>
    </dgm:pt>
    <dgm:pt modelId="{744782FC-18DE-4540-B994-758BBD000B76}" type="parTrans" cxnId="{2C7E18B6-9E18-4FB1-95B8-BB3169A703EC}">
      <dgm:prSet/>
      <dgm:spPr/>
      <dgm:t>
        <a:bodyPr/>
        <a:lstStyle/>
        <a:p>
          <a:endParaRPr lang="pl-PL"/>
        </a:p>
      </dgm:t>
    </dgm:pt>
    <dgm:pt modelId="{735A7477-ADD6-4EAB-BB6F-A965388CABEB}" type="sibTrans" cxnId="{2C7E18B6-9E18-4FB1-95B8-BB3169A703EC}">
      <dgm:prSet/>
      <dgm:spPr/>
      <dgm:t>
        <a:bodyPr/>
        <a:lstStyle/>
        <a:p>
          <a:endParaRPr lang="pl-PL"/>
        </a:p>
      </dgm:t>
    </dgm:pt>
    <dgm:pt modelId="{4F175706-EC51-4BAC-AC93-AF616AA25960}">
      <dgm:prSet phldrT="[Tekst]"/>
      <dgm:spPr/>
      <dgm:t>
        <a:bodyPr/>
        <a:lstStyle/>
        <a:p>
          <a:r>
            <a:rPr lang="pl-PL" dirty="0" smtClean="0"/>
            <a:t>Ciągłe</a:t>
          </a:r>
          <a:endParaRPr lang="pl-PL" dirty="0"/>
        </a:p>
      </dgm:t>
    </dgm:pt>
    <dgm:pt modelId="{B2A6FEB0-64EC-441C-918E-086E54EB0D1B}" type="parTrans" cxnId="{C90764F8-B2C1-4523-BDE6-4BB1D2218DE7}">
      <dgm:prSet/>
      <dgm:spPr/>
      <dgm:t>
        <a:bodyPr/>
        <a:lstStyle/>
        <a:p>
          <a:endParaRPr lang="pl-PL"/>
        </a:p>
      </dgm:t>
    </dgm:pt>
    <dgm:pt modelId="{CFB800AD-9A62-4FE2-A600-43A1AB38CC3C}" type="sibTrans" cxnId="{C90764F8-B2C1-4523-BDE6-4BB1D2218DE7}">
      <dgm:prSet/>
      <dgm:spPr/>
      <dgm:t>
        <a:bodyPr/>
        <a:lstStyle/>
        <a:p>
          <a:endParaRPr lang="pl-PL"/>
        </a:p>
      </dgm:t>
    </dgm:pt>
    <dgm:pt modelId="{2DD9ABD6-48E2-48E8-AD4A-067BCFD69B05}" type="pres">
      <dgm:prSet presAssocID="{72ACD921-E6FB-41E9-B7E2-2DFD9DC567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2334B092-D869-4CC3-9015-B9DDB577C248}" type="pres">
      <dgm:prSet presAssocID="{868DB353-9661-4978-A818-7EE33B5AA78A}" presName="hierRoot1" presStyleCnt="0"/>
      <dgm:spPr/>
    </dgm:pt>
    <dgm:pt modelId="{F62FC25C-9484-4F91-9C90-BC8621881D85}" type="pres">
      <dgm:prSet presAssocID="{868DB353-9661-4978-A818-7EE33B5AA78A}" presName="composite" presStyleCnt="0"/>
      <dgm:spPr/>
    </dgm:pt>
    <dgm:pt modelId="{E4046072-4C26-4328-A9F5-B7E376514CDF}" type="pres">
      <dgm:prSet presAssocID="{868DB353-9661-4978-A818-7EE33B5AA78A}" presName="background" presStyleLbl="node0" presStyleIdx="0" presStyleCnt="1"/>
      <dgm:spPr/>
    </dgm:pt>
    <dgm:pt modelId="{A00CE90D-BDD3-4110-A9BA-1572701699E7}" type="pres">
      <dgm:prSet presAssocID="{868DB353-9661-4978-A818-7EE33B5AA7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0BC2583-C71E-42BD-9FBD-36C1586CBE1B}" type="pres">
      <dgm:prSet presAssocID="{868DB353-9661-4978-A818-7EE33B5AA78A}" presName="hierChild2" presStyleCnt="0"/>
      <dgm:spPr/>
    </dgm:pt>
    <dgm:pt modelId="{5C2A9CFD-B9E0-48EC-8F06-29F2DB0B23C9}" type="pres">
      <dgm:prSet presAssocID="{1CC186D3-1FCD-4052-93CA-612E029BD5FB}" presName="Name10" presStyleLbl="parChTrans1D2" presStyleIdx="0" presStyleCnt="2"/>
      <dgm:spPr/>
      <dgm:t>
        <a:bodyPr/>
        <a:lstStyle/>
        <a:p>
          <a:endParaRPr lang="pl-PL"/>
        </a:p>
      </dgm:t>
    </dgm:pt>
    <dgm:pt modelId="{6A60FA29-41FA-467E-ACD8-547439825C20}" type="pres">
      <dgm:prSet presAssocID="{D4B51ED0-8B67-4218-9EC8-34D4217E260C}" presName="hierRoot2" presStyleCnt="0"/>
      <dgm:spPr/>
    </dgm:pt>
    <dgm:pt modelId="{8918E91B-62D0-4D1C-999D-6B96E9D1C5B0}" type="pres">
      <dgm:prSet presAssocID="{D4B51ED0-8B67-4218-9EC8-34D4217E260C}" presName="composite2" presStyleCnt="0"/>
      <dgm:spPr/>
    </dgm:pt>
    <dgm:pt modelId="{0C259727-43B0-4838-A1C3-BDA9A6503635}" type="pres">
      <dgm:prSet presAssocID="{D4B51ED0-8B67-4218-9EC8-34D4217E260C}" presName="background2" presStyleLbl="node2" presStyleIdx="0" presStyleCnt="2"/>
      <dgm:spPr/>
    </dgm:pt>
    <dgm:pt modelId="{CCE25AB2-DDEB-448D-9C5B-512C73195142}" type="pres">
      <dgm:prSet presAssocID="{D4B51ED0-8B67-4218-9EC8-34D4217E260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B6C4FF6-7610-41CF-B9F0-97881619C476}" type="pres">
      <dgm:prSet presAssocID="{D4B51ED0-8B67-4218-9EC8-34D4217E260C}" presName="hierChild3" presStyleCnt="0"/>
      <dgm:spPr/>
    </dgm:pt>
    <dgm:pt modelId="{501CFFA4-2E28-4E0A-AEC4-EEE5981F6799}" type="pres">
      <dgm:prSet presAssocID="{C307E01C-A068-4636-B210-A0F99F41644E}" presName="Name17" presStyleLbl="parChTrans1D3" presStyleIdx="0" presStyleCnt="6"/>
      <dgm:spPr/>
      <dgm:t>
        <a:bodyPr/>
        <a:lstStyle/>
        <a:p>
          <a:endParaRPr lang="pl-PL"/>
        </a:p>
      </dgm:t>
    </dgm:pt>
    <dgm:pt modelId="{878213BC-5B01-4F03-83A8-ECB99C850E3D}" type="pres">
      <dgm:prSet presAssocID="{5157BA5A-4D5D-4C4A-B6BF-BCB886B7F704}" presName="hierRoot3" presStyleCnt="0"/>
      <dgm:spPr/>
    </dgm:pt>
    <dgm:pt modelId="{5E04E7AF-1232-4A20-95F4-46DF917C9199}" type="pres">
      <dgm:prSet presAssocID="{5157BA5A-4D5D-4C4A-B6BF-BCB886B7F704}" presName="composite3" presStyleCnt="0"/>
      <dgm:spPr/>
    </dgm:pt>
    <dgm:pt modelId="{4CA28D05-5F88-42D8-8CC4-93614BE75590}" type="pres">
      <dgm:prSet presAssocID="{5157BA5A-4D5D-4C4A-B6BF-BCB886B7F704}" presName="background3" presStyleLbl="node3" presStyleIdx="0" presStyleCnt="6"/>
      <dgm:spPr/>
    </dgm:pt>
    <dgm:pt modelId="{5F8A402D-283F-4751-A3A8-61C60D2A907F}" type="pres">
      <dgm:prSet presAssocID="{5157BA5A-4D5D-4C4A-B6BF-BCB886B7F70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6DE777E-48FB-460C-99FA-0B21F75CE156}" type="pres">
      <dgm:prSet presAssocID="{5157BA5A-4D5D-4C4A-B6BF-BCB886B7F704}" presName="hierChild4" presStyleCnt="0"/>
      <dgm:spPr/>
    </dgm:pt>
    <dgm:pt modelId="{AE976026-ABE1-455E-BAE4-A231E782ACAF}" type="pres">
      <dgm:prSet presAssocID="{47A24863-9F53-4169-8C3D-4B3EBF078C49}" presName="Name17" presStyleLbl="parChTrans1D3" presStyleIdx="1" presStyleCnt="6"/>
      <dgm:spPr/>
      <dgm:t>
        <a:bodyPr/>
        <a:lstStyle/>
        <a:p>
          <a:endParaRPr lang="pl-PL"/>
        </a:p>
      </dgm:t>
    </dgm:pt>
    <dgm:pt modelId="{935EE83F-47D8-4C95-8346-49049A916868}" type="pres">
      <dgm:prSet presAssocID="{8E3DA1E4-CC2A-408A-9122-846C6074836A}" presName="hierRoot3" presStyleCnt="0"/>
      <dgm:spPr/>
    </dgm:pt>
    <dgm:pt modelId="{C2E773E0-6DBC-4D94-8A25-2338058BCB16}" type="pres">
      <dgm:prSet presAssocID="{8E3DA1E4-CC2A-408A-9122-846C6074836A}" presName="composite3" presStyleCnt="0"/>
      <dgm:spPr/>
    </dgm:pt>
    <dgm:pt modelId="{C899E75A-AA39-4526-8866-C835CE15AFAC}" type="pres">
      <dgm:prSet presAssocID="{8E3DA1E4-CC2A-408A-9122-846C6074836A}" presName="background3" presStyleLbl="node3" presStyleIdx="1" presStyleCnt="6"/>
      <dgm:spPr/>
    </dgm:pt>
    <dgm:pt modelId="{88029573-DABC-4BE3-9964-6DF375BA0D4C}" type="pres">
      <dgm:prSet presAssocID="{8E3DA1E4-CC2A-408A-9122-846C6074836A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6D3F890-9EA7-45BC-BD20-ED8DF061750D}" type="pres">
      <dgm:prSet presAssocID="{8E3DA1E4-CC2A-408A-9122-846C6074836A}" presName="hierChild4" presStyleCnt="0"/>
      <dgm:spPr/>
    </dgm:pt>
    <dgm:pt modelId="{56B9C0AF-4252-487B-A412-4351825BF2EC}" type="pres">
      <dgm:prSet presAssocID="{00268977-ADA4-4551-BCA6-7CF51001198C}" presName="Name17" presStyleLbl="parChTrans1D3" presStyleIdx="2" presStyleCnt="6"/>
      <dgm:spPr/>
      <dgm:t>
        <a:bodyPr/>
        <a:lstStyle/>
        <a:p>
          <a:endParaRPr lang="pl-PL"/>
        </a:p>
      </dgm:t>
    </dgm:pt>
    <dgm:pt modelId="{2E6B024F-7EC3-49ED-96E1-0A8678242391}" type="pres">
      <dgm:prSet presAssocID="{B5E87488-78E3-4328-984C-1F2EA61AF7C1}" presName="hierRoot3" presStyleCnt="0"/>
      <dgm:spPr/>
    </dgm:pt>
    <dgm:pt modelId="{7C5289A1-3767-47CD-8D75-5768195DAB19}" type="pres">
      <dgm:prSet presAssocID="{B5E87488-78E3-4328-984C-1F2EA61AF7C1}" presName="composite3" presStyleCnt="0"/>
      <dgm:spPr/>
    </dgm:pt>
    <dgm:pt modelId="{A355ED6E-B7D6-4604-AC56-39F4F6B65DFC}" type="pres">
      <dgm:prSet presAssocID="{B5E87488-78E3-4328-984C-1F2EA61AF7C1}" presName="background3" presStyleLbl="node3" presStyleIdx="2" presStyleCnt="6"/>
      <dgm:spPr/>
    </dgm:pt>
    <dgm:pt modelId="{B7CC82DA-0109-4D24-BD4F-10A84B3A88DA}" type="pres">
      <dgm:prSet presAssocID="{B5E87488-78E3-4328-984C-1F2EA61AF7C1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3838F79-28D7-4545-A165-FF351EA6516D}" type="pres">
      <dgm:prSet presAssocID="{B5E87488-78E3-4328-984C-1F2EA61AF7C1}" presName="hierChild4" presStyleCnt="0"/>
      <dgm:spPr/>
    </dgm:pt>
    <dgm:pt modelId="{95684D25-0463-42E0-9F8A-E8B54C2E907A}" type="pres">
      <dgm:prSet presAssocID="{9564E974-E0C6-4AD6-AA4A-701354A59C8F}" presName="Name10" presStyleLbl="parChTrans1D2" presStyleIdx="1" presStyleCnt="2"/>
      <dgm:spPr/>
      <dgm:t>
        <a:bodyPr/>
        <a:lstStyle/>
        <a:p>
          <a:endParaRPr lang="pl-PL"/>
        </a:p>
      </dgm:t>
    </dgm:pt>
    <dgm:pt modelId="{61EB9621-A7E7-4E48-8EBB-8CEE8D35AC2C}" type="pres">
      <dgm:prSet presAssocID="{22AABDEC-148B-4151-8CED-114A37CE676A}" presName="hierRoot2" presStyleCnt="0"/>
      <dgm:spPr/>
    </dgm:pt>
    <dgm:pt modelId="{ACD29154-C3A2-4C8C-8DDB-54DC7DEFCA84}" type="pres">
      <dgm:prSet presAssocID="{22AABDEC-148B-4151-8CED-114A37CE676A}" presName="composite2" presStyleCnt="0"/>
      <dgm:spPr/>
    </dgm:pt>
    <dgm:pt modelId="{DEF9BE82-36AD-4AD1-B7F8-24F84B26F611}" type="pres">
      <dgm:prSet presAssocID="{22AABDEC-148B-4151-8CED-114A37CE676A}" presName="background2" presStyleLbl="node2" presStyleIdx="1" presStyleCnt="2"/>
      <dgm:spPr/>
    </dgm:pt>
    <dgm:pt modelId="{E0855F86-8EDD-4ED9-AF1A-02F1DC6F66CD}" type="pres">
      <dgm:prSet presAssocID="{22AABDEC-148B-4151-8CED-114A37CE67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0A3727C-D855-4071-ABFF-832AE7F2EA2E}" type="pres">
      <dgm:prSet presAssocID="{22AABDEC-148B-4151-8CED-114A37CE676A}" presName="hierChild3" presStyleCnt="0"/>
      <dgm:spPr/>
    </dgm:pt>
    <dgm:pt modelId="{AED0AA26-F88C-48B9-B30C-2AF9775A16CC}" type="pres">
      <dgm:prSet presAssocID="{421339F6-DBB2-47F4-8223-5F77693B19D4}" presName="Name17" presStyleLbl="parChTrans1D3" presStyleIdx="3" presStyleCnt="6"/>
      <dgm:spPr/>
      <dgm:t>
        <a:bodyPr/>
        <a:lstStyle/>
        <a:p>
          <a:endParaRPr lang="pl-PL"/>
        </a:p>
      </dgm:t>
    </dgm:pt>
    <dgm:pt modelId="{8C8B1AA9-8B5B-44D6-8D74-B7828A489C41}" type="pres">
      <dgm:prSet presAssocID="{CFCE1C2E-9B6D-4FD2-954C-D5FA58EF1C4A}" presName="hierRoot3" presStyleCnt="0"/>
      <dgm:spPr/>
    </dgm:pt>
    <dgm:pt modelId="{0F4FE517-AD9A-40C5-AE7D-FE1B9F42C5B0}" type="pres">
      <dgm:prSet presAssocID="{CFCE1C2E-9B6D-4FD2-954C-D5FA58EF1C4A}" presName="composite3" presStyleCnt="0"/>
      <dgm:spPr/>
    </dgm:pt>
    <dgm:pt modelId="{EF75CC24-8107-4E9B-8C35-B21E6F313B2D}" type="pres">
      <dgm:prSet presAssocID="{CFCE1C2E-9B6D-4FD2-954C-D5FA58EF1C4A}" presName="background3" presStyleLbl="node3" presStyleIdx="3" presStyleCnt="6"/>
      <dgm:spPr/>
    </dgm:pt>
    <dgm:pt modelId="{E880E39C-A143-4165-A96F-39770BAEAB1B}" type="pres">
      <dgm:prSet presAssocID="{CFCE1C2E-9B6D-4FD2-954C-D5FA58EF1C4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78D1E3C-946F-48FE-901A-44036C1B7F6B}" type="pres">
      <dgm:prSet presAssocID="{CFCE1C2E-9B6D-4FD2-954C-D5FA58EF1C4A}" presName="hierChild4" presStyleCnt="0"/>
      <dgm:spPr/>
    </dgm:pt>
    <dgm:pt modelId="{E61BB069-370E-4E50-9250-E8C59C7F6576}" type="pres">
      <dgm:prSet presAssocID="{BC38E8C2-D82A-4C32-B9DB-258DD80004D9}" presName="Name17" presStyleLbl="parChTrans1D3" presStyleIdx="4" presStyleCnt="6"/>
      <dgm:spPr/>
      <dgm:t>
        <a:bodyPr/>
        <a:lstStyle/>
        <a:p>
          <a:endParaRPr lang="pl-PL"/>
        </a:p>
      </dgm:t>
    </dgm:pt>
    <dgm:pt modelId="{3C4DBC51-33B5-408B-BAEB-9D81DFC0F6BF}" type="pres">
      <dgm:prSet presAssocID="{205151E3-23DA-435A-B9EE-8DF4F4BF9E65}" presName="hierRoot3" presStyleCnt="0"/>
      <dgm:spPr/>
    </dgm:pt>
    <dgm:pt modelId="{AB472D20-6F11-4BED-8F9F-D154355650E9}" type="pres">
      <dgm:prSet presAssocID="{205151E3-23DA-435A-B9EE-8DF4F4BF9E65}" presName="composite3" presStyleCnt="0"/>
      <dgm:spPr/>
    </dgm:pt>
    <dgm:pt modelId="{505FB548-16BB-4B4D-ADF0-ED76956910B9}" type="pres">
      <dgm:prSet presAssocID="{205151E3-23DA-435A-B9EE-8DF4F4BF9E65}" presName="background3" presStyleLbl="node3" presStyleIdx="4" presStyleCnt="6"/>
      <dgm:spPr/>
    </dgm:pt>
    <dgm:pt modelId="{5CFF7C0E-B607-49E7-8D65-4DB27A260E0E}" type="pres">
      <dgm:prSet presAssocID="{205151E3-23DA-435A-B9EE-8DF4F4BF9E65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09B44FF-A6C5-4151-9E25-567654C909F6}" type="pres">
      <dgm:prSet presAssocID="{205151E3-23DA-435A-B9EE-8DF4F4BF9E65}" presName="hierChild4" presStyleCnt="0"/>
      <dgm:spPr/>
    </dgm:pt>
    <dgm:pt modelId="{788A4602-4BDE-44D2-942C-2D77D005A6D7}" type="pres">
      <dgm:prSet presAssocID="{6C924F45-B88F-444D-B172-F5BB3861269A}" presName="Name23" presStyleLbl="parChTrans1D4" presStyleIdx="0" presStyleCnt="3"/>
      <dgm:spPr/>
      <dgm:t>
        <a:bodyPr/>
        <a:lstStyle/>
        <a:p>
          <a:endParaRPr lang="pl-PL"/>
        </a:p>
      </dgm:t>
    </dgm:pt>
    <dgm:pt modelId="{2B2ECDA9-15C1-4B74-B83C-FB8BC40344F5}" type="pres">
      <dgm:prSet presAssocID="{CEB94E8E-D7E4-4733-A5BF-7A2092B700BE}" presName="hierRoot4" presStyleCnt="0"/>
      <dgm:spPr/>
    </dgm:pt>
    <dgm:pt modelId="{B039A3CA-78CD-4FF0-8655-132097DFA283}" type="pres">
      <dgm:prSet presAssocID="{CEB94E8E-D7E4-4733-A5BF-7A2092B700BE}" presName="composite4" presStyleCnt="0"/>
      <dgm:spPr/>
    </dgm:pt>
    <dgm:pt modelId="{419897D5-341E-4E2F-8D95-088AF5DAD9F5}" type="pres">
      <dgm:prSet presAssocID="{CEB94E8E-D7E4-4733-A5BF-7A2092B700BE}" presName="background4" presStyleLbl="node4" presStyleIdx="0" presStyleCnt="3"/>
      <dgm:spPr/>
    </dgm:pt>
    <dgm:pt modelId="{B82D759D-E73B-43A2-A573-2EB26215D512}" type="pres">
      <dgm:prSet presAssocID="{CEB94E8E-D7E4-4733-A5BF-7A2092B700BE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E8C248E-8C52-40D3-B24E-9A80E3CBAA89}" type="pres">
      <dgm:prSet presAssocID="{CEB94E8E-D7E4-4733-A5BF-7A2092B700BE}" presName="hierChild5" presStyleCnt="0"/>
      <dgm:spPr/>
    </dgm:pt>
    <dgm:pt modelId="{9546CE2C-76C5-4913-8C0F-BB390A090BB4}" type="pres">
      <dgm:prSet presAssocID="{744782FC-18DE-4540-B994-758BBD000B76}" presName="Name23" presStyleLbl="parChTrans1D4" presStyleIdx="1" presStyleCnt="3"/>
      <dgm:spPr/>
      <dgm:t>
        <a:bodyPr/>
        <a:lstStyle/>
        <a:p>
          <a:endParaRPr lang="pl-PL"/>
        </a:p>
      </dgm:t>
    </dgm:pt>
    <dgm:pt modelId="{F2C24B2C-B1E2-4EE8-B0E8-7153F50FE80A}" type="pres">
      <dgm:prSet presAssocID="{472D9D76-1FAE-44E1-A329-C9D386EBCFEE}" presName="hierRoot4" presStyleCnt="0"/>
      <dgm:spPr/>
    </dgm:pt>
    <dgm:pt modelId="{741108B2-249E-446D-ADF7-8404048D6042}" type="pres">
      <dgm:prSet presAssocID="{472D9D76-1FAE-44E1-A329-C9D386EBCFEE}" presName="composite4" presStyleCnt="0"/>
      <dgm:spPr/>
    </dgm:pt>
    <dgm:pt modelId="{328A193B-01FB-4A01-85B8-FE2C2A193CC9}" type="pres">
      <dgm:prSet presAssocID="{472D9D76-1FAE-44E1-A329-C9D386EBCFEE}" presName="background4" presStyleLbl="node4" presStyleIdx="1" presStyleCnt="3"/>
      <dgm:spPr/>
    </dgm:pt>
    <dgm:pt modelId="{AE11CB86-934B-4B98-BD3A-371D424E8B3E}" type="pres">
      <dgm:prSet presAssocID="{472D9D76-1FAE-44E1-A329-C9D386EBCFEE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CF87EAA-60BB-4429-B2F0-FCDC96A2A0C8}" type="pres">
      <dgm:prSet presAssocID="{472D9D76-1FAE-44E1-A329-C9D386EBCFEE}" presName="hierChild5" presStyleCnt="0"/>
      <dgm:spPr/>
    </dgm:pt>
    <dgm:pt modelId="{A40B482D-2571-4CC0-9AC8-FA72702D7B83}" type="pres">
      <dgm:prSet presAssocID="{B2A6FEB0-64EC-441C-918E-086E54EB0D1B}" presName="Name23" presStyleLbl="parChTrans1D4" presStyleIdx="2" presStyleCnt="3"/>
      <dgm:spPr/>
      <dgm:t>
        <a:bodyPr/>
        <a:lstStyle/>
        <a:p>
          <a:endParaRPr lang="pl-PL"/>
        </a:p>
      </dgm:t>
    </dgm:pt>
    <dgm:pt modelId="{093D7A58-FBF4-4BF1-B91E-E21845385F27}" type="pres">
      <dgm:prSet presAssocID="{4F175706-EC51-4BAC-AC93-AF616AA25960}" presName="hierRoot4" presStyleCnt="0"/>
      <dgm:spPr/>
    </dgm:pt>
    <dgm:pt modelId="{D27DD13D-EF42-4F7D-957F-90F2506420B9}" type="pres">
      <dgm:prSet presAssocID="{4F175706-EC51-4BAC-AC93-AF616AA25960}" presName="composite4" presStyleCnt="0"/>
      <dgm:spPr/>
    </dgm:pt>
    <dgm:pt modelId="{10C7379E-D090-495F-B8D2-7FA05458255A}" type="pres">
      <dgm:prSet presAssocID="{4F175706-EC51-4BAC-AC93-AF616AA25960}" presName="background4" presStyleLbl="node4" presStyleIdx="2" presStyleCnt="3"/>
      <dgm:spPr/>
    </dgm:pt>
    <dgm:pt modelId="{7467BF3C-3527-4CED-A377-EBA6E3F530E1}" type="pres">
      <dgm:prSet presAssocID="{4F175706-EC51-4BAC-AC93-AF616AA25960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E126E6D-0EA6-4AA0-A9C8-B44B15C762BC}" type="pres">
      <dgm:prSet presAssocID="{4F175706-EC51-4BAC-AC93-AF616AA25960}" presName="hierChild5" presStyleCnt="0"/>
      <dgm:spPr/>
    </dgm:pt>
    <dgm:pt modelId="{BC683BEF-7FE5-4707-A90F-03DA76980B44}" type="pres">
      <dgm:prSet presAssocID="{676E9038-C737-448F-A3A5-9F42558BDF08}" presName="Name17" presStyleLbl="parChTrans1D3" presStyleIdx="5" presStyleCnt="6"/>
      <dgm:spPr/>
      <dgm:t>
        <a:bodyPr/>
        <a:lstStyle/>
        <a:p>
          <a:endParaRPr lang="pl-PL"/>
        </a:p>
      </dgm:t>
    </dgm:pt>
    <dgm:pt modelId="{C9A93FF7-38B6-43CB-A385-FF8F9327EA4D}" type="pres">
      <dgm:prSet presAssocID="{A892E6C1-4546-4A84-99FD-2AEFD7604E61}" presName="hierRoot3" presStyleCnt="0"/>
      <dgm:spPr/>
    </dgm:pt>
    <dgm:pt modelId="{06502A78-7688-4613-BACB-37082F967F09}" type="pres">
      <dgm:prSet presAssocID="{A892E6C1-4546-4A84-99FD-2AEFD7604E61}" presName="composite3" presStyleCnt="0"/>
      <dgm:spPr/>
    </dgm:pt>
    <dgm:pt modelId="{C04D725F-D0D1-43ED-85CC-8F672E939A08}" type="pres">
      <dgm:prSet presAssocID="{A892E6C1-4546-4A84-99FD-2AEFD7604E61}" presName="background3" presStyleLbl="node3" presStyleIdx="5" presStyleCnt="6"/>
      <dgm:spPr/>
    </dgm:pt>
    <dgm:pt modelId="{A0F393E4-8DCE-4B53-AEFB-A2BAF326B022}" type="pres">
      <dgm:prSet presAssocID="{A892E6C1-4546-4A84-99FD-2AEFD7604E61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BDD43EC-9F63-40A8-84A4-16C186D44F7C}" type="pres">
      <dgm:prSet presAssocID="{A892E6C1-4546-4A84-99FD-2AEFD7604E61}" presName="hierChild4" presStyleCnt="0"/>
      <dgm:spPr/>
    </dgm:pt>
  </dgm:ptLst>
  <dgm:cxnLst>
    <dgm:cxn modelId="{A2EA5F52-4402-4A73-ACD3-E6CDBEEAC125}" type="presOf" srcId="{421339F6-DBB2-47F4-8223-5F77693B19D4}" destId="{AED0AA26-F88C-48B9-B30C-2AF9775A16CC}" srcOrd="0" destOrd="0" presId="urn:microsoft.com/office/officeart/2005/8/layout/hierarchy1"/>
    <dgm:cxn modelId="{85DBA1B5-622B-48AA-B03C-6CF889266412}" srcId="{72ACD921-E6FB-41E9-B7E2-2DFD9DC56752}" destId="{868DB353-9661-4978-A818-7EE33B5AA78A}" srcOrd="0" destOrd="0" parTransId="{19771794-CADA-4EF3-81FB-460AF6F3EB78}" sibTransId="{BEAA894F-1488-44AD-BC8D-D5FA2D7D8116}"/>
    <dgm:cxn modelId="{AD352920-DB2D-41FE-AB1A-D243B4509429}" type="presOf" srcId="{C307E01C-A068-4636-B210-A0F99F41644E}" destId="{501CFFA4-2E28-4E0A-AEC4-EEE5981F6799}" srcOrd="0" destOrd="0" presId="urn:microsoft.com/office/officeart/2005/8/layout/hierarchy1"/>
    <dgm:cxn modelId="{7B02F722-BC80-4AC7-8330-BB8C80FE4120}" type="presOf" srcId="{B5E87488-78E3-4328-984C-1F2EA61AF7C1}" destId="{B7CC82DA-0109-4D24-BD4F-10A84B3A88DA}" srcOrd="0" destOrd="0" presId="urn:microsoft.com/office/officeart/2005/8/layout/hierarchy1"/>
    <dgm:cxn modelId="{D42B0786-61D6-4891-BEF4-7B462ACC6CDA}" srcId="{868DB353-9661-4978-A818-7EE33B5AA78A}" destId="{22AABDEC-148B-4151-8CED-114A37CE676A}" srcOrd="1" destOrd="0" parTransId="{9564E974-E0C6-4AD6-AA4A-701354A59C8F}" sibTransId="{2584E6AC-FCA8-48F2-9B3A-D1B1CA7817B7}"/>
    <dgm:cxn modelId="{909B7851-1F6C-4C23-BF1D-504CF47747F4}" type="presOf" srcId="{22AABDEC-148B-4151-8CED-114A37CE676A}" destId="{E0855F86-8EDD-4ED9-AF1A-02F1DC6F66CD}" srcOrd="0" destOrd="0" presId="urn:microsoft.com/office/officeart/2005/8/layout/hierarchy1"/>
    <dgm:cxn modelId="{C4C8170C-37D3-4B8D-B5E5-AA4C90797DC0}" srcId="{22AABDEC-148B-4151-8CED-114A37CE676A}" destId="{CFCE1C2E-9B6D-4FD2-954C-D5FA58EF1C4A}" srcOrd="0" destOrd="0" parTransId="{421339F6-DBB2-47F4-8223-5F77693B19D4}" sibTransId="{078574DE-FC3C-4870-A47D-4AE26779AD5E}"/>
    <dgm:cxn modelId="{84E91347-C49F-4C64-AC50-5768D4DDBAC8}" type="presOf" srcId="{CFCE1C2E-9B6D-4FD2-954C-D5FA58EF1C4A}" destId="{E880E39C-A143-4165-A96F-39770BAEAB1B}" srcOrd="0" destOrd="0" presId="urn:microsoft.com/office/officeart/2005/8/layout/hierarchy1"/>
    <dgm:cxn modelId="{8973D64B-00CF-46B1-81BD-10853E15BC88}" type="presOf" srcId="{1CC186D3-1FCD-4052-93CA-612E029BD5FB}" destId="{5C2A9CFD-B9E0-48EC-8F06-29F2DB0B23C9}" srcOrd="0" destOrd="0" presId="urn:microsoft.com/office/officeart/2005/8/layout/hierarchy1"/>
    <dgm:cxn modelId="{40898F12-644B-47AF-8EC2-1823A51CF554}" srcId="{868DB353-9661-4978-A818-7EE33B5AA78A}" destId="{D4B51ED0-8B67-4218-9EC8-34D4217E260C}" srcOrd="0" destOrd="0" parTransId="{1CC186D3-1FCD-4052-93CA-612E029BD5FB}" sibTransId="{8553FB3B-9BCD-4672-9307-588A9C1581D2}"/>
    <dgm:cxn modelId="{BCA4638B-749E-40B3-A590-7A9793FB043B}" srcId="{D4B51ED0-8B67-4218-9EC8-34D4217E260C}" destId="{5157BA5A-4D5D-4C4A-B6BF-BCB886B7F704}" srcOrd="0" destOrd="0" parTransId="{C307E01C-A068-4636-B210-A0F99F41644E}" sibTransId="{D8F7A779-039A-4419-8A37-5799A057CDC4}"/>
    <dgm:cxn modelId="{9CC5D901-3802-4085-A22E-2380CDAB86B6}" type="presOf" srcId="{5157BA5A-4D5D-4C4A-B6BF-BCB886B7F704}" destId="{5F8A402D-283F-4751-A3A8-61C60D2A907F}" srcOrd="0" destOrd="0" presId="urn:microsoft.com/office/officeart/2005/8/layout/hierarchy1"/>
    <dgm:cxn modelId="{53809572-8734-479C-9AB4-98F90B1E9F7F}" type="presOf" srcId="{744782FC-18DE-4540-B994-758BBD000B76}" destId="{9546CE2C-76C5-4913-8C0F-BB390A090BB4}" srcOrd="0" destOrd="0" presId="urn:microsoft.com/office/officeart/2005/8/layout/hierarchy1"/>
    <dgm:cxn modelId="{F39A088F-8F58-4051-A020-DBF676CDA065}" srcId="{22AABDEC-148B-4151-8CED-114A37CE676A}" destId="{205151E3-23DA-435A-B9EE-8DF4F4BF9E65}" srcOrd="1" destOrd="0" parTransId="{BC38E8C2-D82A-4C32-B9DB-258DD80004D9}" sibTransId="{A9B43F2C-F685-4356-B1BB-91D182089C45}"/>
    <dgm:cxn modelId="{6BE11E82-00AD-4F44-8C9D-A1A586E12FB1}" type="presOf" srcId="{6C924F45-B88F-444D-B172-F5BB3861269A}" destId="{788A4602-4BDE-44D2-942C-2D77D005A6D7}" srcOrd="0" destOrd="0" presId="urn:microsoft.com/office/officeart/2005/8/layout/hierarchy1"/>
    <dgm:cxn modelId="{CBD0EC32-210E-4B5C-8BC6-68CB6D5DBEF4}" type="presOf" srcId="{CEB94E8E-D7E4-4733-A5BF-7A2092B700BE}" destId="{B82D759D-E73B-43A2-A573-2EB26215D512}" srcOrd="0" destOrd="0" presId="urn:microsoft.com/office/officeart/2005/8/layout/hierarchy1"/>
    <dgm:cxn modelId="{0A03CECD-1CD6-4CD1-A01B-6499F6AC5F86}" type="presOf" srcId="{676E9038-C737-448F-A3A5-9F42558BDF08}" destId="{BC683BEF-7FE5-4707-A90F-03DA76980B44}" srcOrd="0" destOrd="0" presId="urn:microsoft.com/office/officeart/2005/8/layout/hierarchy1"/>
    <dgm:cxn modelId="{3FC3CA89-1165-4500-B8A1-DDDB9D8E137A}" type="presOf" srcId="{8E3DA1E4-CC2A-408A-9122-846C6074836A}" destId="{88029573-DABC-4BE3-9964-6DF375BA0D4C}" srcOrd="0" destOrd="0" presId="urn:microsoft.com/office/officeart/2005/8/layout/hierarchy1"/>
    <dgm:cxn modelId="{9838DC4C-2D71-4FF0-9BE0-360EA6DB178F}" type="presOf" srcId="{B2A6FEB0-64EC-441C-918E-086E54EB0D1B}" destId="{A40B482D-2571-4CC0-9AC8-FA72702D7B83}" srcOrd="0" destOrd="0" presId="urn:microsoft.com/office/officeart/2005/8/layout/hierarchy1"/>
    <dgm:cxn modelId="{26E5F798-01E6-4D9F-A290-D49513FA34AC}" type="presOf" srcId="{4F175706-EC51-4BAC-AC93-AF616AA25960}" destId="{7467BF3C-3527-4CED-A377-EBA6E3F530E1}" srcOrd="0" destOrd="0" presId="urn:microsoft.com/office/officeart/2005/8/layout/hierarchy1"/>
    <dgm:cxn modelId="{EF2BEC58-21D9-42DD-A6BE-867D771600C4}" srcId="{205151E3-23DA-435A-B9EE-8DF4F4BF9E65}" destId="{CEB94E8E-D7E4-4733-A5BF-7A2092B700BE}" srcOrd="0" destOrd="0" parTransId="{6C924F45-B88F-444D-B172-F5BB3861269A}" sibTransId="{AAEF30AA-C2F9-4DE9-92AE-9C63B3385D9B}"/>
    <dgm:cxn modelId="{1526A780-491B-49A4-B043-FDD1A9777F5E}" srcId="{22AABDEC-148B-4151-8CED-114A37CE676A}" destId="{A892E6C1-4546-4A84-99FD-2AEFD7604E61}" srcOrd="2" destOrd="0" parTransId="{676E9038-C737-448F-A3A5-9F42558BDF08}" sibTransId="{56295E04-A801-434A-8493-D27BAC98EE9B}"/>
    <dgm:cxn modelId="{2C7E18B6-9E18-4FB1-95B8-BB3169A703EC}" srcId="{205151E3-23DA-435A-B9EE-8DF4F4BF9E65}" destId="{472D9D76-1FAE-44E1-A329-C9D386EBCFEE}" srcOrd="1" destOrd="0" parTransId="{744782FC-18DE-4540-B994-758BBD000B76}" sibTransId="{735A7477-ADD6-4EAB-BB6F-A965388CABEB}"/>
    <dgm:cxn modelId="{822E1F79-980F-438A-A887-1FBFD365442B}" type="presOf" srcId="{BC38E8C2-D82A-4C32-B9DB-258DD80004D9}" destId="{E61BB069-370E-4E50-9250-E8C59C7F6576}" srcOrd="0" destOrd="0" presId="urn:microsoft.com/office/officeart/2005/8/layout/hierarchy1"/>
    <dgm:cxn modelId="{1A71E4EC-A4B6-4E64-BA4F-8B4DD9D6633A}" type="presOf" srcId="{472D9D76-1FAE-44E1-A329-C9D386EBCFEE}" destId="{AE11CB86-934B-4B98-BD3A-371D424E8B3E}" srcOrd="0" destOrd="0" presId="urn:microsoft.com/office/officeart/2005/8/layout/hierarchy1"/>
    <dgm:cxn modelId="{C90764F8-B2C1-4523-BDE6-4BB1D2218DE7}" srcId="{205151E3-23DA-435A-B9EE-8DF4F4BF9E65}" destId="{4F175706-EC51-4BAC-AC93-AF616AA25960}" srcOrd="2" destOrd="0" parTransId="{B2A6FEB0-64EC-441C-918E-086E54EB0D1B}" sibTransId="{CFB800AD-9A62-4FE2-A600-43A1AB38CC3C}"/>
    <dgm:cxn modelId="{46FD8FFF-4B61-4672-9A00-BD18304EAB9A}" type="presOf" srcId="{A892E6C1-4546-4A84-99FD-2AEFD7604E61}" destId="{A0F393E4-8DCE-4B53-AEFB-A2BAF326B022}" srcOrd="0" destOrd="0" presId="urn:microsoft.com/office/officeart/2005/8/layout/hierarchy1"/>
    <dgm:cxn modelId="{DD69EA3B-D151-42BE-B968-83C5AF636A09}" type="presOf" srcId="{9564E974-E0C6-4AD6-AA4A-701354A59C8F}" destId="{95684D25-0463-42E0-9F8A-E8B54C2E907A}" srcOrd="0" destOrd="0" presId="urn:microsoft.com/office/officeart/2005/8/layout/hierarchy1"/>
    <dgm:cxn modelId="{2A83A7EF-0DA1-43B9-8890-6E3C82682009}" type="presOf" srcId="{47A24863-9F53-4169-8C3D-4B3EBF078C49}" destId="{AE976026-ABE1-455E-BAE4-A231E782ACAF}" srcOrd="0" destOrd="0" presId="urn:microsoft.com/office/officeart/2005/8/layout/hierarchy1"/>
    <dgm:cxn modelId="{9513F761-2CC8-431B-8311-8BE0CCE37D54}" type="presOf" srcId="{205151E3-23DA-435A-B9EE-8DF4F4BF9E65}" destId="{5CFF7C0E-B607-49E7-8D65-4DB27A260E0E}" srcOrd="0" destOrd="0" presId="urn:microsoft.com/office/officeart/2005/8/layout/hierarchy1"/>
    <dgm:cxn modelId="{A26E0F73-0DFB-42D1-9118-3BA200DAAB9A}" srcId="{D4B51ED0-8B67-4218-9EC8-34D4217E260C}" destId="{8E3DA1E4-CC2A-408A-9122-846C6074836A}" srcOrd="1" destOrd="0" parTransId="{47A24863-9F53-4169-8C3D-4B3EBF078C49}" sibTransId="{30587B44-F8E5-46F5-8D85-6559B84C435C}"/>
    <dgm:cxn modelId="{EC410FDA-CC1E-4DA9-8293-095F17C244B5}" type="presOf" srcId="{D4B51ED0-8B67-4218-9EC8-34D4217E260C}" destId="{CCE25AB2-DDEB-448D-9C5B-512C73195142}" srcOrd="0" destOrd="0" presId="urn:microsoft.com/office/officeart/2005/8/layout/hierarchy1"/>
    <dgm:cxn modelId="{64187B9B-EE41-4034-A59B-8AC1D51F424A}" type="presOf" srcId="{00268977-ADA4-4551-BCA6-7CF51001198C}" destId="{56B9C0AF-4252-487B-A412-4351825BF2EC}" srcOrd="0" destOrd="0" presId="urn:microsoft.com/office/officeart/2005/8/layout/hierarchy1"/>
    <dgm:cxn modelId="{8D40A365-1C90-4DE8-B63E-CE19A288E099}" type="presOf" srcId="{868DB353-9661-4978-A818-7EE33B5AA78A}" destId="{A00CE90D-BDD3-4110-A9BA-1572701699E7}" srcOrd="0" destOrd="0" presId="urn:microsoft.com/office/officeart/2005/8/layout/hierarchy1"/>
    <dgm:cxn modelId="{1FDD2C30-A6CE-44CC-93B8-D950DEE79B2F}" srcId="{D4B51ED0-8B67-4218-9EC8-34D4217E260C}" destId="{B5E87488-78E3-4328-984C-1F2EA61AF7C1}" srcOrd="2" destOrd="0" parTransId="{00268977-ADA4-4551-BCA6-7CF51001198C}" sibTransId="{69ABA33A-1418-4C36-ACF6-4CEB8028199C}"/>
    <dgm:cxn modelId="{C534C49B-43BD-49D8-ACF4-18F18EC03672}" type="presOf" srcId="{72ACD921-E6FB-41E9-B7E2-2DFD9DC56752}" destId="{2DD9ABD6-48E2-48E8-AD4A-067BCFD69B05}" srcOrd="0" destOrd="0" presId="urn:microsoft.com/office/officeart/2005/8/layout/hierarchy1"/>
    <dgm:cxn modelId="{B1EBFC44-5E8A-41B7-B411-56C6B7498B25}" type="presParOf" srcId="{2DD9ABD6-48E2-48E8-AD4A-067BCFD69B05}" destId="{2334B092-D869-4CC3-9015-B9DDB577C248}" srcOrd="0" destOrd="0" presId="urn:microsoft.com/office/officeart/2005/8/layout/hierarchy1"/>
    <dgm:cxn modelId="{00F487F8-88CA-48F7-9A6C-11A62DAACA82}" type="presParOf" srcId="{2334B092-D869-4CC3-9015-B9DDB577C248}" destId="{F62FC25C-9484-4F91-9C90-BC8621881D85}" srcOrd="0" destOrd="0" presId="urn:microsoft.com/office/officeart/2005/8/layout/hierarchy1"/>
    <dgm:cxn modelId="{046CAEC4-034C-46B5-9120-8BFC83B2016B}" type="presParOf" srcId="{F62FC25C-9484-4F91-9C90-BC8621881D85}" destId="{E4046072-4C26-4328-A9F5-B7E376514CDF}" srcOrd="0" destOrd="0" presId="urn:microsoft.com/office/officeart/2005/8/layout/hierarchy1"/>
    <dgm:cxn modelId="{1FB08309-7FAC-45FD-8CB1-AD5C34E7763A}" type="presParOf" srcId="{F62FC25C-9484-4F91-9C90-BC8621881D85}" destId="{A00CE90D-BDD3-4110-A9BA-1572701699E7}" srcOrd="1" destOrd="0" presId="urn:microsoft.com/office/officeart/2005/8/layout/hierarchy1"/>
    <dgm:cxn modelId="{5D66713F-9FB9-4096-BC8B-81F386626693}" type="presParOf" srcId="{2334B092-D869-4CC3-9015-B9DDB577C248}" destId="{50BC2583-C71E-42BD-9FBD-36C1586CBE1B}" srcOrd="1" destOrd="0" presId="urn:microsoft.com/office/officeart/2005/8/layout/hierarchy1"/>
    <dgm:cxn modelId="{EBEB9345-BA19-47FB-AF68-CEF8A3FED6B9}" type="presParOf" srcId="{50BC2583-C71E-42BD-9FBD-36C1586CBE1B}" destId="{5C2A9CFD-B9E0-48EC-8F06-29F2DB0B23C9}" srcOrd="0" destOrd="0" presId="urn:microsoft.com/office/officeart/2005/8/layout/hierarchy1"/>
    <dgm:cxn modelId="{8FFAC36E-D11F-4985-8081-1EE0B7128314}" type="presParOf" srcId="{50BC2583-C71E-42BD-9FBD-36C1586CBE1B}" destId="{6A60FA29-41FA-467E-ACD8-547439825C20}" srcOrd="1" destOrd="0" presId="urn:microsoft.com/office/officeart/2005/8/layout/hierarchy1"/>
    <dgm:cxn modelId="{4631ABEC-1260-4400-965F-846BCDDFF422}" type="presParOf" srcId="{6A60FA29-41FA-467E-ACD8-547439825C20}" destId="{8918E91B-62D0-4D1C-999D-6B96E9D1C5B0}" srcOrd="0" destOrd="0" presId="urn:microsoft.com/office/officeart/2005/8/layout/hierarchy1"/>
    <dgm:cxn modelId="{A765450D-094C-44DA-8AAC-B6429CDE4CC4}" type="presParOf" srcId="{8918E91B-62D0-4D1C-999D-6B96E9D1C5B0}" destId="{0C259727-43B0-4838-A1C3-BDA9A6503635}" srcOrd="0" destOrd="0" presId="urn:microsoft.com/office/officeart/2005/8/layout/hierarchy1"/>
    <dgm:cxn modelId="{F706B364-4607-4E65-B97F-3E6E57A8110D}" type="presParOf" srcId="{8918E91B-62D0-4D1C-999D-6B96E9D1C5B0}" destId="{CCE25AB2-DDEB-448D-9C5B-512C73195142}" srcOrd="1" destOrd="0" presId="urn:microsoft.com/office/officeart/2005/8/layout/hierarchy1"/>
    <dgm:cxn modelId="{F3083E5A-CF7E-4BD8-A686-D0B62451CF5C}" type="presParOf" srcId="{6A60FA29-41FA-467E-ACD8-547439825C20}" destId="{3B6C4FF6-7610-41CF-B9F0-97881619C476}" srcOrd="1" destOrd="0" presId="urn:microsoft.com/office/officeart/2005/8/layout/hierarchy1"/>
    <dgm:cxn modelId="{28F6F181-7BBC-48B2-A5DF-DE828D12A073}" type="presParOf" srcId="{3B6C4FF6-7610-41CF-B9F0-97881619C476}" destId="{501CFFA4-2E28-4E0A-AEC4-EEE5981F6799}" srcOrd="0" destOrd="0" presId="urn:microsoft.com/office/officeart/2005/8/layout/hierarchy1"/>
    <dgm:cxn modelId="{013D065E-E45B-4860-A92A-446B8527FCFD}" type="presParOf" srcId="{3B6C4FF6-7610-41CF-B9F0-97881619C476}" destId="{878213BC-5B01-4F03-83A8-ECB99C850E3D}" srcOrd="1" destOrd="0" presId="urn:microsoft.com/office/officeart/2005/8/layout/hierarchy1"/>
    <dgm:cxn modelId="{2DE98838-1D80-4925-BA2F-9EA872452FB2}" type="presParOf" srcId="{878213BC-5B01-4F03-83A8-ECB99C850E3D}" destId="{5E04E7AF-1232-4A20-95F4-46DF917C9199}" srcOrd="0" destOrd="0" presId="urn:microsoft.com/office/officeart/2005/8/layout/hierarchy1"/>
    <dgm:cxn modelId="{BB79EC12-CE04-4EC6-8A30-0E24C6DC91E7}" type="presParOf" srcId="{5E04E7AF-1232-4A20-95F4-46DF917C9199}" destId="{4CA28D05-5F88-42D8-8CC4-93614BE75590}" srcOrd="0" destOrd="0" presId="urn:microsoft.com/office/officeart/2005/8/layout/hierarchy1"/>
    <dgm:cxn modelId="{55E90493-7E83-4C9B-9917-80390BE4B8A5}" type="presParOf" srcId="{5E04E7AF-1232-4A20-95F4-46DF917C9199}" destId="{5F8A402D-283F-4751-A3A8-61C60D2A907F}" srcOrd="1" destOrd="0" presId="urn:microsoft.com/office/officeart/2005/8/layout/hierarchy1"/>
    <dgm:cxn modelId="{75209473-34C3-4C9D-B0C3-4FC0C31109C4}" type="presParOf" srcId="{878213BC-5B01-4F03-83A8-ECB99C850E3D}" destId="{16DE777E-48FB-460C-99FA-0B21F75CE156}" srcOrd="1" destOrd="0" presId="urn:microsoft.com/office/officeart/2005/8/layout/hierarchy1"/>
    <dgm:cxn modelId="{806CB8CE-687C-4019-83A3-D859D608F025}" type="presParOf" srcId="{3B6C4FF6-7610-41CF-B9F0-97881619C476}" destId="{AE976026-ABE1-455E-BAE4-A231E782ACAF}" srcOrd="2" destOrd="0" presId="urn:microsoft.com/office/officeart/2005/8/layout/hierarchy1"/>
    <dgm:cxn modelId="{BE4473ED-409C-4E64-8C94-E201BC05EF46}" type="presParOf" srcId="{3B6C4FF6-7610-41CF-B9F0-97881619C476}" destId="{935EE83F-47D8-4C95-8346-49049A916868}" srcOrd="3" destOrd="0" presId="urn:microsoft.com/office/officeart/2005/8/layout/hierarchy1"/>
    <dgm:cxn modelId="{B9716B1B-E740-46EF-A233-B793F9BB0930}" type="presParOf" srcId="{935EE83F-47D8-4C95-8346-49049A916868}" destId="{C2E773E0-6DBC-4D94-8A25-2338058BCB16}" srcOrd="0" destOrd="0" presId="urn:microsoft.com/office/officeart/2005/8/layout/hierarchy1"/>
    <dgm:cxn modelId="{5860A1DF-232C-4CAA-B690-BFD0D3F95ABC}" type="presParOf" srcId="{C2E773E0-6DBC-4D94-8A25-2338058BCB16}" destId="{C899E75A-AA39-4526-8866-C835CE15AFAC}" srcOrd="0" destOrd="0" presId="urn:microsoft.com/office/officeart/2005/8/layout/hierarchy1"/>
    <dgm:cxn modelId="{BCCC346D-4660-4084-ADC3-926DF210AE5B}" type="presParOf" srcId="{C2E773E0-6DBC-4D94-8A25-2338058BCB16}" destId="{88029573-DABC-4BE3-9964-6DF375BA0D4C}" srcOrd="1" destOrd="0" presId="urn:microsoft.com/office/officeart/2005/8/layout/hierarchy1"/>
    <dgm:cxn modelId="{04BAA3A9-D2DA-4F05-AB67-FDAEB4C08274}" type="presParOf" srcId="{935EE83F-47D8-4C95-8346-49049A916868}" destId="{C6D3F890-9EA7-45BC-BD20-ED8DF061750D}" srcOrd="1" destOrd="0" presId="urn:microsoft.com/office/officeart/2005/8/layout/hierarchy1"/>
    <dgm:cxn modelId="{2BE76428-8BF6-4B1F-8D73-C4A1A9FC84EB}" type="presParOf" srcId="{3B6C4FF6-7610-41CF-B9F0-97881619C476}" destId="{56B9C0AF-4252-487B-A412-4351825BF2EC}" srcOrd="4" destOrd="0" presId="urn:microsoft.com/office/officeart/2005/8/layout/hierarchy1"/>
    <dgm:cxn modelId="{BFE7768D-FCCE-475A-853B-F649F8E8673B}" type="presParOf" srcId="{3B6C4FF6-7610-41CF-B9F0-97881619C476}" destId="{2E6B024F-7EC3-49ED-96E1-0A8678242391}" srcOrd="5" destOrd="0" presId="urn:microsoft.com/office/officeart/2005/8/layout/hierarchy1"/>
    <dgm:cxn modelId="{00FA4BFF-ED75-46B2-A24F-33EDFDEB8912}" type="presParOf" srcId="{2E6B024F-7EC3-49ED-96E1-0A8678242391}" destId="{7C5289A1-3767-47CD-8D75-5768195DAB19}" srcOrd="0" destOrd="0" presId="urn:microsoft.com/office/officeart/2005/8/layout/hierarchy1"/>
    <dgm:cxn modelId="{4F60545A-EF50-4528-A5AA-32431A9DE7D0}" type="presParOf" srcId="{7C5289A1-3767-47CD-8D75-5768195DAB19}" destId="{A355ED6E-B7D6-4604-AC56-39F4F6B65DFC}" srcOrd="0" destOrd="0" presId="urn:microsoft.com/office/officeart/2005/8/layout/hierarchy1"/>
    <dgm:cxn modelId="{74FC58E4-EFF0-49D1-B62B-B3336CDE6223}" type="presParOf" srcId="{7C5289A1-3767-47CD-8D75-5768195DAB19}" destId="{B7CC82DA-0109-4D24-BD4F-10A84B3A88DA}" srcOrd="1" destOrd="0" presId="urn:microsoft.com/office/officeart/2005/8/layout/hierarchy1"/>
    <dgm:cxn modelId="{DD9B3A7A-8DF3-4F08-979B-96A8C619FC8B}" type="presParOf" srcId="{2E6B024F-7EC3-49ED-96E1-0A8678242391}" destId="{03838F79-28D7-4545-A165-FF351EA6516D}" srcOrd="1" destOrd="0" presId="urn:microsoft.com/office/officeart/2005/8/layout/hierarchy1"/>
    <dgm:cxn modelId="{C4F586F4-26EE-41DB-BDB6-411E40410148}" type="presParOf" srcId="{50BC2583-C71E-42BD-9FBD-36C1586CBE1B}" destId="{95684D25-0463-42E0-9F8A-E8B54C2E907A}" srcOrd="2" destOrd="0" presId="urn:microsoft.com/office/officeart/2005/8/layout/hierarchy1"/>
    <dgm:cxn modelId="{9BC578C9-77DD-4829-83AB-640F18BF6073}" type="presParOf" srcId="{50BC2583-C71E-42BD-9FBD-36C1586CBE1B}" destId="{61EB9621-A7E7-4E48-8EBB-8CEE8D35AC2C}" srcOrd="3" destOrd="0" presId="urn:microsoft.com/office/officeart/2005/8/layout/hierarchy1"/>
    <dgm:cxn modelId="{B4B063BA-9561-41AA-8019-B3102BD009EB}" type="presParOf" srcId="{61EB9621-A7E7-4E48-8EBB-8CEE8D35AC2C}" destId="{ACD29154-C3A2-4C8C-8DDB-54DC7DEFCA84}" srcOrd="0" destOrd="0" presId="urn:microsoft.com/office/officeart/2005/8/layout/hierarchy1"/>
    <dgm:cxn modelId="{D8D39BE8-1ECD-4F1D-9D54-7C916D8D2797}" type="presParOf" srcId="{ACD29154-C3A2-4C8C-8DDB-54DC7DEFCA84}" destId="{DEF9BE82-36AD-4AD1-B7F8-24F84B26F611}" srcOrd="0" destOrd="0" presId="urn:microsoft.com/office/officeart/2005/8/layout/hierarchy1"/>
    <dgm:cxn modelId="{98967B34-EDF8-4444-95DB-9F014ED98A9D}" type="presParOf" srcId="{ACD29154-C3A2-4C8C-8DDB-54DC7DEFCA84}" destId="{E0855F86-8EDD-4ED9-AF1A-02F1DC6F66CD}" srcOrd="1" destOrd="0" presId="urn:microsoft.com/office/officeart/2005/8/layout/hierarchy1"/>
    <dgm:cxn modelId="{BDB6BD81-6A9C-46C5-9A74-DD4270921533}" type="presParOf" srcId="{61EB9621-A7E7-4E48-8EBB-8CEE8D35AC2C}" destId="{F0A3727C-D855-4071-ABFF-832AE7F2EA2E}" srcOrd="1" destOrd="0" presId="urn:microsoft.com/office/officeart/2005/8/layout/hierarchy1"/>
    <dgm:cxn modelId="{3F4350FD-2821-444F-B094-304E9836C324}" type="presParOf" srcId="{F0A3727C-D855-4071-ABFF-832AE7F2EA2E}" destId="{AED0AA26-F88C-48B9-B30C-2AF9775A16CC}" srcOrd="0" destOrd="0" presId="urn:microsoft.com/office/officeart/2005/8/layout/hierarchy1"/>
    <dgm:cxn modelId="{9A5BE49F-075C-4B2A-96DB-A67FBE59B750}" type="presParOf" srcId="{F0A3727C-D855-4071-ABFF-832AE7F2EA2E}" destId="{8C8B1AA9-8B5B-44D6-8D74-B7828A489C41}" srcOrd="1" destOrd="0" presId="urn:microsoft.com/office/officeart/2005/8/layout/hierarchy1"/>
    <dgm:cxn modelId="{8C712671-53F0-49E0-BDEE-D0CA5613A940}" type="presParOf" srcId="{8C8B1AA9-8B5B-44D6-8D74-B7828A489C41}" destId="{0F4FE517-AD9A-40C5-AE7D-FE1B9F42C5B0}" srcOrd="0" destOrd="0" presId="urn:microsoft.com/office/officeart/2005/8/layout/hierarchy1"/>
    <dgm:cxn modelId="{C48B1410-0DE5-49ED-BC21-D2F4035B9DFD}" type="presParOf" srcId="{0F4FE517-AD9A-40C5-AE7D-FE1B9F42C5B0}" destId="{EF75CC24-8107-4E9B-8C35-B21E6F313B2D}" srcOrd="0" destOrd="0" presId="urn:microsoft.com/office/officeart/2005/8/layout/hierarchy1"/>
    <dgm:cxn modelId="{2AE454AB-0C28-4E6C-9657-B77944138AEB}" type="presParOf" srcId="{0F4FE517-AD9A-40C5-AE7D-FE1B9F42C5B0}" destId="{E880E39C-A143-4165-A96F-39770BAEAB1B}" srcOrd="1" destOrd="0" presId="urn:microsoft.com/office/officeart/2005/8/layout/hierarchy1"/>
    <dgm:cxn modelId="{FA1C3238-12BA-4FEA-A9B6-D0F1ABCE02FD}" type="presParOf" srcId="{8C8B1AA9-8B5B-44D6-8D74-B7828A489C41}" destId="{A78D1E3C-946F-48FE-901A-44036C1B7F6B}" srcOrd="1" destOrd="0" presId="urn:microsoft.com/office/officeart/2005/8/layout/hierarchy1"/>
    <dgm:cxn modelId="{09C30119-E7A9-445B-A41A-D5AD3FE3F5B8}" type="presParOf" srcId="{F0A3727C-D855-4071-ABFF-832AE7F2EA2E}" destId="{E61BB069-370E-4E50-9250-E8C59C7F6576}" srcOrd="2" destOrd="0" presId="urn:microsoft.com/office/officeart/2005/8/layout/hierarchy1"/>
    <dgm:cxn modelId="{09B75C04-8757-44F4-AE62-29D58738BA51}" type="presParOf" srcId="{F0A3727C-D855-4071-ABFF-832AE7F2EA2E}" destId="{3C4DBC51-33B5-408B-BAEB-9D81DFC0F6BF}" srcOrd="3" destOrd="0" presId="urn:microsoft.com/office/officeart/2005/8/layout/hierarchy1"/>
    <dgm:cxn modelId="{ACD6A6B9-E8CF-457A-9272-F37E99A27C12}" type="presParOf" srcId="{3C4DBC51-33B5-408B-BAEB-9D81DFC0F6BF}" destId="{AB472D20-6F11-4BED-8F9F-D154355650E9}" srcOrd="0" destOrd="0" presId="urn:microsoft.com/office/officeart/2005/8/layout/hierarchy1"/>
    <dgm:cxn modelId="{ED86A178-66D4-42C0-BD09-75FFC6468F0C}" type="presParOf" srcId="{AB472D20-6F11-4BED-8F9F-D154355650E9}" destId="{505FB548-16BB-4B4D-ADF0-ED76956910B9}" srcOrd="0" destOrd="0" presId="urn:microsoft.com/office/officeart/2005/8/layout/hierarchy1"/>
    <dgm:cxn modelId="{83E7E5BA-ED37-4A7E-A588-DEC248310278}" type="presParOf" srcId="{AB472D20-6F11-4BED-8F9F-D154355650E9}" destId="{5CFF7C0E-B607-49E7-8D65-4DB27A260E0E}" srcOrd="1" destOrd="0" presId="urn:microsoft.com/office/officeart/2005/8/layout/hierarchy1"/>
    <dgm:cxn modelId="{6D81A35D-8996-4299-B6F4-A502ABEDD435}" type="presParOf" srcId="{3C4DBC51-33B5-408B-BAEB-9D81DFC0F6BF}" destId="{709B44FF-A6C5-4151-9E25-567654C909F6}" srcOrd="1" destOrd="0" presId="urn:microsoft.com/office/officeart/2005/8/layout/hierarchy1"/>
    <dgm:cxn modelId="{D7BE8D77-6952-4B08-94F9-99E86DEE1C12}" type="presParOf" srcId="{709B44FF-A6C5-4151-9E25-567654C909F6}" destId="{788A4602-4BDE-44D2-942C-2D77D005A6D7}" srcOrd="0" destOrd="0" presId="urn:microsoft.com/office/officeart/2005/8/layout/hierarchy1"/>
    <dgm:cxn modelId="{4E050FEE-FD68-4AC7-98EC-58CE19C8E48F}" type="presParOf" srcId="{709B44FF-A6C5-4151-9E25-567654C909F6}" destId="{2B2ECDA9-15C1-4B74-B83C-FB8BC40344F5}" srcOrd="1" destOrd="0" presId="urn:microsoft.com/office/officeart/2005/8/layout/hierarchy1"/>
    <dgm:cxn modelId="{7AB15A0E-6234-436D-8F5E-679F35C79BF6}" type="presParOf" srcId="{2B2ECDA9-15C1-4B74-B83C-FB8BC40344F5}" destId="{B039A3CA-78CD-4FF0-8655-132097DFA283}" srcOrd="0" destOrd="0" presId="urn:microsoft.com/office/officeart/2005/8/layout/hierarchy1"/>
    <dgm:cxn modelId="{12A67FA9-61C0-4CB5-B37F-A3DF3437A265}" type="presParOf" srcId="{B039A3CA-78CD-4FF0-8655-132097DFA283}" destId="{419897D5-341E-4E2F-8D95-088AF5DAD9F5}" srcOrd="0" destOrd="0" presId="urn:microsoft.com/office/officeart/2005/8/layout/hierarchy1"/>
    <dgm:cxn modelId="{CECEABDF-EE7F-45D5-8E38-96D028AF2693}" type="presParOf" srcId="{B039A3CA-78CD-4FF0-8655-132097DFA283}" destId="{B82D759D-E73B-43A2-A573-2EB26215D512}" srcOrd="1" destOrd="0" presId="urn:microsoft.com/office/officeart/2005/8/layout/hierarchy1"/>
    <dgm:cxn modelId="{AEE3E21E-0EEF-4FDF-9CF8-A401517F96E5}" type="presParOf" srcId="{2B2ECDA9-15C1-4B74-B83C-FB8BC40344F5}" destId="{4E8C248E-8C52-40D3-B24E-9A80E3CBAA89}" srcOrd="1" destOrd="0" presId="urn:microsoft.com/office/officeart/2005/8/layout/hierarchy1"/>
    <dgm:cxn modelId="{664AB280-E340-4AC3-A0AD-37DDA4B6BF6B}" type="presParOf" srcId="{709B44FF-A6C5-4151-9E25-567654C909F6}" destId="{9546CE2C-76C5-4913-8C0F-BB390A090BB4}" srcOrd="2" destOrd="0" presId="urn:microsoft.com/office/officeart/2005/8/layout/hierarchy1"/>
    <dgm:cxn modelId="{87268411-EFFC-4FC1-89F4-E7D3FDF63738}" type="presParOf" srcId="{709B44FF-A6C5-4151-9E25-567654C909F6}" destId="{F2C24B2C-B1E2-4EE8-B0E8-7153F50FE80A}" srcOrd="3" destOrd="0" presId="urn:microsoft.com/office/officeart/2005/8/layout/hierarchy1"/>
    <dgm:cxn modelId="{985834AC-D1B8-4481-A17A-4A0D91845D82}" type="presParOf" srcId="{F2C24B2C-B1E2-4EE8-B0E8-7153F50FE80A}" destId="{741108B2-249E-446D-ADF7-8404048D6042}" srcOrd="0" destOrd="0" presId="urn:microsoft.com/office/officeart/2005/8/layout/hierarchy1"/>
    <dgm:cxn modelId="{22F24147-044A-4FBE-AFF3-28CFC5F786D2}" type="presParOf" srcId="{741108B2-249E-446D-ADF7-8404048D6042}" destId="{328A193B-01FB-4A01-85B8-FE2C2A193CC9}" srcOrd="0" destOrd="0" presId="urn:microsoft.com/office/officeart/2005/8/layout/hierarchy1"/>
    <dgm:cxn modelId="{00B94DB6-9BE5-4A26-808C-A06D3DE6CCF7}" type="presParOf" srcId="{741108B2-249E-446D-ADF7-8404048D6042}" destId="{AE11CB86-934B-4B98-BD3A-371D424E8B3E}" srcOrd="1" destOrd="0" presId="urn:microsoft.com/office/officeart/2005/8/layout/hierarchy1"/>
    <dgm:cxn modelId="{3DA663B4-B091-45B5-B986-628B0F9A6E87}" type="presParOf" srcId="{F2C24B2C-B1E2-4EE8-B0E8-7153F50FE80A}" destId="{BCF87EAA-60BB-4429-B2F0-FCDC96A2A0C8}" srcOrd="1" destOrd="0" presId="urn:microsoft.com/office/officeart/2005/8/layout/hierarchy1"/>
    <dgm:cxn modelId="{65659C25-7E5E-45AE-8286-A161F02AB341}" type="presParOf" srcId="{709B44FF-A6C5-4151-9E25-567654C909F6}" destId="{A40B482D-2571-4CC0-9AC8-FA72702D7B83}" srcOrd="4" destOrd="0" presId="urn:microsoft.com/office/officeart/2005/8/layout/hierarchy1"/>
    <dgm:cxn modelId="{2E944126-44E9-4265-99FF-AF1B4F242017}" type="presParOf" srcId="{709B44FF-A6C5-4151-9E25-567654C909F6}" destId="{093D7A58-FBF4-4BF1-B91E-E21845385F27}" srcOrd="5" destOrd="0" presId="urn:microsoft.com/office/officeart/2005/8/layout/hierarchy1"/>
    <dgm:cxn modelId="{66DFD0D0-9CF2-46E7-861C-53B4BB6CD0AC}" type="presParOf" srcId="{093D7A58-FBF4-4BF1-B91E-E21845385F27}" destId="{D27DD13D-EF42-4F7D-957F-90F2506420B9}" srcOrd="0" destOrd="0" presId="urn:microsoft.com/office/officeart/2005/8/layout/hierarchy1"/>
    <dgm:cxn modelId="{D0133CF2-E60F-4DCD-B32B-82E06E6159F6}" type="presParOf" srcId="{D27DD13D-EF42-4F7D-957F-90F2506420B9}" destId="{10C7379E-D090-495F-B8D2-7FA05458255A}" srcOrd="0" destOrd="0" presId="urn:microsoft.com/office/officeart/2005/8/layout/hierarchy1"/>
    <dgm:cxn modelId="{FCE023D6-D46D-444A-A06B-931ED73B5C5B}" type="presParOf" srcId="{D27DD13D-EF42-4F7D-957F-90F2506420B9}" destId="{7467BF3C-3527-4CED-A377-EBA6E3F530E1}" srcOrd="1" destOrd="0" presId="urn:microsoft.com/office/officeart/2005/8/layout/hierarchy1"/>
    <dgm:cxn modelId="{37061C70-083D-4AB9-A33D-EAC2918C3493}" type="presParOf" srcId="{093D7A58-FBF4-4BF1-B91E-E21845385F27}" destId="{5E126E6D-0EA6-4AA0-A9C8-B44B15C762BC}" srcOrd="1" destOrd="0" presId="urn:microsoft.com/office/officeart/2005/8/layout/hierarchy1"/>
    <dgm:cxn modelId="{9BE290FF-F546-4D8F-AA14-2A65A2BB6133}" type="presParOf" srcId="{F0A3727C-D855-4071-ABFF-832AE7F2EA2E}" destId="{BC683BEF-7FE5-4707-A90F-03DA76980B44}" srcOrd="4" destOrd="0" presId="urn:microsoft.com/office/officeart/2005/8/layout/hierarchy1"/>
    <dgm:cxn modelId="{B69A6C49-C2E3-4EEB-94CE-DA3E2BEF8249}" type="presParOf" srcId="{F0A3727C-D855-4071-ABFF-832AE7F2EA2E}" destId="{C9A93FF7-38B6-43CB-A385-FF8F9327EA4D}" srcOrd="5" destOrd="0" presId="urn:microsoft.com/office/officeart/2005/8/layout/hierarchy1"/>
    <dgm:cxn modelId="{67C14224-1589-4C9C-AEC0-AE885A34D163}" type="presParOf" srcId="{C9A93FF7-38B6-43CB-A385-FF8F9327EA4D}" destId="{06502A78-7688-4613-BACB-37082F967F09}" srcOrd="0" destOrd="0" presId="urn:microsoft.com/office/officeart/2005/8/layout/hierarchy1"/>
    <dgm:cxn modelId="{5AF38AF5-1A34-4F41-936D-6C9D57C34B7E}" type="presParOf" srcId="{06502A78-7688-4613-BACB-37082F967F09}" destId="{C04D725F-D0D1-43ED-85CC-8F672E939A08}" srcOrd="0" destOrd="0" presId="urn:microsoft.com/office/officeart/2005/8/layout/hierarchy1"/>
    <dgm:cxn modelId="{7B625935-B784-4DBD-B99C-B16303F0A473}" type="presParOf" srcId="{06502A78-7688-4613-BACB-37082F967F09}" destId="{A0F393E4-8DCE-4B53-AEFB-A2BAF326B022}" srcOrd="1" destOrd="0" presId="urn:microsoft.com/office/officeart/2005/8/layout/hierarchy1"/>
    <dgm:cxn modelId="{995D3EC2-0BD7-4568-8B59-B7F7DF057CF7}" type="presParOf" srcId="{C9A93FF7-38B6-43CB-A385-FF8F9327EA4D}" destId="{2BDD43EC-9F63-40A8-84A4-16C186D44F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CD921-E6FB-41E9-B7E2-2DFD9DC567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868DB353-9661-4978-A818-7EE33B5AA78A}">
      <dgm:prSet phldrT="[Tekst]"/>
      <dgm:spPr/>
      <dgm:t>
        <a:bodyPr/>
        <a:lstStyle/>
        <a:p>
          <a:r>
            <a:rPr lang="pl-PL" dirty="0" smtClean="0"/>
            <a:t>Cechy statystyczne</a:t>
          </a:r>
          <a:endParaRPr lang="pl-PL" dirty="0"/>
        </a:p>
      </dgm:t>
    </dgm:pt>
    <dgm:pt modelId="{19771794-CADA-4EF3-81FB-460AF6F3EB78}" type="parTrans" cxnId="{85DBA1B5-622B-48AA-B03C-6CF889266412}">
      <dgm:prSet/>
      <dgm:spPr/>
      <dgm:t>
        <a:bodyPr/>
        <a:lstStyle/>
        <a:p>
          <a:endParaRPr lang="pl-PL"/>
        </a:p>
      </dgm:t>
    </dgm:pt>
    <dgm:pt modelId="{BEAA894F-1488-44AD-BC8D-D5FA2D7D8116}" type="sibTrans" cxnId="{85DBA1B5-622B-48AA-B03C-6CF889266412}">
      <dgm:prSet/>
      <dgm:spPr/>
      <dgm:t>
        <a:bodyPr/>
        <a:lstStyle/>
        <a:p>
          <a:endParaRPr lang="pl-PL"/>
        </a:p>
      </dgm:t>
    </dgm:pt>
    <dgm:pt modelId="{D4B51ED0-8B67-4218-9EC8-34D4217E260C}">
      <dgm:prSet phldrT="[Tekst]"/>
      <dgm:spPr/>
      <dgm:t>
        <a:bodyPr/>
        <a:lstStyle/>
        <a:p>
          <a:r>
            <a:rPr lang="pl-PL" dirty="0" smtClean="0"/>
            <a:t>Stałe</a:t>
          </a:r>
          <a:endParaRPr lang="pl-PL" dirty="0"/>
        </a:p>
      </dgm:t>
    </dgm:pt>
    <dgm:pt modelId="{1CC186D3-1FCD-4052-93CA-612E029BD5FB}" type="parTrans" cxnId="{40898F12-644B-47AF-8EC2-1823A51CF554}">
      <dgm:prSet/>
      <dgm:spPr/>
      <dgm:t>
        <a:bodyPr/>
        <a:lstStyle/>
        <a:p>
          <a:endParaRPr lang="pl-PL"/>
        </a:p>
      </dgm:t>
    </dgm:pt>
    <dgm:pt modelId="{8553FB3B-9BCD-4672-9307-588A9C1581D2}" type="sibTrans" cxnId="{40898F12-644B-47AF-8EC2-1823A51CF554}">
      <dgm:prSet/>
      <dgm:spPr/>
      <dgm:t>
        <a:bodyPr/>
        <a:lstStyle/>
        <a:p>
          <a:endParaRPr lang="pl-PL"/>
        </a:p>
      </dgm:t>
    </dgm:pt>
    <dgm:pt modelId="{5157BA5A-4D5D-4C4A-B6BF-BCB886B7F704}">
      <dgm:prSet phldrT="[Tekst]"/>
      <dgm:spPr/>
      <dgm:t>
        <a:bodyPr/>
        <a:lstStyle/>
        <a:p>
          <a:r>
            <a:rPr lang="pl-PL" dirty="0" smtClean="0"/>
            <a:t>Rzeczowe</a:t>
          </a:r>
          <a:endParaRPr lang="pl-PL" dirty="0"/>
        </a:p>
      </dgm:t>
    </dgm:pt>
    <dgm:pt modelId="{C307E01C-A068-4636-B210-A0F99F41644E}" type="parTrans" cxnId="{BCA4638B-749E-40B3-A590-7A9793FB043B}">
      <dgm:prSet/>
      <dgm:spPr/>
      <dgm:t>
        <a:bodyPr/>
        <a:lstStyle/>
        <a:p>
          <a:endParaRPr lang="pl-PL"/>
        </a:p>
      </dgm:t>
    </dgm:pt>
    <dgm:pt modelId="{D8F7A779-039A-4419-8A37-5799A057CDC4}" type="sibTrans" cxnId="{BCA4638B-749E-40B3-A590-7A9793FB043B}">
      <dgm:prSet/>
      <dgm:spPr/>
      <dgm:t>
        <a:bodyPr/>
        <a:lstStyle/>
        <a:p>
          <a:endParaRPr lang="pl-PL"/>
        </a:p>
      </dgm:t>
    </dgm:pt>
    <dgm:pt modelId="{8E3DA1E4-CC2A-408A-9122-846C6074836A}">
      <dgm:prSet phldrT="[Tekst]"/>
      <dgm:spPr/>
      <dgm:t>
        <a:bodyPr/>
        <a:lstStyle/>
        <a:p>
          <a:r>
            <a:rPr lang="pl-PL" dirty="0" smtClean="0"/>
            <a:t>Czasowe</a:t>
          </a:r>
          <a:endParaRPr lang="pl-PL" dirty="0"/>
        </a:p>
      </dgm:t>
    </dgm:pt>
    <dgm:pt modelId="{47A24863-9F53-4169-8C3D-4B3EBF078C49}" type="parTrans" cxnId="{A26E0F73-0DFB-42D1-9118-3BA200DAAB9A}">
      <dgm:prSet/>
      <dgm:spPr/>
      <dgm:t>
        <a:bodyPr/>
        <a:lstStyle/>
        <a:p>
          <a:endParaRPr lang="pl-PL"/>
        </a:p>
      </dgm:t>
    </dgm:pt>
    <dgm:pt modelId="{30587B44-F8E5-46F5-8D85-6559B84C435C}" type="sibTrans" cxnId="{A26E0F73-0DFB-42D1-9118-3BA200DAAB9A}">
      <dgm:prSet/>
      <dgm:spPr/>
      <dgm:t>
        <a:bodyPr/>
        <a:lstStyle/>
        <a:p>
          <a:endParaRPr lang="pl-PL"/>
        </a:p>
      </dgm:t>
    </dgm:pt>
    <dgm:pt modelId="{22AABDEC-148B-4151-8CED-114A37CE676A}">
      <dgm:prSet phldrT="[Tekst]"/>
      <dgm:spPr/>
      <dgm:t>
        <a:bodyPr/>
        <a:lstStyle/>
        <a:p>
          <a:r>
            <a:rPr lang="pl-PL" dirty="0" smtClean="0"/>
            <a:t>zmienne</a:t>
          </a:r>
          <a:endParaRPr lang="pl-PL" dirty="0"/>
        </a:p>
      </dgm:t>
    </dgm:pt>
    <dgm:pt modelId="{9564E974-E0C6-4AD6-AA4A-701354A59C8F}" type="parTrans" cxnId="{D42B0786-61D6-4891-BEF4-7B462ACC6CDA}">
      <dgm:prSet/>
      <dgm:spPr/>
      <dgm:t>
        <a:bodyPr/>
        <a:lstStyle/>
        <a:p>
          <a:endParaRPr lang="pl-PL"/>
        </a:p>
      </dgm:t>
    </dgm:pt>
    <dgm:pt modelId="{2584E6AC-FCA8-48F2-9B3A-D1B1CA7817B7}" type="sibTrans" cxnId="{D42B0786-61D6-4891-BEF4-7B462ACC6CDA}">
      <dgm:prSet/>
      <dgm:spPr/>
      <dgm:t>
        <a:bodyPr/>
        <a:lstStyle/>
        <a:p>
          <a:endParaRPr lang="pl-PL"/>
        </a:p>
      </dgm:t>
    </dgm:pt>
    <dgm:pt modelId="{CFCE1C2E-9B6D-4FD2-954C-D5FA58EF1C4A}">
      <dgm:prSet phldrT="[Tekst]"/>
      <dgm:spPr/>
      <dgm:t>
        <a:bodyPr/>
        <a:lstStyle/>
        <a:p>
          <a:r>
            <a:rPr lang="pl-PL" dirty="0" smtClean="0"/>
            <a:t>Jakościowe</a:t>
          </a:r>
          <a:endParaRPr lang="pl-PL" dirty="0"/>
        </a:p>
      </dgm:t>
    </dgm:pt>
    <dgm:pt modelId="{421339F6-DBB2-47F4-8223-5F77693B19D4}" type="parTrans" cxnId="{C4C8170C-37D3-4B8D-B5E5-AA4C90797DC0}">
      <dgm:prSet/>
      <dgm:spPr/>
      <dgm:t>
        <a:bodyPr/>
        <a:lstStyle/>
        <a:p>
          <a:endParaRPr lang="pl-PL"/>
        </a:p>
      </dgm:t>
    </dgm:pt>
    <dgm:pt modelId="{078574DE-FC3C-4870-A47D-4AE26779AD5E}" type="sibTrans" cxnId="{C4C8170C-37D3-4B8D-B5E5-AA4C90797DC0}">
      <dgm:prSet/>
      <dgm:spPr/>
      <dgm:t>
        <a:bodyPr/>
        <a:lstStyle/>
        <a:p>
          <a:endParaRPr lang="pl-PL"/>
        </a:p>
      </dgm:t>
    </dgm:pt>
    <dgm:pt modelId="{B5E87488-78E3-4328-984C-1F2EA61AF7C1}">
      <dgm:prSet phldrT="[Tekst]"/>
      <dgm:spPr/>
      <dgm:t>
        <a:bodyPr/>
        <a:lstStyle/>
        <a:p>
          <a:r>
            <a:rPr lang="pl-PL" dirty="0" smtClean="0"/>
            <a:t>Przestrzenne</a:t>
          </a:r>
          <a:endParaRPr lang="pl-PL" dirty="0"/>
        </a:p>
      </dgm:t>
    </dgm:pt>
    <dgm:pt modelId="{00268977-ADA4-4551-BCA6-7CF51001198C}" type="parTrans" cxnId="{1FDD2C30-A6CE-44CC-93B8-D950DEE79B2F}">
      <dgm:prSet/>
      <dgm:spPr/>
      <dgm:t>
        <a:bodyPr/>
        <a:lstStyle/>
        <a:p>
          <a:endParaRPr lang="pl-PL"/>
        </a:p>
      </dgm:t>
    </dgm:pt>
    <dgm:pt modelId="{69ABA33A-1418-4C36-ACF6-4CEB8028199C}" type="sibTrans" cxnId="{1FDD2C30-A6CE-44CC-93B8-D950DEE79B2F}">
      <dgm:prSet/>
      <dgm:spPr/>
      <dgm:t>
        <a:bodyPr/>
        <a:lstStyle/>
        <a:p>
          <a:endParaRPr lang="pl-PL"/>
        </a:p>
      </dgm:t>
    </dgm:pt>
    <dgm:pt modelId="{205151E3-23DA-435A-B9EE-8DF4F4BF9E65}">
      <dgm:prSet phldrT="[Tekst]"/>
      <dgm:spPr/>
      <dgm:t>
        <a:bodyPr/>
        <a:lstStyle/>
        <a:p>
          <a:r>
            <a:rPr lang="pl-PL" dirty="0" smtClean="0"/>
            <a:t>Ilościowe</a:t>
          </a:r>
          <a:endParaRPr lang="pl-PL" dirty="0"/>
        </a:p>
      </dgm:t>
    </dgm:pt>
    <dgm:pt modelId="{BC38E8C2-D82A-4C32-B9DB-258DD80004D9}" type="parTrans" cxnId="{F39A088F-8F58-4051-A020-DBF676CDA065}">
      <dgm:prSet/>
      <dgm:spPr/>
      <dgm:t>
        <a:bodyPr/>
        <a:lstStyle/>
        <a:p>
          <a:endParaRPr lang="pl-PL"/>
        </a:p>
      </dgm:t>
    </dgm:pt>
    <dgm:pt modelId="{A9B43F2C-F685-4356-B1BB-91D182089C45}" type="sibTrans" cxnId="{F39A088F-8F58-4051-A020-DBF676CDA065}">
      <dgm:prSet/>
      <dgm:spPr/>
      <dgm:t>
        <a:bodyPr/>
        <a:lstStyle/>
        <a:p>
          <a:endParaRPr lang="pl-PL"/>
        </a:p>
      </dgm:t>
    </dgm:pt>
    <dgm:pt modelId="{A892E6C1-4546-4A84-99FD-2AEFD7604E61}">
      <dgm:prSet phldrT="[Tekst]"/>
      <dgm:spPr/>
      <dgm:t>
        <a:bodyPr/>
        <a:lstStyle/>
        <a:p>
          <a:r>
            <a:rPr lang="pl-PL" dirty="0" smtClean="0"/>
            <a:t>Quasi ilościowe</a:t>
          </a:r>
          <a:endParaRPr lang="pl-PL" dirty="0"/>
        </a:p>
      </dgm:t>
    </dgm:pt>
    <dgm:pt modelId="{676E9038-C737-448F-A3A5-9F42558BDF08}" type="parTrans" cxnId="{1526A780-491B-49A4-B043-FDD1A9777F5E}">
      <dgm:prSet/>
      <dgm:spPr/>
      <dgm:t>
        <a:bodyPr/>
        <a:lstStyle/>
        <a:p>
          <a:endParaRPr lang="pl-PL"/>
        </a:p>
      </dgm:t>
    </dgm:pt>
    <dgm:pt modelId="{56295E04-A801-434A-8493-D27BAC98EE9B}" type="sibTrans" cxnId="{1526A780-491B-49A4-B043-FDD1A9777F5E}">
      <dgm:prSet/>
      <dgm:spPr/>
      <dgm:t>
        <a:bodyPr/>
        <a:lstStyle/>
        <a:p>
          <a:endParaRPr lang="pl-PL"/>
        </a:p>
      </dgm:t>
    </dgm:pt>
    <dgm:pt modelId="{CEB94E8E-D7E4-4733-A5BF-7A2092B700BE}">
      <dgm:prSet phldrT="[Tekst]"/>
      <dgm:spPr/>
      <dgm:t>
        <a:bodyPr/>
        <a:lstStyle/>
        <a:p>
          <a:r>
            <a:rPr lang="pl-PL" dirty="0" smtClean="0"/>
            <a:t>Skokowe</a:t>
          </a:r>
          <a:endParaRPr lang="pl-PL" dirty="0"/>
        </a:p>
      </dgm:t>
    </dgm:pt>
    <dgm:pt modelId="{6C924F45-B88F-444D-B172-F5BB3861269A}" type="parTrans" cxnId="{EF2BEC58-21D9-42DD-A6BE-867D771600C4}">
      <dgm:prSet/>
      <dgm:spPr/>
      <dgm:t>
        <a:bodyPr/>
        <a:lstStyle/>
        <a:p>
          <a:endParaRPr lang="pl-PL"/>
        </a:p>
      </dgm:t>
    </dgm:pt>
    <dgm:pt modelId="{AAEF30AA-C2F9-4DE9-92AE-9C63B3385D9B}" type="sibTrans" cxnId="{EF2BEC58-21D9-42DD-A6BE-867D771600C4}">
      <dgm:prSet/>
      <dgm:spPr/>
      <dgm:t>
        <a:bodyPr/>
        <a:lstStyle/>
        <a:p>
          <a:endParaRPr lang="pl-PL"/>
        </a:p>
      </dgm:t>
    </dgm:pt>
    <dgm:pt modelId="{472D9D76-1FAE-44E1-A329-C9D386EBCFEE}">
      <dgm:prSet phldrT="[Tekst]"/>
      <dgm:spPr/>
      <dgm:t>
        <a:bodyPr/>
        <a:lstStyle/>
        <a:p>
          <a:r>
            <a:rPr lang="pl-PL" dirty="0" smtClean="0"/>
            <a:t>Quasi ciągłe</a:t>
          </a:r>
          <a:endParaRPr lang="pl-PL" dirty="0"/>
        </a:p>
      </dgm:t>
    </dgm:pt>
    <dgm:pt modelId="{744782FC-18DE-4540-B994-758BBD000B76}" type="parTrans" cxnId="{2C7E18B6-9E18-4FB1-95B8-BB3169A703EC}">
      <dgm:prSet/>
      <dgm:spPr/>
      <dgm:t>
        <a:bodyPr/>
        <a:lstStyle/>
        <a:p>
          <a:endParaRPr lang="pl-PL"/>
        </a:p>
      </dgm:t>
    </dgm:pt>
    <dgm:pt modelId="{735A7477-ADD6-4EAB-BB6F-A965388CABEB}" type="sibTrans" cxnId="{2C7E18B6-9E18-4FB1-95B8-BB3169A703EC}">
      <dgm:prSet/>
      <dgm:spPr/>
      <dgm:t>
        <a:bodyPr/>
        <a:lstStyle/>
        <a:p>
          <a:endParaRPr lang="pl-PL"/>
        </a:p>
      </dgm:t>
    </dgm:pt>
    <dgm:pt modelId="{4F175706-EC51-4BAC-AC93-AF616AA25960}">
      <dgm:prSet phldrT="[Tekst]"/>
      <dgm:spPr/>
      <dgm:t>
        <a:bodyPr/>
        <a:lstStyle/>
        <a:p>
          <a:r>
            <a:rPr lang="pl-PL" dirty="0" smtClean="0"/>
            <a:t>Ciągłe</a:t>
          </a:r>
          <a:endParaRPr lang="pl-PL" dirty="0"/>
        </a:p>
      </dgm:t>
    </dgm:pt>
    <dgm:pt modelId="{B2A6FEB0-64EC-441C-918E-086E54EB0D1B}" type="parTrans" cxnId="{C90764F8-B2C1-4523-BDE6-4BB1D2218DE7}">
      <dgm:prSet/>
      <dgm:spPr/>
      <dgm:t>
        <a:bodyPr/>
        <a:lstStyle/>
        <a:p>
          <a:endParaRPr lang="pl-PL"/>
        </a:p>
      </dgm:t>
    </dgm:pt>
    <dgm:pt modelId="{CFB800AD-9A62-4FE2-A600-43A1AB38CC3C}" type="sibTrans" cxnId="{C90764F8-B2C1-4523-BDE6-4BB1D2218DE7}">
      <dgm:prSet/>
      <dgm:spPr/>
      <dgm:t>
        <a:bodyPr/>
        <a:lstStyle/>
        <a:p>
          <a:endParaRPr lang="pl-PL"/>
        </a:p>
      </dgm:t>
    </dgm:pt>
    <dgm:pt modelId="{2DD9ABD6-48E2-48E8-AD4A-067BCFD69B05}" type="pres">
      <dgm:prSet presAssocID="{72ACD921-E6FB-41E9-B7E2-2DFD9DC567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2334B092-D869-4CC3-9015-B9DDB577C248}" type="pres">
      <dgm:prSet presAssocID="{868DB353-9661-4978-A818-7EE33B5AA78A}" presName="hierRoot1" presStyleCnt="0"/>
      <dgm:spPr/>
    </dgm:pt>
    <dgm:pt modelId="{F62FC25C-9484-4F91-9C90-BC8621881D85}" type="pres">
      <dgm:prSet presAssocID="{868DB353-9661-4978-A818-7EE33B5AA78A}" presName="composite" presStyleCnt="0"/>
      <dgm:spPr/>
    </dgm:pt>
    <dgm:pt modelId="{E4046072-4C26-4328-A9F5-B7E376514CDF}" type="pres">
      <dgm:prSet presAssocID="{868DB353-9661-4978-A818-7EE33B5AA78A}" presName="background" presStyleLbl="node0" presStyleIdx="0" presStyleCnt="1"/>
      <dgm:spPr/>
    </dgm:pt>
    <dgm:pt modelId="{A00CE90D-BDD3-4110-A9BA-1572701699E7}" type="pres">
      <dgm:prSet presAssocID="{868DB353-9661-4978-A818-7EE33B5AA7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0BC2583-C71E-42BD-9FBD-36C1586CBE1B}" type="pres">
      <dgm:prSet presAssocID="{868DB353-9661-4978-A818-7EE33B5AA78A}" presName="hierChild2" presStyleCnt="0"/>
      <dgm:spPr/>
    </dgm:pt>
    <dgm:pt modelId="{5C2A9CFD-B9E0-48EC-8F06-29F2DB0B23C9}" type="pres">
      <dgm:prSet presAssocID="{1CC186D3-1FCD-4052-93CA-612E029BD5FB}" presName="Name10" presStyleLbl="parChTrans1D2" presStyleIdx="0" presStyleCnt="2"/>
      <dgm:spPr/>
      <dgm:t>
        <a:bodyPr/>
        <a:lstStyle/>
        <a:p>
          <a:endParaRPr lang="pl-PL"/>
        </a:p>
      </dgm:t>
    </dgm:pt>
    <dgm:pt modelId="{6A60FA29-41FA-467E-ACD8-547439825C20}" type="pres">
      <dgm:prSet presAssocID="{D4B51ED0-8B67-4218-9EC8-34D4217E260C}" presName="hierRoot2" presStyleCnt="0"/>
      <dgm:spPr/>
    </dgm:pt>
    <dgm:pt modelId="{8918E91B-62D0-4D1C-999D-6B96E9D1C5B0}" type="pres">
      <dgm:prSet presAssocID="{D4B51ED0-8B67-4218-9EC8-34D4217E260C}" presName="composite2" presStyleCnt="0"/>
      <dgm:spPr/>
    </dgm:pt>
    <dgm:pt modelId="{0C259727-43B0-4838-A1C3-BDA9A6503635}" type="pres">
      <dgm:prSet presAssocID="{D4B51ED0-8B67-4218-9EC8-34D4217E260C}" presName="background2" presStyleLbl="node2" presStyleIdx="0" presStyleCnt="2"/>
      <dgm:spPr/>
    </dgm:pt>
    <dgm:pt modelId="{CCE25AB2-DDEB-448D-9C5B-512C73195142}" type="pres">
      <dgm:prSet presAssocID="{D4B51ED0-8B67-4218-9EC8-34D4217E260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B6C4FF6-7610-41CF-B9F0-97881619C476}" type="pres">
      <dgm:prSet presAssocID="{D4B51ED0-8B67-4218-9EC8-34D4217E260C}" presName="hierChild3" presStyleCnt="0"/>
      <dgm:spPr/>
    </dgm:pt>
    <dgm:pt modelId="{501CFFA4-2E28-4E0A-AEC4-EEE5981F6799}" type="pres">
      <dgm:prSet presAssocID="{C307E01C-A068-4636-B210-A0F99F41644E}" presName="Name17" presStyleLbl="parChTrans1D3" presStyleIdx="0" presStyleCnt="6"/>
      <dgm:spPr/>
      <dgm:t>
        <a:bodyPr/>
        <a:lstStyle/>
        <a:p>
          <a:endParaRPr lang="pl-PL"/>
        </a:p>
      </dgm:t>
    </dgm:pt>
    <dgm:pt modelId="{878213BC-5B01-4F03-83A8-ECB99C850E3D}" type="pres">
      <dgm:prSet presAssocID="{5157BA5A-4D5D-4C4A-B6BF-BCB886B7F704}" presName="hierRoot3" presStyleCnt="0"/>
      <dgm:spPr/>
    </dgm:pt>
    <dgm:pt modelId="{5E04E7AF-1232-4A20-95F4-46DF917C9199}" type="pres">
      <dgm:prSet presAssocID="{5157BA5A-4D5D-4C4A-B6BF-BCB886B7F704}" presName="composite3" presStyleCnt="0"/>
      <dgm:spPr/>
    </dgm:pt>
    <dgm:pt modelId="{4CA28D05-5F88-42D8-8CC4-93614BE75590}" type="pres">
      <dgm:prSet presAssocID="{5157BA5A-4D5D-4C4A-B6BF-BCB886B7F704}" presName="background3" presStyleLbl="node3" presStyleIdx="0" presStyleCnt="6"/>
      <dgm:spPr/>
    </dgm:pt>
    <dgm:pt modelId="{5F8A402D-283F-4751-A3A8-61C60D2A907F}" type="pres">
      <dgm:prSet presAssocID="{5157BA5A-4D5D-4C4A-B6BF-BCB886B7F70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6DE777E-48FB-460C-99FA-0B21F75CE156}" type="pres">
      <dgm:prSet presAssocID="{5157BA5A-4D5D-4C4A-B6BF-BCB886B7F704}" presName="hierChild4" presStyleCnt="0"/>
      <dgm:spPr/>
    </dgm:pt>
    <dgm:pt modelId="{AE976026-ABE1-455E-BAE4-A231E782ACAF}" type="pres">
      <dgm:prSet presAssocID="{47A24863-9F53-4169-8C3D-4B3EBF078C49}" presName="Name17" presStyleLbl="parChTrans1D3" presStyleIdx="1" presStyleCnt="6"/>
      <dgm:spPr/>
      <dgm:t>
        <a:bodyPr/>
        <a:lstStyle/>
        <a:p>
          <a:endParaRPr lang="pl-PL"/>
        </a:p>
      </dgm:t>
    </dgm:pt>
    <dgm:pt modelId="{935EE83F-47D8-4C95-8346-49049A916868}" type="pres">
      <dgm:prSet presAssocID="{8E3DA1E4-CC2A-408A-9122-846C6074836A}" presName="hierRoot3" presStyleCnt="0"/>
      <dgm:spPr/>
    </dgm:pt>
    <dgm:pt modelId="{C2E773E0-6DBC-4D94-8A25-2338058BCB16}" type="pres">
      <dgm:prSet presAssocID="{8E3DA1E4-CC2A-408A-9122-846C6074836A}" presName="composite3" presStyleCnt="0"/>
      <dgm:spPr/>
    </dgm:pt>
    <dgm:pt modelId="{C899E75A-AA39-4526-8866-C835CE15AFAC}" type="pres">
      <dgm:prSet presAssocID="{8E3DA1E4-CC2A-408A-9122-846C6074836A}" presName="background3" presStyleLbl="node3" presStyleIdx="1" presStyleCnt="6"/>
      <dgm:spPr/>
    </dgm:pt>
    <dgm:pt modelId="{88029573-DABC-4BE3-9964-6DF375BA0D4C}" type="pres">
      <dgm:prSet presAssocID="{8E3DA1E4-CC2A-408A-9122-846C6074836A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6D3F890-9EA7-45BC-BD20-ED8DF061750D}" type="pres">
      <dgm:prSet presAssocID="{8E3DA1E4-CC2A-408A-9122-846C6074836A}" presName="hierChild4" presStyleCnt="0"/>
      <dgm:spPr/>
    </dgm:pt>
    <dgm:pt modelId="{56B9C0AF-4252-487B-A412-4351825BF2EC}" type="pres">
      <dgm:prSet presAssocID="{00268977-ADA4-4551-BCA6-7CF51001198C}" presName="Name17" presStyleLbl="parChTrans1D3" presStyleIdx="2" presStyleCnt="6"/>
      <dgm:spPr/>
      <dgm:t>
        <a:bodyPr/>
        <a:lstStyle/>
        <a:p>
          <a:endParaRPr lang="pl-PL"/>
        </a:p>
      </dgm:t>
    </dgm:pt>
    <dgm:pt modelId="{2E6B024F-7EC3-49ED-96E1-0A8678242391}" type="pres">
      <dgm:prSet presAssocID="{B5E87488-78E3-4328-984C-1F2EA61AF7C1}" presName="hierRoot3" presStyleCnt="0"/>
      <dgm:spPr/>
    </dgm:pt>
    <dgm:pt modelId="{7C5289A1-3767-47CD-8D75-5768195DAB19}" type="pres">
      <dgm:prSet presAssocID="{B5E87488-78E3-4328-984C-1F2EA61AF7C1}" presName="composite3" presStyleCnt="0"/>
      <dgm:spPr/>
    </dgm:pt>
    <dgm:pt modelId="{A355ED6E-B7D6-4604-AC56-39F4F6B65DFC}" type="pres">
      <dgm:prSet presAssocID="{B5E87488-78E3-4328-984C-1F2EA61AF7C1}" presName="background3" presStyleLbl="node3" presStyleIdx="2" presStyleCnt="6"/>
      <dgm:spPr/>
    </dgm:pt>
    <dgm:pt modelId="{B7CC82DA-0109-4D24-BD4F-10A84B3A88DA}" type="pres">
      <dgm:prSet presAssocID="{B5E87488-78E3-4328-984C-1F2EA61AF7C1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3838F79-28D7-4545-A165-FF351EA6516D}" type="pres">
      <dgm:prSet presAssocID="{B5E87488-78E3-4328-984C-1F2EA61AF7C1}" presName="hierChild4" presStyleCnt="0"/>
      <dgm:spPr/>
    </dgm:pt>
    <dgm:pt modelId="{95684D25-0463-42E0-9F8A-E8B54C2E907A}" type="pres">
      <dgm:prSet presAssocID="{9564E974-E0C6-4AD6-AA4A-701354A59C8F}" presName="Name10" presStyleLbl="parChTrans1D2" presStyleIdx="1" presStyleCnt="2"/>
      <dgm:spPr/>
      <dgm:t>
        <a:bodyPr/>
        <a:lstStyle/>
        <a:p>
          <a:endParaRPr lang="pl-PL"/>
        </a:p>
      </dgm:t>
    </dgm:pt>
    <dgm:pt modelId="{61EB9621-A7E7-4E48-8EBB-8CEE8D35AC2C}" type="pres">
      <dgm:prSet presAssocID="{22AABDEC-148B-4151-8CED-114A37CE676A}" presName="hierRoot2" presStyleCnt="0"/>
      <dgm:spPr/>
    </dgm:pt>
    <dgm:pt modelId="{ACD29154-C3A2-4C8C-8DDB-54DC7DEFCA84}" type="pres">
      <dgm:prSet presAssocID="{22AABDEC-148B-4151-8CED-114A37CE676A}" presName="composite2" presStyleCnt="0"/>
      <dgm:spPr/>
    </dgm:pt>
    <dgm:pt modelId="{DEF9BE82-36AD-4AD1-B7F8-24F84B26F611}" type="pres">
      <dgm:prSet presAssocID="{22AABDEC-148B-4151-8CED-114A37CE676A}" presName="background2" presStyleLbl="node2" presStyleIdx="1" presStyleCnt="2"/>
      <dgm:spPr/>
    </dgm:pt>
    <dgm:pt modelId="{E0855F86-8EDD-4ED9-AF1A-02F1DC6F66CD}" type="pres">
      <dgm:prSet presAssocID="{22AABDEC-148B-4151-8CED-114A37CE67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0A3727C-D855-4071-ABFF-832AE7F2EA2E}" type="pres">
      <dgm:prSet presAssocID="{22AABDEC-148B-4151-8CED-114A37CE676A}" presName="hierChild3" presStyleCnt="0"/>
      <dgm:spPr/>
    </dgm:pt>
    <dgm:pt modelId="{AED0AA26-F88C-48B9-B30C-2AF9775A16CC}" type="pres">
      <dgm:prSet presAssocID="{421339F6-DBB2-47F4-8223-5F77693B19D4}" presName="Name17" presStyleLbl="parChTrans1D3" presStyleIdx="3" presStyleCnt="6"/>
      <dgm:spPr/>
      <dgm:t>
        <a:bodyPr/>
        <a:lstStyle/>
        <a:p>
          <a:endParaRPr lang="pl-PL"/>
        </a:p>
      </dgm:t>
    </dgm:pt>
    <dgm:pt modelId="{8C8B1AA9-8B5B-44D6-8D74-B7828A489C41}" type="pres">
      <dgm:prSet presAssocID="{CFCE1C2E-9B6D-4FD2-954C-D5FA58EF1C4A}" presName="hierRoot3" presStyleCnt="0"/>
      <dgm:spPr/>
    </dgm:pt>
    <dgm:pt modelId="{0F4FE517-AD9A-40C5-AE7D-FE1B9F42C5B0}" type="pres">
      <dgm:prSet presAssocID="{CFCE1C2E-9B6D-4FD2-954C-D5FA58EF1C4A}" presName="composite3" presStyleCnt="0"/>
      <dgm:spPr/>
    </dgm:pt>
    <dgm:pt modelId="{EF75CC24-8107-4E9B-8C35-B21E6F313B2D}" type="pres">
      <dgm:prSet presAssocID="{CFCE1C2E-9B6D-4FD2-954C-D5FA58EF1C4A}" presName="background3" presStyleLbl="node3" presStyleIdx="3" presStyleCnt="6"/>
      <dgm:spPr/>
    </dgm:pt>
    <dgm:pt modelId="{E880E39C-A143-4165-A96F-39770BAEAB1B}" type="pres">
      <dgm:prSet presAssocID="{CFCE1C2E-9B6D-4FD2-954C-D5FA58EF1C4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78D1E3C-946F-48FE-901A-44036C1B7F6B}" type="pres">
      <dgm:prSet presAssocID="{CFCE1C2E-9B6D-4FD2-954C-D5FA58EF1C4A}" presName="hierChild4" presStyleCnt="0"/>
      <dgm:spPr/>
    </dgm:pt>
    <dgm:pt modelId="{E61BB069-370E-4E50-9250-E8C59C7F6576}" type="pres">
      <dgm:prSet presAssocID="{BC38E8C2-D82A-4C32-B9DB-258DD80004D9}" presName="Name17" presStyleLbl="parChTrans1D3" presStyleIdx="4" presStyleCnt="6"/>
      <dgm:spPr/>
      <dgm:t>
        <a:bodyPr/>
        <a:lstStyle/>
        <a:p>
          <a:endParaRPr lang="pl-PL"/>
        </a:p>
      </dgm:t>
    </dgm:pt>
    <dgm:pt modelId="{3C4DBC51-33B5-408B-BAEB-9D81DFC0F6BF}" type="pres">
      <dgm:prSet presAssocID="{205151E3-23DA-435A-B9EE-8DF4F4BF9E65}" presName="hierRoot3" presStyleCnt="0"/>
      <dgm:spPr/>
    </dgm:pt>
    <dgm:pt modelId="{AB472D20-6F11-4BED-8F9F-D154355650E9}" type="pres">
      <dgm:prSet presAssocID="{205151E3-23DA-435A-B9EE-8DF4F4BF9E65}" presName="composite3" presStyleCnt="0"/>
      <dgm:spPr/>
    </dgm:pt>
    <dgm:pt modelId="{505FB548-16BB-4B4D-ADF0-ED76956910B9}" type="pres">
      <dgm:prSet presAssocID="{205151E3-23DA-435A-B9EE-8DF4F4BF9E65}" presName="background3" presStyleLbl="node3" presStyleIdx="4" presStyleCnt="6"/>
      <dgm:spPr/>
    </dgm:pt>
    <dgm:pt modelId="{5CFF7C0E-B607-49E7-8D65-4DB27A260E0E}" type="pres">
      <dgm:prSet presAssocID="{205151E3-23DA-435A-B9EE-8DF4F4BF9E65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09B44FF-A6C5-4151-9E25-567654C909F6}" type="pres">
      <dgm:prSet presAssocID="{205151E3-23DA-435A-B9EE-8DF4F4BF9E65}" presName="hierChild4" presStyleCnt="0"/>
      <dgm:spPr/>
    </dgm:pt>
    <dgm:pt modelId="{788A4602-4BDE-44D2-942C-2D77D005A6D7}" type="pres">
      <dgm:prSet presAssocID="{6C924F45-B88F-444D-B172-F5BB3861269A}" presName="Name23" presStyleLbl="parChTrans1D4" presStyleIdx="0" presStyleCnt="3"/>
      <dgm:spPr/>
      <dgm:t>
        <a:bodyPr/>
        <a:lstStyle/>
        <a:p>
          <a:endParaRPr lang="pl-PL"/>
        </a:p>
      </dgm:t>
    </dgm:pt>
    <dgm:pt modelId="{2B2ECDA9-15C1-4B74-B83C-FB8BC40344F5}" type="pres">
      <dgm:prSet presAssocID="{CEB94E8E-D7E4-4733-A5BF-7A2092B700BE}" presName="hierRoot4" presStyleCnt="0"/>
      <dgm:spPr/>
    </dgm:pt>
    <dgm:pt modelId="{B039A3CA-78CD-4FF0-8655-132097DFA283}" type="pres">
      <dgm:prSet presAssocID="{CEB94E8E-D7E4-4733-A5BF-7A2092B700BE}" presName="composite4" presStyleCnt="0"/>
      <dgm:spPr/>
    </dgm:pt>
    <dgm:pt modelId="{419897D5-341E-4E2F-8D95-088AF5DAD9F5}" type="pres">
      <dgm:prSet presAssocID="{CEB94E8E-D7E4-4733-A5BF-7A2092B700BE}" presName="background4" presStyleLbl="node4" presStyleIdx="0" presStyleCnt="3"/>
      <dgm:spPr/>
    </dgm:pt>
    <dgm:pt modelId="{B82D759D-E73B-43A2-A573-2EB26215D512}" type="pres">
      <dgm:prSet presAssocID="{CEB94E8E-D7E4-4733-A5BF-7A2092B700BE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E8C248E-8C52-40D3-B24E-9A80E3CBAA89}" type="pres">
      <dgm:prSet presAssocID="{CEB94E8E-D7E4-4733-A5BF-7A2092B700BE}" presName="hierChild5" presStyleCnt="0"/>
      <dgm:spPr/>
    </dgm:pt>
    <dgm:pt modelId="{9546CE2C-76C5-4913-8C0F-BB390A090BB4}" type="pres">
      <dgm:prSet presAssocID="{744782FC-18DE-4540-B994-758BBD000B76}" presName="Name23" presStyleLbl="parChTrans1D4" presStyleIdx="1" presStyleCnt="3"/>
      <dgm:spPr/>
      <dgm:t>
        <a:bodyPr/>
        <a:lstStyle/>
        <a:p>
          <a:endParaRPr lang="pl-PL"/>
        </a:p>
      </dgm:t>
    </dgm:pt>
    <dgm:pt modelId="{F2C24B2C-B1E2-4EE8-B0E8-7153F50FE80A}" type="pres">
      <dgm:prSet presAssocID="{472D9D76-1FAE-44E1-A329-C9D386EBCFEE}" presName="hierRoot4" presStyleCnt="0"/>
      <dgm:spPr/>
    </dgm:pt>
    <dgm:pt modelId="{741108B2-249E-446D-ADF7-8404048D6042}" type="pres">
      <dgm:prSet presAssocID="{472D9D76-1FAE-44E1-A329-C9D386EBCFEE}" presName="composite4" presStyleCnt="0"/>
      <dgm:spPr/>
    </dgm:pt>
    <dgm:pt modelId="{328A193B-01FB-4A01-85B8-FE2C2A193CC9}" type="pres">
      <dgm:prSet presAssocID="{472D9D76-1FAE-44E1-A329-C9D386EBCFEE}" presName="background4" presStyleLbl="node4" presStyleIdx="1" presStyleCnt="3"/>
      <dgm:spPr/>
    </dgm:pt>
    <dgm:pt modelId="{AE11CB86-934B-4B98-BD3A-371D424E8B3E}" type="pres">
      <dgm:prSet presAssocID="{472D9D76-1FAE-44E1-A329-C9D386EBCFEE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CF87EAA-60BB-4429-B2F0-FCDC96A2A0C8}" type="pres">
      <dgm:prSet presAssocID="{472D9D76-1FAE-44E1-A329-C9D386EBCFEE}" presName="hierChild5" presStyleCnt="0"/>
      <dgm:spPr/>
    </dgm:pt>
    <dgm:pt modelId="{A40B482D-2571-4CC0-9AC8-FA72702D7B83}" type="pres">
      <dgm:prSet presAssocID="{B2A6FEB0-64EC-441C-918E-086E54EB0D1B}" presName="Name23" presStyleLbl="parChTrans1D4" presStyleIdx="2" presStyleCnt="3"/>
      <dgm:spPr/>
      <dgm:t>
        <a:bodyPr/>
        <a:lstStyle/>
        <a:p>
          <a:endParaRPr lang="pl-PL"/>
        </a:p>
      </dgm:t>
    </dgm:pt>
    <dgm:pt modelId="{093D7A58-FBF4-4BF1-B91E-E21845385F27}" type="pres">
      <dgm:prSet presAssocID="{4F175706-EC51-4BAC-AC93-AF616AA25960}" presName="hierRoot4" presStyleCnt="0"/>
      <dgm:spPr/>
    </dgm:pt>
    <dgm:pt modelId="{D27DD13D-EF42-4F7D-957F-90F2506420B9}" type="pres">
      <dgm:prSet presAssocID="{4F175706-EC51-4BAC-AC93-AF616AA25960}" presName="composite4" presStyleCnt="0"/>
      <dgm:spPr/>
    </dgm:pt>
    <dgm:pt modelId="{10C7379E-D090-495F-B8D2-7FA05458255A}" type="pres">
      <dgm:prSet presAssocID="{4F175706-EC51-4BAC-AC93-AF616AA25960}" presName="background4" presStyleLbl="node4" presStyleIdx="2" presStyleCnt="3"/>
      <dgm:spPr/>
    </dgm:pt>
    <dgm:pt modelId="{7467BF3C-3527-4CED-A377-EBA6E3F530E1}" type="pres">
      <dgm:prSet presAssocID="{4F175706-EC51-4BAC-AC93-AF616AA25960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E126E6D-0EA6-4AA0-A9C8-B44B15C762BC}" type="pres">
      <dgm:prSet presAssocID="{4F175706-EC51-4BAC-AC93-AF616AA25960}" presName="hierChild5" presStyleCnt="0"/>
      <dgm:spPr/>
    </dgm:pt>
    <dgm:pt modelId="{BC683BEF-7FE5-4707-A90F-03DA76980B44}" type="pres">
      <dgm:prSet presAssocID="{676E9038-C737-448F-A3A5-9F42558BDF08}" presName="Name17" presStyleLbl="parChTrans1D3" presStyleIdx="5" presStyleCnt="6"/>
      <dgm:spPr/>
      <dgm:t>
        <a:bodyPr/>
        <a:lstStyle/>
        <a:p>
          <a:endParaRPr lang="pl-PL"/>
        </a:p>
      </dgm:t>
    </dgm:pt>
    <dgm:pt modelId="{C9A93FF7-38B6-43CB-A385-FF8F9327EA4D}" type="pres">
      <dgm:prSet presAssocID="{A892E6C1-4546-4A84-99FD-2AEFD7604E61}" presName="hierRoot3" presStyleCnt="0"/>
      <dgm:spPr/>
    </dgm:pt>
    <dgm:pt modelId="{06502A78-7688-4613-BACB-37082F967F09}" type="pres">
      <dgm:prSet presAssocID="{A892E6C1-4546-4A84-99FD-2AEFD7604E61}" presName="composite3" presStyleCnt="0"/>
      <dgm:spPr/>
    </dgm:pt>
    <dgm:pt modelId="{C04D725F-D0D1-43ED-85CC-8F672E939A08}" type="pres">
      <dgm:prSet presAssocID="{A892E6C1-4546-4A84-99FD-2AEFD7604E61}" presName="background3" presStyleLbl="node3" presStyleIdx="5" presStyleCnt="6"/>
      <dgm:spPr/>
    </dgm:pt>
    <dgm:pt modelId="{A0F393E4-8DCE-4B53-AEFB-A2BAF326B022}" type="pres">
      <dgm:prSet presAssocID="{A892E6C1-4546-4A84-99FD-2AEFD7604E61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BDD43EC-9F63-40A8-84A4-16C186D44F7C}" type="pres">
      <dgm:prSet presAssocID="{A892E6C1-4546-4A84-99FD-2AEFD7604E61}" presName="hierChild4" presStyleCnt="0"/>
      <dgm:spPr/>
    </dgm:pt>
  </dgm:ptLst>
  <dgm:cxnLst>
    <dgm:cxn modelId="{D42B0786-61D6-4891-BEF4-7B462ACC6CDA}" srcId="{868DB353-9661-4978-A818-7EE33B5AA78A}" destId="{22AABDEC-148B-4151-8CED-114A37CE676A}" srcOrd="1" destOrd="0" parTransId="{9564E974-E0C6-4AD6-AA4A-701354A59C8F}" sibTransId="{2584E6AC-FCA8-48F2-9B3A-D1B1CA7817B7}"/>
    <dgm:cxn modelId="{BCA4638B-749E-40B3-A590-7A9793FB043B}" srcId="{D4B51ED0-8B67-4218-9EC8-34D4217E260C}" destId="{5157BA5A-4D5D-4C4A-B6BF-BCB886B7F704}" srcOrd="0" destOrd="0" parTransId="{C307E01C-A068-4636-B210-A0F99F41644E}" sibTransId="{D8F7A779-039A-4419-8A37-5799A057CDC4}"/>
    <dgm:cxn modelId="{B72F0A38-232B-4D67-9EB0-340FCA20D3B7}" type="presOf" srcId="{C307E01C-A068-4636-B210-A0F99F41644E}" destId="{501CFFA4-2E28-4E0A-AEC4-EEE5981F6799}" srcOrd="0" destOrd="0" presId="urn:microsoft.com/office/officeart/2005/8/layout/hierarchy1"/>
    <dgm:cxn modelId="{5945419A-65AC-43DC-AEBA-AFE67E1A9401}" type="presOf" srcId="{472D9D76-1FAE-44E1-A329-C9D386EBCFEE}" destId="{AE11CB86-934B-4B98-BD3A-371D424E8B3E}" srcOrd="0" destOrd="0" presId="urn:microsoft.com/office/officeart/2005/8/layout/hierarchy1"/>
    <dgm:cxn modelId="{7D6D1C27-3239-4381-B8B7-BA2C37AED53D}" type="presOf" srcId="{6C924F45-B88F-444D-B172-F5BB3861269A}" destId="{788A4602-4BDE-44D2-942C-2D77D005A6D7}" srcOrd="0" destOrd="0" presId="urn:microsoft.com/office/officeart/2005/8/layout/hierarchy1"/>
    <dgm:cxn modelId="{2883B749-E5DB-4564-99F4-AAFDB4A31198}" type="presOf" srcId="{72ACD921-E6FB-41E9-B7E2-2DFD9DC56752}" destId="{2DD9ABD6-48E2-48E8-AD4A-067BCFD69B05}" srcOrd="0" destOrd="0" presId="urn:microsoft.com/office/officeart/2005/8/layout/hierarchy1"/>
    <dgm:cxn modelId="{8B5AF61C-5377-46E7-8543-C906B55ADF2E}" type="presOf" srcId="{D4B51ED0-8B67-4218-9EC8-34D4217E260C}" destId="{CCE25AB2-DDEB-448D-9C5B-512C73195142}" srcOrd="0" destOrd="0" presId="urn:microsoft.com/office/officeart/2005/8/layout/hierarchy1"/>
    <dgm:cxn modelId="{8B66614B-66FC-44A3-8D13-3BC518C9F5D2}" type="presOf" srcId="{205151E3-23DA-435A-B9EE-8DF4F4BF9E65}" destId="{5CFF7C0E-B607-49E7-8D65-4DB27A260E0E}" srcOrd="0" destOrd="0" presId="urn:microsoft.com/office/officeart/2005/8/layout/hierarchy1"/>
    <dgm:cxn modelId="{6DBCF4FA-CD3F-409A-9DAE-0A07804E4779}" type="presOf" srcId="{B5E87488-78E3-4328-984C-1F2EA61AF7C1}" destId="{B7CC82DA-0109-4D24-BD4F-10A84B3A88DA}" srcOrd="0" destOrd="0" presId="urn:microsoft.com/office/officeart/2005/8/layout/hierarchy1"/>
    <dgm:cxn modelId="{1526A780-491B-49A4-B043-FDD1A9777F5E}" srcId="{22AABDEC-148B-4151-8CED-114A37CE676A}" destId="{A892E6C1-4546-4A84-99FD-2AEFD7604E61}" srcOrd="2" destOrd="0" parTransId="{676E9038-C737-448F-A3A5-9F42558BDF08}" sibTransId="{56295E04-A801-434A-8493-D27BAC98EE9B}"/>
    <dgm:cxn modelId="{3F16F6B1-CDD1-40E0-B1CF-15A0822D6F1F}" type="presOf" srcId="{1CC186D3-1FCD-4052-93CA-612E029BD5FB}" destId="{5C2A9CFD-B9E0-48EC-8F06-29F2DB0B23C9}" srcOrd="0" destOrd="0" presId="urn:microsoft.com/office/officeart/2005/8/layout/hierarchy1"/>
    <dgm:cxn modelId="{85DBA1B5-622B-48AA-B03C-6CF889266412}" srcId="{72ACD921-E6FB-41E9-B7E2-2DFD9DC56752}" destId="{868DB353-9661-4978-A818-7EE33B5AA78A}" srcOrd="0" destOrd="0" parTransId="{19771794-CADA-4EF3-81FB-460AF6F3EB78}" sibTransId="{BEAA894F-1488-44AD-BC8D-D5FA2D7D8116}"/>
    <dgm:cxn modelId="{40898F12-644B-47AF-8EC2-1823A51CF554}" srcId="{868DB353-9661-4978-A818-7EE33B5AA78A}" destId="{D4B51ED0-8B67-4218-9EC8-34D4217E260C}" srcOrd="0" destOrd="0" parTransId="{1CC186D3-1FCD-4052-93CA-612E029BD5FB}" sibTransId="{8553FB3B-9BCD-4672-9307-588A9C1581D2}"/>
    <dgm:cxn modelId="{A26E0F73-0DFB-42D1-9118-3BA200DAAB9A}" srcId="{D4B51ED0-8B67-4218-9EC8-34D4217E260C}" destId="{8E3DA1E4-CC2A-408A-9122-846C6074836A}" srcOrd="1" destOrd="0" parTransId="{47A24863-9F53-4169-8C3D-4B3EBF078C49}" sibTransId="{30587B44-F8E5-46F5-8D85-6559B84C435C}"/>
    <dgm:cxn modelId="{F39A088F-8F58-4051-A020-DBF676CDA065}" srcId="{22AABDEC-148B-4151-8CED-114A37CE676A}" destId="{205151E3-23DA-435A-B9EE-8DF4F4BF9E65}" srcOrd="1" destOrd="0" parTransId="{BC38E8C2-D82A-4C32-B9DB-258DD80004D9}" sibTransId="{A9B43F2C-F685-4356-B1BB-91D182089C45}"/>
    <dgm:cxn modelId="{5432B579-E3DD-4728-9F83-4E675818B7A6}" type="presOf" srcId="{5157BA5A-4D5D-4C4A-B6BF-BCB886B7F704}" destId="{5F8A402D-283F-4751-A3A8-61C60D2A907F}" srcOrd="0" destOrd="0" presId="urn:microsoft.com/office/officeart/2005/8/layout/hierarchy1"/>
    <dgm:cxn modelId="{74698334-1420-40C1-AB88-7F6B210DC786}" type="presOf" srcId="{BC38E8C2-D82A-4C32-B9DB-258DD80004D9}" destId="{E61BB069-370E-4E50-9250-E8C59C7F6576}" srcOrd="0" destOrd="0" presId="urn:microsoft.com/office/officeart/2005/8/layout/hierarchy1"/>
    <dgm:cxn modelId="{FE9D6823-2CE7-44A9-B97B-70B504B2D95F}" type="presOf" srcId="{4F175706-EC51-4BAC-AC93-AF616AA25960}" destId="{7467BF3C-3527-4CED-A377-EBA6E3F530E1}" srcOrd="0" destOrd="0" presId="urn:microsoft.com/office/officeart/2005/8/layout/hierarchy1"/>
    <dgm:cxn modelId="{98B5B957-E47E-4C27-B37A-11FED72BEA82}" type="presOf" srcId="{421339F6-DBB2-47F4-8223-5F77693B19D4}" destId="{AED0AA26-F88C-48B9-B30C-2AF9775A16CC}" srcOrd="0" destOrd="0" presId="urn:microsoft.com/office/officeart/2005/8/layout/hierarchy1"/>
    <dgm:cxn modelId="{EF2BEC58-21D9-42DD-A6BE-867D771600C4}" srcId="{205151E3-23DA-435A-B9EE-8DF4F4BF9E65}" destId="{CEB94E8E-D7E4-4733-A5BF-7A2092B700BE}" srcOrd="0" destOrd="0" parTransId="{6C924F45-B88F-444D-B172-F5BB3861269A}" sibTransId="{AAEF30AA-C2F9-4DE9-92AE-9C63B3385D9B}"/>
    <dgm:cxn modelId="{FC6EA398-097D-4CEF-9016-6A8FE960F159}" type="presOf" srcId="{47A24863-9F53-4169-8C3D-4B3EBF078C49}" destId="{AE976026-ABE1-455E-BAE4-A231E782ACAF}" srcOrd="0" destOrd="0" presId="urn:microsoft.com/office/officeart/2005/8/layout/hierarchy1"/>
    <dgm:cxn modelId="{F17F68DC-2266-47E1-8C3A-C57296FAD584}" type="presOf" srcId="{744782FC-18DE-4540-B994-758BBD000B76}" destId="{9546CE2C-76C5-4913-8C0F-BB390A090BB4}" srcOrd="0" destOrd="0" presId="urn:microsoft.com/office/officeart/2005/8/layout/hierarchy1"/>
    <dgm:cxn modelId="{07B5CCB0-B043-46D9-B291-ADCD44D2E511}" type="presOf" srcId="{B2A6FEB0-64EC-441C-918E-086E54EB0D1B}" destId="{A40B482D-2571-4CC0-9AC8-FA72702D7B83}" srcOrd="0" destOrd="0" presId="urn:microsoft.com/office/officeart/2005/8/layout/hierarchy1"/>
    <dgm:cxn modelId="{2C7E18B6-9E18-4FB1-95B8-BB3169A703EC}" srcId="{205151E3-23DA-435A-B9EE-8DF4F4BF9E65}" destId="{472D9D76-1FAE-44E1-A329-C9D386EBCFEE}" srcOrd="1" destOrd="0" parTransId="{744782FC-18DE-4540-B994-758BBD000B76}" sibTransId="{735A7477-ADD6-4EAB-BB6F-A965388CABEB}"/>
    <dgm:cxn modelId="{6234444A-2365-4940-BB66-8C1888D90314}" type="presOf" srcId="{00268977-ADA4-4551-BCA6-7CF51001198C}" destId="{56B9C0AF-4252-487B-A412-4351825BF2EC}" srcOrd="0" destOrd="0" presId="urn:microsoft.com/office/officeart/2005/8/layout/hierarchy1"/>
    <dgm:cxn modelId="{135836A4-DF8B-4A1A-8F68-35A83BBF2D8E}" type="presOf" srcId="{9564E974-E0C6-4AD6-AA4A-701354A59C8F}" destId="{95684D25-0463-42E0-9F8A-E8B54C2E907A}" srcOrd="0" destOrd="0" presId="urn:microsoft.com/office/officeart/2005/8/layout/hierarchy1"/>
    <dgm:cxn modelId="{80D0F8AD-32C9-4BCD-BCC1-AD4BC4B2E0F9}" type="presOf" srcId="{22AABDEC-148B-4151-8CED-114A37CE676A}" destId="{E0855F86-8EDD-4ED9-AF1A-02F1DC6F66CD}" srcOrd="0" destOrd="0" presId="urn:microsoft.com/office/officeart/2005/8/layout/hierarchy1"/>
    <dgm:cxn modelId="{C6538798-08B3-42DA-BA93-9A7AB2376196}" type="presOf" srcId="{676E9038-C737-448F-A3A5-9F42558BDF08}" destId="{BC683BEF-7FE5-4707-A90F-03DA76980B44}" srcOrd="0" destOrd="0" presId="urn:microsoft.com/office/officeart/2005/8/layout/hierarchy1"/>
    <dgm:cxn modelId="{C4C8170C-37D3-4B8D-B5E5-AA4C90797DC0}" srcId="{22AABDEC-148B-4151-8CED-114A37CE676A}" destId="{CFCE1C2E-9B6D-4FD2-954C-D5FA58EF1C4A}" srcOrd="0" destOrd="0" parTransId="{421339F6-DBB2-47F4-8223-5F77693B19D4}" sibTransId="{078574DE-FC3C-4870-A47D-4AE26779AD5E}"/>
    <dgm:cxn modelId="{FFC99EE0-02E9-490D-8D1C-49462434A408}" type="presOf" srcId="{8E3DA1E4-CC2A-408A-9122-846C6074836A}" destId="{88029573-DABC-4BE3-9964-6DF375BA0D4C}" srcOrd="0" destOrd="0" presId="urn:microsoft.com/office/officeart/2005/8/layout/hierarchy1"/>
    <dgm:cxn modelId="{870B0B5F-5512-4872-AE75-13577CBDC299}" type="presOf" srcId="{CEB94E8E-D7E4-4733-A5BF-7A2092B700BE}" destId="{B82D759D-E73B-43A2-A573-2EB26215D512}" srcOrd="0" destOrd="0" presId="urn:microsoft.com/office/officeart/2005/8/layout/hierarchy1"/>
    <dgm:cxn modelId="{C90764F8-B2C1-4523-BDE6-4BB1D2218DE7}" srcId="{205151E3-23DA-435A-B9EE-8DF4F4BF9E65}" destId="{4F175706-EC51-4BAC-AC93-AF616AA25960}" srcOrd="2" destOrd="0" parTransId="{B2A6FEB0-64EC-441C-918E-086E54EB0D1B}" sibTransId="{CFB800AD-9A62-4FE2-A600-43A1AB38CC3C}"/>
    <dgm:cxn modelId="{1FDD2C30-A6CE-44CC-93B8-D950DEE79B2F}" srcId="{D4B51ED0-8B67-4218-9EC8-34D4217E260C}" destId="{B5E87488-78E3-4328-984C-1F2EA61AF7C1}" srcOrd="2" destOrd="0" parTransId="{00268977-ADA4-4551-BCA6-7CF51001198C}" sibTransId="{69ABA33A-1418-4C36-ACF6-4CEB8028199C}"/>
    <dgm:cxn modelId="{D2D32383-D955-4BA7-938F-AC3C96719224}" type="presOf" srcId="{868DB353-9661-4978-A818-7EE33B5AA78A}" destId="{A00CE90D-BDD3-4110-A9BA-1572701699E7}" srcOrd="0" destOrd="0" presId="urn:microsoft.com/office/officeart/2005/8/layout/hierarchy1"/>
    <dgm:cxn modelId="{ADE557BB-486E-40A9-928E-FA5C725BC9C3}" type="presOf" srcId="{A892E6C1-4546-4A84-99FD-2AEFD7604E61}" destId="{A0F393E4-8DCE-4B53-AEFB-A2BAF326B022}" srcOrd="0" destOrd="0" presId="urn:microsoft.com/office/officeart/2005/8/layout/hierarchy1"/>
    <dgm:cxn modelId="{43F6612A-C838-4521-98C3-90CC75F58D13}" type="presOf" srcId="{CFCE1C2E-9B6D-4FD2-954C-D5FA58EF1C4A}" destId="{E880E39C-A143-4165-A96F-39770BAEAB1B}" srcOrd="0" destOrd="0" presId="urn:microsoft.com/office/officeart/2005/8/layout/hierarchy1"/>
    <dgm:cxn modelId="{C74693FC-3828-4770-B21C-CE551AC14C2C}" type="presParOf" srcId="{2DD9ABD6-48E2-48E8-AD4A-067BCFD69B05}" destId="{2334B092-D869-4CC3-9015-B9DDB577C248}" srcOrd="0" destOrd="0" presId="urn:microsoft.com/office/officeart/2005/8/layout/hierarchy1"/>
    <dgm:cxn modelId="{E16BDDE2-0BA1-4175-904C-11169684AACD}" type="presParOf" srcId="{2334B092-D869-4CC3-9015-B9DDB577C248}" destId="{F62FC25C-9484-4F91-9C90-BC8621881D85}" srcOrd="0" destOrd="0" presId="urn:microsoft.com/office/officeart/2005/8/layout/hierarchy1"/>
    <dgm:cxn modelId="{8ED60D28-D784-4E21-BCBE-550AACBA7816}" type="presParOf" srcId="{F62FC25C-9484-4F91-9C90-BC8621881D85}" destId="{E4046072-4C26-4328-A9F5-B7E376514CDF}" srcOrd="0" destOrd="0" presId="urn:microsoft.com/office/officeart/2005/8/layout/hierarchy1"/>
    <dgm:cxn modelId="{20CAB7FC-CB2E-46BE-AB71-393007F5F8DE}" type="presParOf" srcId="{F62FC25C-9484-4F91-9C90-BC8621881D85}" destId="{A00CE90D-BDD3-4110-A9BA-1572701699E7}" srcOrd="1" destOrd="0" presId="urn:microsoft.com/office/officeart/2005/8/layout/hierarchy1"/>
    <dgm:cxn modelId="{BCB91F6F-9101-4AB0-AF4B-B72A2EA14AF7}" type="presParOf" srcId="{2334B092-D869-4CC3-9015-B9DDB577C248}" destId="{50BC2583-C71E-42BD-9FBD-36C1586CBE1B}" srcOrd="1" destOrd="0" presId="urn:microsoft.com/office/officeart/2005/8/layout/hierarchy1"/>
    <dgm:cxn modelId="{FEBC65EA-C519-49AC-8599-A6B6A1A006A8}" type="presParOf" srcId="{50BC2583-C71E-42BD-9FBD-36C1586CBE1B}" destId="{5C2A9CFD-B9E0-48EC-8F06-29F2DB0B23C9}" srcOrd="0" destOrd="0" presId="urn:microsoft.com/office/officeart/2005/8/layout/hierarchy1"/>
    <dgm:cxn modelId="{47B80B45-4F57-4D96-9387-FD999011E8F4}" type="presParOf" srcId="{50BC2583-C71E-42BD-9FBD-36C1586CBE1B}" destId="{6A60FA29-41FA-467E-ACD8-547439825C20}" srcOrd="1" destOrd="0" presId="urn:microsoft.com/office/officeart/2005/8/layout/hierarchy1"/>
    <dgm:cxn modelId="{5E62FF89-62F5-4E04-A066-3727A0E4679E}" type="presParOf" srcId="{6A60FA29-41FA-467E-ACD8-547439825C20}" destId="{8918E91B-62D0-4D1C-999D-6B96E9D1C5B0}" srcOrd="0" destOrd="0" presId="urn:microsoft.com/office/officeart/2005/8/layout/hierarchy1"/>
    <dgm:cxn modelId="{DC0D27A4-27FA-40E5-84AD-2CAFDAC030A9}" type="presParOf" srcId="{8918E91B-62D0-4D1C-999D-6B96E9D1C5B0}" destId="{0C259727-43B0-4838-A1C3-BDA9A6503635}" srcOrd="0" destOrd="0" presId="urn:microsoft.com/office/officeart/2005/8/layout/hierarchy1"/>
    <dgm:cxn modelId="{0061C6E2-A3FE-43C2-A446-67CBEC1BDD6C}" type="presParOf" srcId="{8918E91B-62D0-4D1C-999D-6B96E9D1C5B0}" destId="{CCE25AB2-DDEB-448D-9C5B-512C73195142}" srcOrd="1" destOrd="0" presId="urn:microsoft.com/office/officeart/2005/8/layout/hierarchy1"/>
    <dgm:cxn modelId="{FA341573-4C89-44D2-8DBB-DDD3DF9A3F6A}" type="presParOf" srcId="{6A60FA29-41FA-467E-ACD8-547439825C20}" destId="{3B6C4FF6-7610-41CF-B9F0-97881619C476}" srcOrd="1" destOrd="0" presId="urn:microsoft.com/office/officeart/2005/8/layout/hierarchy1"/>
    <dgm:cxn modelId="{60BFDDCC-EC6C-4911-BD55-FA5E6A60D76A}" type="presParOf" srcId="{3B6C4FF6-7610-41CF-B9F0-97881619C476}" destId="{501CFFA4-2E28-4E0A-AEC4-EEE5981F6799}" srcOrd="0" destOrd="0" presId="urn:microsoft.com/office/officeart/2005/8/layout/hierarchy1"/>
    <dgm:cxn modelId="{BD5721BF-0315-4CEC-B0F7-625FC0667032}" type="presParOf" srcId="{3B6C4FF6-7610-41CF-B9F0-97881619C476}" destId="{878213BC-5B01-4F03-83A8-ECB99C850E3D}" srcOrd="1" destOrd="0" presId="urn:microsoft.com/office/officeart/2005/8/layout/hierarchy1"/>
    <dgm:cxn modelId="{FBE1EEAB-425A-4886-B044-7BEBC7D9E4BC}" type="presParOf" srcId="{878213BC-5B01-4F03-83A8-ECB99C850E3D}" destId="{5E04E7AF-1232-4A20-95F4-46DF917C9199}" srcOrd="0" destOrd="0" presId="urn:microsoft.com/office/officeart/2005/8/layout/hierarchy1"/>
    <dgm:cxn modelId="{8FD1B3BB-042D-43B0-9A27-C9402C7F498C}" type="presParOf" srcId="{5E04E7AF-1232-4A20-95F4-46DF917C9199}" destId="{4CA28D05-5F88-42D8-8CC4-93614BE75590}" srcOrd="0" destOrd="0" presId="urn:microsoft.com/office/officeart/2005/8/layout/hierarchy1"/>
    <dgm:cxn modelId="{6A148BD5-F2C7-4340-BD60-DF42851C8CE5}" type="presParOf" srcId="{5E04E7AF-1232-4A20-95F4-46DF917C9199}" destId="{5F8A402D-283F-4751-A3A8-61C60D2A907F}" srcOrd="1" destOrd="0" presId="urn:microsoft.com/office/officeart/2005/8/layout/hierarchy1"/>
    <dgm:cxn modelId="{DD2769FA-D3E6-4EDC-9B05-20BF9E252343}" type="presParOf" srcId="{878213BC-5B01-4F03-83A8-ECB99C850E3D}" destId="{16DE777E-48FB-460C-99FA-0B21F75CE156}" srcOrd="1" destOrd="0" presId="urn:microsoft.com/office/officeart/2005/8/layout/hierarchy1"/>
    <dgm:cxn modelId="{FB165DDC-E516-4131-9A5B-422E0EB54812}" type="presParOf" srcId="{3B6C4FF6-7610-41CF-B9F0-97881619C476}" destId="{AE976026-ABE1-455E-BAE4-A231E782ACAF}" srcOrd="2" destOrd="0" presId="urn:microsoft.com/office/officeart/2005/8/layout/hierarchy1"/>
    <dgm:cxn modelId="{6A739256-D154-4AAA-B070-E0DC2BF9F0A2}" type="presParOf" srcId="{3B6C4FF6-7610-41CF-B9F0-97881619C476}" destId="{935EE83F-47D8-4C95-8346-49049A916868}" srcOrd="3" destOrd="0" presId="urn:microsoft.com/office/officeart/2005/8/layout/hierarchy1"/>
    <dgm:cxn modelId="{1D8DAF0D-C175-4C6E-8D99-C8636DE90950}" type="presParOf" srcId="{935EE83F-47D8-4C95-8346-49049A916868}" destId="{C2E773E0-6DBC-4D94-8A25-2338058BCB16}" srcOrd="0" destOrd="0" presId="urn:microsoft.com/office/officeart/2005/8/layout/hierarchy1"/>
    <dgm:cxn modelId="{8697E77F-4CD4-45BA-9254-5E6002F5F4E7}" type="presParOf" srcId="{C2E773E0-6DBC-4D94-8A25-2338058BCB16}" destId="{C899E75A-AA39-4526-8866-C835CE15AFAC}" srcOrd="0" destOrd="0" presId="urn:microsoft.com/office/officeart/2005/8/layout/hierarchy1"/>
    <dgm:cxn modelId="{B7FA12DA-1F66-4FDC-80CD-F596377683AF}" type="presParOf" srcId="{C2E773E0-6DBC-4D94-8A25-2338058BCB16}" destId="{88029573-DABC-4BE3-9964-6DF375BA0D4C}" srcOrd="1" destOrd="0" presId="urn:microsoft.com/office/officeart/2005/8/layout/hierarchy1"/>
    <dgm:cxn modelId="{762EC1A0-1B71-4998-98FD-41097F9990E9}" type="presParOf" srcId="{935EE83F-47D8-4C95-8346-49049A916868}" destId="{C6D3F890-9EA7-45BC-BD20-ED8DF061750D}" srcOrd="1" destOrd="0" presId="urn:microsoft.com/office/officeart/2005/8/layout/hierarchy1"/>
    <dgm:cxn modelId="{8B0255CC-F393-49C7-8218-92481E6E5573}" type="presParOf" srcId="{3B6C4FF6-7610-41CF-B9F0-97881619C476}" destId="{56B9C0AF-4252-487B-A412-4351825BF2EC}" srcOrd="4" destOrd="0" presId="urn:microsoft.com/office/officeart/2005/8/layout/hierarchy1"/>
    <dgm:cxn modelId="{E88B5712-71BB-455B-9940-46DE57508B61}" type="presParOf" srcId="{3B6C4FF6-7610-41CF-B9F0-97881619C476}" destId="{2E6B024F-7EC3-49ED-96E1-0A8678242391}" srcOrd="5" destOrd="0" presId="urn:microsoft.com/office/officeart/2005/8/layout/hierarchy1"/>
    <dgm:cxn modelId="{1E1FA769-1E94-4C4F-94E4-7DA3C20EC0C1}" type="presParOf" srcId="{2E6B024F-7EC3-49ED-96E1-0A8678242391}" destId="{7C5289A1-3767-47CD-8D75-5768195DAB19}" srcOrd="0" destOrd="0" presId="urn:microsoft.com/office/officeart/2005/8/layout/hierarchy1"/>
    <dgm:cxn modelId="{D98A66FD-4A90-49CE-8902-66E5B0A312C6}" type="presParOf" srcId="{7C5289A1-3767-47CD-8D75-5768195DAB19}" destId="{A355ED6E-B7D6-4604-AC56-39F4F6B65DFC}" srcOrd="0" destOrd="0" presId="urn:microsoft.com/office/officeart/2005/8/layout/hierarchy1"/>
    <dgm:cxn modelId="{C32F6404-0E3A-4283-B1EA-3D8641567917}" type="presParOf" srcId="{7C5289A1-3767-47CD-8D75-5768195DAB19}" destId="{B7CC82DA-0109-4D24-BD4F-10A84B3A88DA}" srcOrd="1" destOrd="0" presId="urn:microsoft.com/office/officeart/2005/8/layout/hierarchy1"/>
    <dgm:cxn modelId="{86C5C24F-7AB8-4996-8A95-EFFD28465EB4}" type="presParOf" srcId="{2E6B024F-7EC3-49ED-96E1-0A8678242391}" destId="{03838F79-28D7-4545-A165-FF351EA6516D}" srcOrd="1" destOrd="0" presId="urn:microsoft.com/office/officeart/2005/8/layout/hierarchy1"/>
    <dgm:cxn modelId="{E51ABF4F-ECEE-418C-8D17-00826153489C}" type="presParOf" srcId="{50BC2583-C71E-42BD-9FBD-36C1586CBE1B}" destId="{95684D25-0463-42E0-9F8A-E8B54C2E907A}" srcOrd="2" destOrd="0" presId="urn:microsoft.com/office/officeart/2005/8/layout/hierarchy1"/>
    <dgm:cxn modelId="{41B9B07A-CD64-4BA0-B3DD-BCCFCD4C3CFF}" type="presParOf" srcId="{50BC2583-C71E-42BD-9FBD-36C1586CBE1B}" destId="{61EB9621-A7E7-4E48-8EBB-8CEE8D35AC2C}" srcOrd="3" destOrd="0" presId="urn:microsoft.com/office/officeart/2005/8/layout/hierarchy1"/>
    <dgm:cxn modelId="{6C076656-2558-443E-9482-FA109501BCA7}" type="presParOf" srcId="{61EB9621-A7E7-4E48-8EBB-8CEE8D35AC2C}" destId="{ACD29154-C3A2-4C8C-8DDB-54DC7DEFCA84}" srcOrd="0" destOrd="0" presId="urn:microsoft.com/office/officeart/2005/8/layout/hierarchy1"/>
    <dgm:cxn modelId="{436BB8CE-5B9C-406F-9686-9A70504D5E02}" type="presParOf" srcId="{ACD29154-C3A2-4C8C-8DDB-54DC7DEFCA84}" destId="{DEF9BE82-36AD-4AD1-B7F8-24F84B26F611}" srcOrd="0" destOrd="0" presId="urn:microsoft.com/office/officeart/2005/8/layout/hierarchy1"/>
    <dgm:cxn modelId="{B1193472-4EB5-471B-BA91-BC45E4C6F1FE}" type="presParOf" srcId="{ACD29154-C3A2-4C8C-8DDB-54DC7DEFCA84}" destId="{E0855F86-8EDD-4ED9-AF1A-02F1DC6F66CD}" srcOrd="1" destOrd="0" presId="urn:microsoft.com/office/officeart/2005/8/layout/hierarchy1"/>
    <dgm:cxn modelId="{656F5FA0-8D58-49B9-BBB7-71C8B7751795}" type="presParOf" srcId="{61EB9621-A7E7-4E48-8EBB-8CEE8D35AC2C}" destId="{F0A3727C-D855-4071-ABFF-832AE7F2EA2E}" srcOrd="1" destOrd="0" presId="urn:microsoft.com/office/officeart/2005/8/layout/hierarchy1"/>
    <dgm:cxn modelId="{4E8E9DAD-00EC-427C-85B0-372093213337}" type="presParOf" srcId="{F0A3727C-D855-4071-ABFF-832AE7F2EA2E}" destId="{AED0AA26-F88C-48B9-B30C-2AF9775A16CC}" srcOrd="0" destOrd="0" presId="urn:microsoft.com/office/officeart/2005/8/layout/hierarchy1"/>
    <dgm:cxn modelId="{D8D3A750-A1C8-4B6D-9051-2CD8BE03D35E}" type="presParOf" srcId="{F0A3727C-D855-4071-ABFF-832AE7F2EA2E}" destId="{8C8B1AA9-8B5B-44D6-8D74-B7828A489C41}" srcOrd="1" destOrd="0" presId="urn:microsoft.com/office/officeart/2005/8/layout/hierarchy1"/>
    <dgm:cxn modelId="{B0AF8367-A498-4462-BDA9-4303A00DAA38}" type="presParOf" srcId="{8C8B1AA9-8B5B-44D6-8D74-B7828A489C41}" destId="{0F4FE517-AD9A-40C5-AE7D-FE1B9F42C5B0}" srcOrd="0" destOrd="0" presId="urn:microsoft.com/office/officeart/2005/8/layout/hierarchy1"/>
    <dgm:cxn modelId="{9E6267A9-C7AC-4CEF-8F1B-0AC6041FD946}" type="presParOf" srcId="{0F4FE517-AD9A-40C5-AE7D-FE1B9F42C5B0}" destId="{EF75CC24-8107-4E9B-8C35-B21E6F313B2D}" srcOrd="0" destOrd="0" presId="urn:microsoft.com/office/officeart/2005/8/layout/hierarchy1"/>
    <dgm:cxn modelId="{E926B946-9C04-4218-B089-17C4FCE93227}" type="presParOf" srcId="{0F4FE517-AD9A-40C5-AE7D-FE1B9F42C5B0}" destId="{E880E39C-A143-4165-A96F-39770BAEAB1B}" srcOrd="1" destOrd="0" presId="urn:microsoft.com/office/officeart/2005/8/layout/hierarchy1"/>
    <dgm:cxn modelId="{B41930F8-FD61-4B56-AC7F-40FA3C6683AA}" type="presParOf" srcId="{8C8B1AA9-8B5B-44D6-8D74-B7828A489C41}" destId="{A78D1E3C-946F-48FE-901A-44036C1B7F6B}" srcOrd="1" destOrd="0" presId="urn:microsoft.com/office/officeart/2005/8/layout/hierarchy1"/>
    <dgm:cxn modelId="{D82A9E5F-E3AD-4308-AAB3-D1A7AA743712}" type="presParOf" srcId="{F0A3727C-D855-4071-ABFF-832AE7F2EA2E}" destId="{E61BB069-370E-4E50-9250-E8C59C7F6576}" srcOrd="2" destOrd="0" presId="urn:microsoft.com/office/officeart/2005/8/layout/hierarchy1"/>
    <dgm:cxn modelId="{24F6F732-2AF2-4873-A1B4-5AF6598C44B4}" type="presParOf" srcId="{F0A3727C-D855-4071-ABFF-832AE7F2EA2E}" destId="{3C4DBC51-33B5-408B-BAEB-9D81DFC0F6BF}" srcOrd="3" destOrd="0" presId="urn:microsoft.com/office/officeart/2005/8/layout/hierarchy1"/>
    <dgm:cxn modelId="{1B8DB4CC-304D-4502-BC10-F40F74864D85}" type="presParOf" srcId="{3C4DBC51-33B5-408B-BAEB-9D81DFC0F6BF}" destId="{AB472D20-6F11-4BED-8F9F-D154355650E9}" srcOrd="0" destOrd="0" presId="urn:microsoft.com/office/officeart/2005/8/layout/hierarchy1"/>
    <dgm:cxn modelId="{9EB71637-1CEA-48DD-B293-4A9B718AAF28}" type="presParOf" srcId="{AB472D20-6F11-4BED-8F9F-D154355650E9}" destId="{505FB548-16BB-4B4D-ADF0-ED76956910B9}" srcOrd="0" destOrd="0" presId="urn:microsoft.com/office/officeart/2005/8/layout/hierarchy1"/>
    <dgm:cxn modelId="{623615D1-F394-4B98-AB91-68C15810A141}" type="presParOf" srcId="{AB472D20-6F11-4BED-8F9F-D154355650E9}" destId="{5CFF7C0E-B607-49E7-8D65-4DB27A260E0E}" srcOrd="1" destOrd="0" presId="urn:microsoft.com/office/officeart/2005/8/layout/hierarchy1"/>
    <dgm:cxn modelId="{0FEE85A3-A0E3-4ECD-8A7F-ECE7EEDF2683}" type="presParOf" srcId="{3C4DBC51-33B5-408B-BAEB-9D81DFC0F6BF}" destId="{709B44FF-A6C5-4151-9E25-567654C909F6}" srcOrd="1" destOrd="0" presId="urn:microsoft.com/office/officeart/2005/8/layout/hierarchy1"/>
    <dgm:cxn modelId="{C432A00C-2FA7-4713-B769-0F3A8EB4EE66}" type="presParOf" srcId="{709B44FF-A6C5-4151-9E25-567654C909F6}" destId="{788A4602-4BDE-44D2-942C-2D77D005A6D7}" srcOrd="0" destOrd="0" presId="urn:microsoft.com/office/officeart/2005/8/layout/hierarchy1"/>
    <dgm:cxn modelId="{5767D408-6045-456C-82B0-39D8489086F9}" type="presParOf" srcId="{709B44FF-A6C5-4151-9E25-567654C909F6}" destId="{2B2ECDA9-15C1-4B74-B83C-FB8BC40344F5}" srcOrd="1" destOrd="0" presId="urn:microsoft.com/office/officeart/2005/8/layout/hierarchy1"/>
    <dgm:cxn modelId="{B367BDAA-7D7F-4A77-A3A5-2112C758A29D}" type="presParOf" srcId="{2B2ECDA9-15C1-4B74-B83C-FB8BC40344F5}" destId="{B039A3CA-78CD-4FF0-8655-132097DFA283}" srcOrd="0" destOrd="0" presId="urn:microsoft.com/office/officeart/2005/8/layout/hierarchy1"/>
    <dgm:cxn modelId="{285EFF89-D7A3-424C-9F1E-E1A33D404E0D}" type="presParOf" srcId="{B039A3CA-78CD-4FF0-8655-132097DFA283}" destId="{419897D5-341E-4E2F-8D95-088AF5DAD9F5}" srcOrd="0" destOrd="0" presId="urn:microsoft.com/office/officeart/2005/8/layout/hierarchy1"/>
    <dgm:cxn modelId="{057A5549-7BF3-4C90-814C-C04CA94C80D5}" type="presParOf" srcId="{B039A3CA-78CD-4FF0-8655-132097DFA283}" destId="{B82D759D-E73B-43A2-A573-2EB26215D512}" srcOrd="1" destOrd="0" presId="urn:microsoft.com/office/officeart/2005/8/layout/hierarchy1"/>
    <dgm:cxn modelId="{CB924C24-5413-48D9-85A8-BC21887D21F5}" type="presParOf" srcId="{2B2ECDA9-15C1-4B74-B83C-FB8BC40344F5}" destId="{4E8C248E-8C52-40D3-B24E-9A80E3CBAA89}" srcOrd="1" destOrd="0" presId="urn:microsoft.com/office/officeart/2005/8/layout/hierarchy1"/>
    <dgm:cxn modelId="{16A48F39-3AF3-4100-9B0E-C95728564FA2}" type="presParOf" srcId="{709B44FF-A6C5-4151-9E25-567654C909F6}" destId="{9546CE2C-76C5-4913-8C0F-BB390A090BB4}" srcOrd="2" destOrd="0" presId="urn:microsoft.com/office/officeart/2005/8/layout/hierarchy1"/>
    <dgm:cxn modelId="{E7543103-D44B-4C53-8738-3A3583105E71}" type="presParOf" srcId="{709B44FF-A6C5-4151-9E25-567654C909F6}" destId="{F2C24B2C-B1E2-4EE8-B0E8-7153F50FE80A}" srcOrd="3" destOrd="0" presId="urn:microsoft.com/office/officeart/2005/8/layout/hierarchy1"/>
    <dgm:cxn modelId="{68C9F49B-3835-4CDF-8DD6-A21313C47E81}" type="presParOf" srcId="{F2C24B2C-B1E2-4EE8-B0E8-7153F50FE80A}" destId="{741108B2-249E-446D-ADF7-8404048D6042}" srcOrd="0" destOrd="0" presId="urn:microsoft.com/office/officeart/2005/8/layout/hierarchy1"/>
    <dgm:cxn modelId="{19BA50CA-9782-43EC-9B1B-E1640EE3EEE2}" type="presParOf" srcId="{741108B2-249E-446D-ADF7-8404048D6042}" destId="{328A193B-01FB-4A01-85B8-FE2C2A193CC9}" srcOrd="0" destOrd="0" presId="urn:microsoft.com/office/officeart/2005/8/layout/hierarchy1"/>
    <dgm:cxn modelId="{45851966-DEB1-4469-B8DF-09B55B101830}" type="presParOf" srcId="{741108B2-249E-446D-ADF7-8404048D6042}" destId="{AE11CB86-934B-4B98-BD3A-371D424E8B3E}" srcOrd="1" destOrd="0" presId="urn:microsoft.com/office/officeart/2005/8/layout/hierarchy1"/>
    <dgm:cxn modelId="{F34DFF08-1CF2-4FFF-ACCC-424FD5C6F26E}" type="presParOf" srcId="{F2C24B2C-B1E2-4EE8-B0E8-7153F50FE80A}" destId="{BCF87EAA-60BB-4429-B2F0-FCDC96A2A0C8}" srcOrd="1" destOrd="0" presId="urn:microsoft.com/office/officeart/2005/8/layout/hierarchy1"/>
    <dgm:cxn modelId="{91F2B166-60B7-49F1-8BF8-59B0A12CB62E}" type="presParOf" srcId="{709B44FF-A6C5-4151-9E25-567654C909F6}" destId="{A40B482D-2571-4CC0-9AC8-FA72702D7B83}" srcOrd="4" destOrd="0" presId="urn:microsoft.com/office/officeart/2005/8/layout/hierarchy1"/>
    <dgm:cxn modelId="{3186C892-781D-4483-AA9A-ADDC53B304E2}" type="presParOf" srcId="{709B44FF-A6C5-4151-9E25-567654C909F6}" destId="{093D7A58-FBF4-4BF1-B91E-E21845385F27}" srcOrd="5" destOrd="0" presId="urn:microsoft.com/office/officeart/2005/8/layout/hierarchy1"/>
    <dgm:cxn modelId="{7F10DB8A-1FAF-4C3B-A896-24E6BCD74153}" type="presParOf" srcId="{093D7A58-FBF4-4BF1-B91E-E21845385F27}" destId="{D27DD13D-EF42-4F7D-957F-90F2506420B9}" srcOrd="0" destOrd="0" presId="urn:microsoft.com/office/officeart/2005/8/layout/hierarchy1"/>
    <dgm:cxn modelId="{C63E00C2-40C4-41B4-B721-9190922DDE90}" type="presParOf" srcId="{D27DD13D-EF42-4F7D-957F-90F2506420B9}" destId="{10C7379E-D090-495F-B8D2-7FA05458255A}" srcOrd="0" destOrd="0" presId="urn:microsoft.com/office/officeart/2005/8/layout/hierarchy1"/>
    <dgm:cxn modelId="{77F1CA02-0E3A-45A6-AEC0-7E83C10987E1}" type="presParOf" srcId="{D27DD13D-EF42-4F7D-957F-90F2506420B9}" destId="{7467BF3C-3527-4CED-A377-EBA6E3F530E1}" srcOrd="1" destOrd="0" presId="urn:microsoft.com/office/officeart/2005/8/layout/hierarchy1"/>
    <dgm:cxn modelId="{D5784345-3844-45EB-87DC-CA54EB293D44}" type="presParOf" srcId="{093D7A58-FBF4-4BF1-B91E-E21845385F27}" destId="{5E126E6D-0EA6-4AA0-A9C8-B44B15C762BC}" srcOrd="1" destOrd="0" presId="urn:microsoft.com/office/officeart/2005/8/layout/hierarchy1"/>
    <dgm:cxn modelId="{6F144EFB-6711-456A-A242-BCF5216BC68A}" type="presParOf" srcId="{F0A3727C-D855-4071-ABFF-832AE7F2EA2E}" destId="{BC683BEF-7FE5-4707-A90F-03DA76980B44}" srcOrd="4" destOrd="0" presId="urn:microsoft.com/office/officeart/2005/8/layout/hierarchy1"/>
    <dgm:cxn modelId="{89D6389E-235F-43AD-8EA5-AD394D732191}" type="presParOf" srcId="{F0A3727C-D855-4071-ABFF-832AE7F2EA2E}" destId="{C9A93FF7-38B6-43CB-A385-FF8F9327EA4D}" srcOrd="5" destOrd="0" presId="urn:microsoft.com/office/officeart/2005/8/layout/hierarchy1"/>
    <dgm:cxn modelId="{1F732711-140C-45DE-965A-53F000931E93}" type="presParOf" srcId="{C9A93FF7-38B6-43CB-A385-FF8F9327EA4D}" destId="{06502A78-7688-4613-BACB-37082F967F09}" srcOrd="0" destOrd="0" presId="urn:microsoft.com/office/officeart/2005/8/layout/hierarchy1"/>
    <dgm:cxn modelId="{13DE6293-39C6-4CD2-84CF-89010698807D}" type="presParOf" srcId="{06502A78-7688-4613-BACB-37082F967F09}" destId="{C04D725F-D0D1-43ED-85CC-8F672E939A08}" srcOrd="0" destOrd="0" presId="urn:microsoft.com/office/officeart/2005/8/layout/hierarchy1"/>
    <dgm:cxn modelId="{A9BD2434-621A-4C11-8BEC-679F31E303E0}" type="presParOf" srcId="{06502A78-7688-4613-BACB-37082F967F09}" destId="{A0F393E4-8DCE-4B53-AEFB-A2BAF326B022}" srcOrd="1" destOrd="0" presId="urn:microsoft.com/office/officeart/2005/8/layout/hierarchy1"/>
    <dgm:cxn modelId="{AB7B2A55-82D2-4105-94A9-FAB793C55816}" type="presParOf" srcId="{C9A93FF7-38B6-43CB-A385-FF8F9327EA4D}" destId="{2BDD43EC-9F63-40A8-84A4-16C186D44F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83BEF-7FE5-4707-A90F-03DA76980B44}">
      <dsp:nvSpPr>
        <dsp:cNvPr id="0" name=""/>
        <dsp:cNvSpPr/>
      </dsp:nvSpPr>
      <dsp:spPr>
        <a:xfrm>
          <a:off x="6140053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B482D-2571-4CC0-9AC8-FA72702D7B83}">
      <dsp:nvSpPr>
        <dsp:cNvPr id="0" name=""/>
        <dsp:cNvSpPr/>
      </dsp:nvSpPr>
      <dsp:spPr>
        <a:xfrm>
          <a:off x="6140053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6CE2C-76C5-4913-8C0F-BB390A090BB4}">
      <dsp:nvSpPr>
        <dsp:cNvPr id="0" name=""/>
        <dsp:cNvSpPr/>
      </dsp:nvSpPr>
      <dsp:spPr>
        <a:xfrm>
          <a:off x="6094333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A4602-4BDE-44D2-942C-2D77D005A6D7}">
      <dsp:nvSpPr>
        <dsp:cNvPr id="0" name=""/>
        <dsp:cNvSpPr/>
      </dsp:nvSpPr>
      <dsp:spPr>
        <a:xfrm>
          <a:off x="4747691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BB069-370E-4E50-9250-E8C59C7F6576}">
      <dsp:nvSpPr>
        <dsp:cNvPr id="0" name=""/>
        <dsp:cNvSpPr/>
      </dsp:nvSpPr>
      <dsp:spPr>
        <a:xfrm>
          <a:off x="6094333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AA26-F88C-48B9-B30C-2AF9775A16CC}">
      <dsp:nvSpPr>
        <dsp:cNvPr id="0" name=""/>
        <dsp:cNvSpPr/>
      </dsp:nvSpPr>
      <dsp:spPr>
        <a:xfrm>
          <a:off x="4747691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84D25-0463-42E0-9F8A-E8B54C2E907A}">
      <dsp:nvSpPr>
        <dsp:cNvPr id="0" name=""/>
        <dsp:cNvSpPr/>
      </dsp:nvSpPr>
      <dsp:spPr>
        <a:xfrm>
          <a:off x="4051510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2088542" y="225784"/>
              </a:lnTo>
              <a:lnTo>
                <a:pt x="2088542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9C0AF-4252-487B-A412-4351825BF2EC}">
      <dsp:nvSpPr>
        <dsp:cNvPr id="0" name=""/>
        <dsp:cNvSpPr/>
      </dsp:nvSpPr>
      <dsp:spPr>
        <a:xfrm>
          <a:off x="1962968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76026-ABE1-455E-BAE4-A231E782ACAF}">
      <dsp:nvSpPr>
        <dsp:cNvPr id="0" name=""/>
        <dsp:cNvSpPr/>
      </dsp:nvSpPr>
      <dsp:spPr>
        <a:xfrm>
          <a:off x="1917248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FFA4-2E28-4E0A-AEC4-EEE5981F6799}">
      <dsp:nvSpPr>
        <dsp:cNvPr id="0" name=""/>
        <dsp:cNvSpPr/>
      </dsp:nvSpPr>
      <dsp:spPr>
        <a:xfrm>
          <a:off x="570607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A9CFD-B9E0-48EC-8F06-29F2DB0B23C9}">
      <dsp:nvSpPr>
        <dsp:cNvPr id="0" name=""/>
        <dsp:cNvSpPr/>
      </dsp:nvSpPr>
      <dsp:spPr>
        <a:xfrm>
          <a:off x="1962968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2088542" y="0"/>
              </a:moveTo>
              <a:lnTo>
                <a:pt x="2088542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46072-4C26-4328-A9F5-B7E376514CDF}">
      <dsp:nvSpPr>
        <dsp:cNvPr id="0" name=""/>
        <dsp:cNvSpPr/>
      </dsp:nvSpPr>
      <dsp:spPr>
        <a:xfrm>
          <a:off x="3481908" y="25908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CE90D-BDD3-4110-A9BA-1572701699E7}">
      <dsp:nvSpPr>
        <dsp:cNvPr id="0" name=""/>
        <dsp:cNvSpPr/>
      </dsp:nvSpPr>
      <dsp:spPr>
        <a:xfrm>
          <a:off x="3608486" y="37933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Cechy statystyczne</a:t>
          </a:r>
          <a:endParaRPr lang="pl-PL" sz="1200" kern="1200" dirty="0"/>
        </a:p>
      </dsp:txBody>
      <dsp:txXfrm>
        <a:off x="3629674" y="400525"/>
        <a:ext cx="1096828" cy="681019"/>
      </dsp:txXfrm>
    </dsp:sp>
    <dsp:sp modelId="{0C259727-43B0-4838-A1C3-BDA9A6503635}">
      <dsp:nvSpPr>
        <dsp:cNvPr id="0" name=""/>
        <dsp:cNvSpPr/>
      </dsp:nvSpPr>
      <dsp:spPr>
        <a:xfrm>
          <a:off x="1393366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5AB2-DDEB-448D-9C5B-512C73195142}">
      <dsp:nvSpPr>
        <dsp:cNvPr id="0" name=""/>
        <dsp:cNvSpPr/>
      </dsp:nvSpPr>
      <dsp:spPr>
        <a:xfrm>
          <a:off x="1519944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Stałe</a:t>
          </a:r>
          <a:endParaRPr lang="pl-PL" sz="1200" kern="1200" dirty="0"/>
        </a:p>
      </dsp:txBody>
      <dsp:txXfrm>
        <a:off x="1541132" y="1455239"/>
        <a:ext cx="1096828" cy="681019"/>
      </dsp:txXfrm>
    </dsp:sp>
    <dsp:sp modelId="{4CA28D05-5F88-42D8-8CC4-93614BE75590}">
      <dsp:nvSpPr>
        <dsp:cNvPr id="0" name=""/>
        <dsp:cNvSpPr/>
      </dsp:nvSpPr>
      <dsp:spPr>
        <a:xfrm>
          <a:off x="1004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402D-283F-4751-A3A8-61C60D2A907F}">
      <dsp:nvSpPr>
        <dsp:cNvPr id="0" name=""/>
        <dsp:cNvSpPr/>
      </dsp:nvSpPr>
      <dsp:spPr>
        <a:xfrm>
          <a:off x="127582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Rzeczowe</a:t>
          </a:r>
          <a:endParaRPr lang="pl-PL" sz="1200" kern="1200" dirty="0"/>
        </a:p>
      </dsp:txBody>
      <dsp:txXfrm>
        <a:off x="148770" y="2509953"/>
        <a:ext cx="1096828" cy="681019"/>
      </dsp:txXfrm>
    </dsp:sp>
    <dsp:sp modelId="{C899E75A-AA39-4526-8866-C835CE15AFAC}">
      <dsp:nvSpPr>
        <dsp:cNvPr id="0" name=""/>
        <dsp:cNvSpPr/>
      </dsp:nvSpPr>
      <dsp:spPr>
        <a:xfrm>
          <a:off x="1393366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9573-DABC-4BE3-9964-6DF375BA0D4C}">
      <dsp:nvSpPr>
        <dsp:cNvPr id="0" name=""/>
        <dsp:cNvSpPr/>
      </dsp:nvSpPr>
      <dsp:spPr>
        <a:xfrm>
          <a:off x="1519944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Czasowe</a:t>
          </a:r>
          <a:endParaRPr lang="pl-PL" sz="1200" kern="1200" dirty="0"/>
        </a:p>
      </dsp:txBody>
      <dsp:txXfrm>
        <a:off x="1541132" y="2509953"/>
        <a:ext cx="1096828" cy="681019"/>
      </dsp:txXfrm>
    </dsp:sp>
    <dsp:sp modelId="{A355ED6E-B7D6-4604-AC56-39F4F6B65DFC}">
      <dsp:nvSpPr>
        <dsp:cNvPr id="0" name=""/>
        <dsp:cNvSpPr/>
      </dsp:nvSpPr>
      <dsp:spPr>
        <a:xfrm>
          <a:off x="2785727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C82DA-0109-4D24-BD4F-10A84B3A88DA}">
      <dsp:nvSpPr>
        <dsp:cNvPr id="0" name=""/>
        <dsp:cNvSpPr/>
      </dsp:nvSpPr>
      <dsp:spPr>
        <a:xfrm>
          <a:off x="2912305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Przestrzenne</a:t>
          </a:r>
          <a:endParaRPr lang="pl-PL" sz="1200" kern="1200" dirty="0"/>
        </a:p>
      </dsp:txBody>
      <dsp:txXfrm>
        <a:off x="2933493" y="2509953"/>
        <a:ext cx="1096828" cy="681019"/>
      </dsp:txXfrm>
    </dsp:sp>
    <dsp:sp modelId="{DEF9BE82-36AD-4AD1-B7F8-24F84B26F611}">
      <dsp:nvSpPr>
        <dsp:cNvPr id="0" name=""/>
        <dsp:cNvSpPr/>
      </dsp:nvSpPr>
      <dsp:spPr>
        <a:xfrm>
          <a:off x="5570450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5F86-8EDD-4ED9-AF1A-02F1DC6F66CD}">
      <dsp:nvSpPr>
        <dsp:cNvPr id="0" name=""/>
        <dsp:cNvSpPr/>
      </dsp:nvSpPr>
      <dsp:spPr>
        <a:xfrm>
          <a:off x="5697029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zmienne</a:t>
          </a:r>
          <a:endParaRPr lang="pl-PL" sz="1200" kern="1200" dirty="0"/>
        </a:p>
      </dsp:txBody>
      <dsp:txXfrm>
        <a:off x="5718217" y="1455239"/>
        <a:ext cx="1096828" cy="681019"/>
      </dsp:txXfrm>
    </dsp:sp>
    <dsp:sp modelId="{EF75CC24-8107-4E9B-8C35-B21E6F313B2D}">
      <dsp:nvSpPr>
        <dsp:cNvPr id="0" name=""/>
        <dsp:cNvSpPr/>
      </dsp:nvSpPr>
      <dsp:spPr>
        <a:xfrm>
          <a:off x="4178089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0E39C-A143-4165-A96F-39770BAEAB1B}">
      <dsp:nvSpPr>
        <dsp:cNvPr id="0" name=""/>
        <dsp:cNvSpPr/>
      </dsp:nvSpPr>
      <dsp:spPr>
        <a:xfrm>
          <a:off x="4304667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Jakościowe</a:t>
          </a:r>
          <a:endParaRPr lang="pl-PL" sz="1200" kern="1200" dirty="0"/>
        </a:p>
      </dsp:txBody>
      <dsp:txXfrm>
        <a:off x="4325855" y="2509953"/>
        <a:ext cx="1096828" cy="681019"/>
      </dsp:txXfrm>
    </dsp:sp>
    <dsp:sp modelId="{505FB548-16BB-4B4D-ADF0-ED76956910B9}">
      <dsp:nvSpPr>
        <dsp:cNvPr id="0" name=""/>
        <dsp:cNvSpPr/>
      </dsp:nvSpPr>
      <dsp:spPr>
        <a:xfrm>
          <a:off x="5570450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F7C0E-B607-49E7-8D65-4DB27A260E0E}">
      <dsp:nvSpPr>
        <dsp:cNvPr id="0" name=""/>
        <dsp:cNvSpPr/>
      </dsp:nvSpPr>
      <dsp:spPr>
        <a:xfrm>
          <a:off x="5697029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Ilościowe</a:t>
          </a:r>
          <a:endParaRPr lang="pl-PL" sz="1200" kern="1200" dirty="0"/>
        </a:p>
      </dsp:txBody>
      <dsp:txXfrm>
        <a:off x="5718217" y="2509953"/>
        <a:ext cx="1096828" cy="681019"/>
      </dsp:txXfrm>
    </dsp:sp>
    <dsp:sp modelId="{419897D5-341E-4E2F-8D95-088AF5DAD9F5}">
      <dsp:nvSpPr>
        <dsp:cNvPr id="0" name=""/>
        <dsp:cNvSpPr/>
      </dsp:nvSpPr>
      <dsp:spPr>
        <a:xfrm>
          <a:off x="4178089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D759D-E73B-43A2-A573-2EB26215D512}">
      <dsp:nvSpPr>
        <dsp:cNvPr id="0" name=""/>
        <dsp:cNvSpPr/>
      </dsp:nvSpPr>
      <dsp:spPr>
        <a:xfrm>
          <a:off x="4304667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Skokowe</a:t>
          </a:r>
          <a:endParaRPr lang="pl-PL" sz="1200" kern="1200" dirty="0"/>
        </a:p>
      </dsp:txBody>
      <dsp:txXfrm>
        <a:off x="4325855" y="3564667"/>
        <a:ext cx="1096828" cy="681019"/>
      </dsp:txXfrm>
    </dsp:sp>
    <dsp:sp modelId="{328A193B-01FB-4A01-85B8-FE2C2A193CC9}">
      <dsp:nvSpPr>
        <dsp:cNvPr id="0" name=""/>
        <dsp:cNvSpPr/>
      </dsp:nvSpPr>
      <dsp:spPr>
        <a:xfrm>
          <a:off x="5570450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1CB86-934B-4B98-BD3A-371D424E8B3E}">
      <dsp:nvSpPr>
        <dsp:cNvPr id="0" name=""/>
        <dsp:cNvSpPr/>
      </dsp:nvSpPr>
      <dsp:spPr>
        <a:xfrm>
          <a:off x="5697029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ciągłe</a:t>
          </a:r>
          <a:endParaRPr lang="pl-PL" sz="1200" kern="1200" dirty="0"/>
        </a:p>
      </dsp:txBody>
      <dsp:txXfrm>
        <a:off x="5718217" y="3564667"/>
        <a:ext cx="1096828" cy="681019"/>
      </dsp:txXfrm>
    </dsp:sp>
    <dsp:sp modelId="{10C7379E-D090-495F-B8D2-7FA05458255A}">
      <dsp:nvSpPr>
        <dsp:cNvPr id="0" name=""/>
        <dsp:cNvSpPr/>
      </dsp:nvSpPr>
      <dsp:spPr>
        <a:xfrm>
          <a:off x="6962812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BF3C-3527-4CED-A377-EBA6E3F530E1}">
      <dsp:nvSpPr>
        <dsp:cNvPr id="0" name=""/>
        <dsp:cNvSpPr/>
      </dsp:nvSpPr>
      <dsp:spPr>
        <a:xfrm>
          <a:off x="7089390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Ciągłe</a:t>
          </a:r>
          <a:endParaRPr lang="pl-PL" sz="1200" kern="1200" dirty="0"/>
        </a:p>
      </dsp:txBody>
      <dsp:txXfrm>
        <a:off x="7110578" y="3564667"/>
        <a:ext cx="1096828" cy="681019"/>
      </dsp:txXfrm>
    </dsp:sp>
    <dsp:sp modelId="{C04D725F-D0D1-43ED-85CC-8F672E939A08}">
      <dsp:nvSpPr>
        <dsp:cNvPr id="0" name=""/>
        <dsp:cNvSpPr/>
      </dsp:nvSpPr>
      <dsp:spPr>
        <a:xfrm>
          <a:off x="6962812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93E4-8DCE-4B53-AEFB-A2BAF326B022}">
      <dsp:nvSpPr>
        <dsp:cNvPr id="0" name=""/>
        <dsp:cNvSpPr/>
      </dsp:nvSpPr>
      <dsp:spPr>
        <a:xfrm>
          <a:off x="7089390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ilościowe</a:t>
          </a:r>
          <a:endParaRPr lang="pl-PL" sz="1200" kern="1200" dirty="0"/>
        </a:p>
      </dsp:txBody>
      <dsp:txXfrm>
        <a:off x="7110578" y="2509953"/>
        <a:ext cx="1096828" cy="681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83BEF-7FE5-4707-A90F-03DA76980B44}">
      <dsp:nvSpPr>
        <dsp:cNvPr id="0" name=""/>
        <dsp:cNvSpPr/>
      </dsp:nvSpPr>
      <dsp:spPr>
        <a:xfrm>
          <a:off x="6140053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B482D-2571-4CC0-9AC8-FA72702D7B83}">
      <dsp:nvSpPr>
        <dsp:cNvPr id="0" name=""/>
        <dsp:cNvSpPr/>
      </dsp:nvSpPr>
      <dsp:spPr>
        <a:xfrm>
          <a:off x="6140053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6CE2C-76C5-4913-8C0F-BB390A090BB4}">
      <dsp:nvSpPr>
        <dsp:cNvPr id="0" name=""/>
        <dsp:cNvSpPr/>
      </dsp:nvSpPr>
      <dsp:spPr>
        <a:xfrm>
          <a:off x="6094333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A4602-4BDE-44D2-942C-2D77D005A6D7}">
      <dsp:nvSpPr>
        <dsp:cNvPr id="0" name=""/>
        <dsp:cNvSpPr/>
      </dsp:nvSpPr>
      <dsp:spPr>
        <a:xfrm>
          <a:off x="4747691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BB069-370E-4E50-9250-E8C59C7F6576}">
      <dsp:nvSpPr>
        <dsp:cNvPr id="0" name=""/>
        <dsp:cNvSpPr/>
      </dsp:nvSpPr>
      <dsp:spPr>
        <a:xfrm>
          <a:off x="6094333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AA26-F88C-48B9-B30C-2AF9775A16CC}">
      <dsp:nvSpPr>
        <dsp:cNvPr id="0" name=""/>
        <dsp:cNvSpPr/>
      </dsp:nvSpPr>
      <dsp:spPr>
        <a:xfrm>
          <a:off x="4747691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84D25-0463-42E0-9F8A-E8B54C2E907A}">
      <dsp:nvSpPr>
        <dsp:cNvPr id="0" name=""/>
        <dsp:cNvSpPr/>
      </dsp:nvSpPr>
      <dsp:spPr>
        <a:xfrm>
          <a:off x="4051510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2088542" y="225784"/>
              </a:lnTo>
              <a:lnTo>
                <a:pt x="2088542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9C0AF-4252-487B-A412-4351825BF2EC}">
      <dsp:nvSpPr>
        <dsp:cNvPr id="0" name=""/>
        <dsp:cNvSpPr/>
      </dsp:nvSpPr>
      <dsp:spPr>
        <a:xfrm>
          <a:off x="1962968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76026-ABE1-455E-BAE4-A231E782ACAF}">
      <dsp:nvSpPr>
        <dsp:cNvPr id="0" name=""/>
        <dsp:cNvSpPr/>
      </dsp:nvSpPr>
      <dsp:spPr>
        <a:xfrm>
          <a:off x="1917248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FFA4-2E28-4E0A-AEC4-EEE5981F6799}">
      <dsp:nvSpPr>
        <dsp:cNvPr id="0" name=""/>
        <dsp:cNvSpPr/>
      </dsp:nvSpPr>
      <dsp:spPr>
        <a:xfrm>
          <a:off x="570607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A9CFD-B9E0-48EC-8F06-29F2DB0B23C9}">
      <dsp:nvSpPr>
        <dsp:cNvPr id="0" name=""/>
        <dsp:cNvSpPr/>
      </dsp:nvSpPr>
      <dsp:spPr>
        <a:xfrm>
          <a:off x="1962968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2088542" y="0"/>
              </a:moveTo>
              <a:lnTo>
                <a:pt x="2088542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46072-4C26-4328-A9F5-B7E376514CDF}">
      <dsp:nvSpPr>
        <dsp:cNvPr id="0" name=""/>
        <dsp:cNvSpPr/>
      </dsp:nvSpPr>
      <dsp:spPr>
        <a:xfrm>
          <a:off x="3481908" y="25908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CE90D-BDD3-4110-A9BA-1572701699E7}">
      <dsp:nvSpPr>
        <dsp:cNvPr id="0" name=""/>
        <dsp:cNvSpPr/>
      </dsp:nvSpPr>
      <dsp:spPr>
        <a:xfrm>
          <a:off x="3608486" y="37933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Cechy statystyczne</a:t>
          </a:r>
          <a:endParaRPr lang="pl-PL" sz="1200" kern="1200" dirty="0"/>
        </a:p>
      </dsp:txBody>
      <dsp:txXfrm>
        <a:off x="3629674" y="400525"/>
        <a:ext cx="1096828" cy="681019"/>
      </dsp:txXfrm>
    </dsp:sp>
    <dsp:sp modelId="{0C259727-43B0-4838-A1C3-BDA9A6503635}">
      <dsp:nvSpPr>
        <dsp:cNvPr id="0" name=""/>
        <dsp:cNvSpPr/>
      </dsp:nvSpPr>
      <dsp:spPr>
        <a:xfrm>
          <a:off x="1393366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5AB2-DDEB-448D-9C5B-512C73195142}">
      <dsp:nvSpPr>
        <dsp:cNvPr id="0" name=""/>
        <dsp:cNvSpPr/>
      </dsp:nvSpPr>
      <dsp:spPr>
        <a:xfrm>
          <a:off x="1519944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Stałe</a:t>
          </a:r>
          <a:endParaRPr lang="pl-PL" sz="1200" kern="1200" dirty="0"/>
        </a:p>
      </dsp:txBody>
      <dsp:txXfrm>
        <a:off x="1541132" y="1455239"/>
        <a:ext cx="1096828" cy="681019"/>
      </dsp:txXfrm>
    </dsp:sp>
    <dsp:sp modelId="{4CA28D05-5F88-42D8-8CC4-93614BE75590}">
      <dsp:nvSpPr>
        <dsp:cNvPr id="0" name=""/>
        <dsp:cNvSpPr/>
      </dsp:nvSpPr>
      <dsp:spPr>
        <a:xfrm>
          <a:off x="1004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402D-283F-4751-A3A8-61C60D2A907F}">
      <dsp:nvSpPr>
        <dsp:cNvPr id="0" name=""/>
        <dsp:cNvSpPr/>
      </dsp:nvSpPr>
      <dsp:spPr>
        <a:xfrm>
          <a:off x="127582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Rzeczowe</a:t>
          </a:r>
          <a:endParaRPr lang="pl-PL" sz="1200" kern="1200" dirty="0"/>
        </a:p>
      </dsp:txBody>
      <dsp:txXfrm>
        <a:off x="148770" y="2509953"/>
        <a:ext cx="1096828" cy="681019"/>
      </dsp:txXfrm>
    </dsp:sp>
    <dsp:sp modelId="{C899E75A-AA39-4526-8866-C835CE15AFAC}">
      <dsp:nvSpPr>
        <dsp:cNvPr id="0" name=""/>
        <dsp:cNvSpPr/>
      </dsp:nvSpPr>
      <dsp:spPr>
        <a:xfrm>
          <a:off x="1393366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9573-DABC-4BE3-9964-6DF375BA0D4C}">
      <dsp:nvSpPr>
        <dsp:cNvPr id="0" name=""/>
        <dsp:cNvSpPr/>
      </dsp:nvSpPr>
      <dsp:spPr>
        <a:xfrm>
          <a:off x="1519944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Czasowe</a:t>
          </a:r>
          <a:endParaRPr lang="pl-PL" sz="1200" kern="1200" dirty="0"/>
        </a:p>
      </dsp:txBody>
      <dsp:txXfrm>
        <a:off x="1541132" y="2509953"/>
        <a:ext cx="1096828" cy="681019"/>
      </dsp:txXfrm>
    </dsp:sp>
    <dsp:sp modelId="{A355ED6E-B7D6-4604-AC56-39F4F6B65DFC}">
      <dsp:nvSpPr>
        <dsp:cNvPr id="0" name=""/>
        <dsp:cNvSpPr/>
      </dsp:nvSpPr>
      <dsp:spPr>
        <a:xfrm>
          <a:off x="2785727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C82DA-0109-4D24-BD4F-10A84B3A88DA}">
      <dsp:nvSpPr>
        <dsp:cNvPr id="0" name=""/>
        <dsp:cNvSpPr/>
      </dsp:nvSpPr>
      <dsp:spPr>
        <a:xfrm>
          <a:off x="2912305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Przestrzenne</a:t>
          </a:r>
          <a:endParaRPr lang="pl-PL" sz="1200" kern="1200" dirty="0"/>
        </a:p>
      </dsp:txBody>
      <dsp:txXfrm>
        <a:off x="2933493" y="2509953"/>
        <a:ext cx="1096828" cy="681019"/>
      </dsp:txXfrm>
    </dsp:sp>
    <dsp:sp modelId="{DEF9BE82-36AD-4AD1-B7F8-24F84B26F611}">
      <dsp:nvSpPr>
        <dsp:cNvPr id="0" name=""/>
        <dsp:cNvSpPr/>
      </dsp:nvSpPr>
      <dsp:spPr>
        <a:xfrm>
          <a:off x="5570450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5F86-8EDD-4ED9-AF1A-02F1DC6F66CD}">
      <dsp:nvSpPr>
        <dsp:cNvPr id="0" name=""/>
        <dsp:cNvSpPr/>
      </dsp:nvSpPr>
      <dsp:spPr>
        <a:xfrm>
          <a:off x="5697029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zmienne</a:t>
          </a:r>
          <a:endParaRPr lang="pl-PL" sz="1200" kern="1200" dirty="0"/>
        </a:p>
      </dsp:txBody>
      <dsp:txXfrm>
        <a:off x="5718217" y="1455239"/>
        <a:ext cx="1096828" cy="681019"/>
      </dsp:txXfrm>
    </dsp:sp>
    <dsp:sp modelId="{EF75CC24-8107-4E9B-8C35-B21E6F313B2D}">
      <dsp:nvSpPr>
        <dsp:cNvPr id="0" name=""/>
        <dsp:cNvSpPr/>
      </dsp:nvSpPr>
      <dsp:spPr>
        <a:xfrm>
          <a:off x="4178089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0E39C-A143-4165-A96F-39770BAEAB1B}">
      <dsp:nvSpPr>
        <dsp:cNvPr id="0" name=""/>
        <dsp:cNvSpPr/>
      </dsp:nvSpPr>
      <dsp:spPr>
        <a:xfrm>
          <a:off x="4304667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Jakościowe</a:t>
          </a:r>
          <a:endParaRPr lang="pl-PL" sz="1200" kern="1200" dirty="0"/>
        </a:p>
      </dsp:txBody>
      <dsp:txXfrm>
        <a:off x="4325855" y="2509953"/>
        <a:ext cx="1096828" cy="681019"/>
      </dsp:txXfrm>
    </dsp:sp>
    <dsp:sp modelId="{505FB548-16BB-4B4D-ADF0-ED76956910B9}">
      <dsp:nvSpPr>
        <dsp:cNvPr id="0" name=""/>
        <dsp:cNvSpPr/>
      </dsp:nvSpPr>
      <dsp:spPr>
        <a:xfrm>
          <a:off x="5570450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F7C0E-B607-49E7-8D65-4DB27A260E0E}">
      <dsp:nvSpPr>
        <dsp:cNvPr id="0" name=""/>
        <dsp:cNvSpPr/>
      </dsp:nvSpPr>
      <dsp:spPr>
        <a:xfrm>
          <a:off x="5697029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Ilościowe</a:t>
          </a:r>
          <a:endParaRPr lang="pl-PL" sz="1200" kern="1200" dirty="0"/>
        </a:p>
      </dsp:txBody>
      <dsp:txXfrm>
        <a:off x="5718217" y="2509953"/>
        <a:ext cx="1096828" cy="681019"/>
      </dsp:txXfrm>
    </dsp:sp>
    <dsp:sp modelId="{419897D5-341E-4E2F-8D95-088AF5DAD9F5}">
      <dsp:nvSpPr>
        <dsp:cNvPr id="0" name=""/>
        <dsp:cNvSpPr/>
      </dsp:nvSpPr>
      <dsp:spPr>
        <a:xfrm>
          <a:off x="4178089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D759D-E73B-43A2-A573-2EB26215D512}">
      <dsp:nvSpPr>
        <dsp:cNvPr id="0" name=""/>
        <dsp:cNvSpPr/>
      </dsp:nvSpPr>
      <dsp:spPr>
        <a:xfrm>
          <a:off x="4304667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Skokowe</a:t>
          </a:r>
          <a:endParaRPr lang="pl-PL" sz="1200" kern="1200" dirty="0"/>
        </a:p>
      </dsp:txBody>
      <dsp:txXfrm>
        <a:off x="4325855" y="3564667"/>
        <a:ext cx="1096828" cy="681019"/>
      </dsp:txXfrm>
    </dsp:sp>
    <dsp:sp modelId="{328A193B-01FB-4A01-85B8-FE2C2A193CC9}">
      <dsp:nvSpPr>
        <dsp:cNvPr id="0" name=""/>
        <dsp:cNvSpPr/>
      </dsp:nvSpPr>
      <dsp:spPr>
        <a:xfrm>
          <a:off x="5570450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1CB86-934B-4B98-BD3A-371D424E8B3E}">
      <dsp:nvSpPr>
        <dsp:cNvPr id="0" name=""/>
        <dsp:cNvSpPr/>
      </dsp:nvSpPr>
      <dsp:spPr>
        <a:xfrm>
          <a:off x="5697029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ciągłe</a:t>
          </a:r>
          <a:endParaRPr lang="pl-PL" sz="1200" kern="1200" dirty="0"/>
        </a:p>
      </dsp:txBody>
      <dsp:txXfrm>
        <a:off x="5718217" y="3564667"/>
        <a:ext cx="1096828" cy="681019"/>
      </dsp:txXfrm>
    </dsp:sp>
    <dsp:sp modelId="{10C7379E-D090-495F-B8D2-7FA05458255A}">
      <dsp:nvSpPr>
        <dsp:cNvPr id="0" name=""/>
        <dsp:cNvSpPr/>
      </dsp:nvSpPr>
      <dsp:spPr>
        <a:xfrm>
          <a:off x="6962812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BF3C-3527-4CED-A377-EBA6E3F530E1}">
      <dsp:nvSpPr>
        <dsp:cNvPr id="0" name=""/>
        <dsp:cNvSpPr/>
      </dsp:nvSpPr>
      <dsp:spPr>
        <a:xfrm>
          <a:off x="7089390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Ciągłe</a:t>
          </a:r>
          <a:endParaRPr lang="pl-PL" sz="1200" kern="1200" dirty="0"/>
        </a:p>
      </dsp:txBody>
      <dsp:txXfrm>
        <a:off x="7110578" y="3564667"/>
        <a:ext cx="1096828" cy="681019"/>
      </dsp:txXfrm>
    </dsp:sp>
    <dsp:sp modelId="{C04D725F-D0D1-43ED-85CC-8F672E939A08}">
      <dsp:nvSpPr>
        <dsp:cNvPr id="0" name=""/>
        <dsp:cNvSpPr/>
      </dsp:nvSpPr>
      <dsp:spPr>
        <a:xfrm>
          <a:off x="6962812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93E4-8DCE-4B53-AEFB-A2BAF326B022}">
      <dsp:nvSpPr>
        <dsp:cNvPr id="0" name=""/>
        <dsp:cNvSpPr/>
      </dsp:nvSpPr>
      <dsp:spPr>
        <a:xfrm>
          <a:off x="7089390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ilościowe</a:t>
          </a:r>
          <a:endParaRPr lang="pl-PL" sz="1200" kern="1200" dirty="0"/>
        </a:p>
      </dsp:txBody>
      <dsp:txXfrm>
        <a:off x="7110578" y="2509953"/>
        <a:ext cx="1096828" cy="681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83BEF-7FE5-4707-A90F-03DA76980B44}">
      <dsp:nvSpPr>
        <dsp:cNvPr id="0" name=""/>
        <dsp:cNvSpPr/>
      </dsp:nvSpPr>
      <dsp:spPr>
        <a:xfrm>
          <a:off x="6140053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B482D-2571-4CC0-9AC8-FA72702D7B83}">
      <dsp:nvSpPr>
        <dsp:cNvPr id="0" name=""/>
        <dsp:cNvSpPr/>
      </dsp:nvSpPr>
      <dsp:spPr>
        <a:xfrm>
          <a:off x="6140053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6CE2C-76C5-4913-8C0F-BB390A090BB4}">
      <dsp:nvSpPr>
        <dsp:cNvPr id="0" name=""/>
        <dsp:cNvSpPr/>
      </dsp:nvSpPr>
      <dsp:spPr>
        <a:xfrm>
          <a:off x="6094333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A4602-4BDE-44D2-942C-2D77D005A6D7}">
      <dsp:nvSpPr>
        <dsp:cNvPr id="0" name=""/>
        <dsp:cNvSpPr/>
      </dsp:nvSpPr>
      <dsp:spPr>
        <a:xfrm>
          <a:off x="4747691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BB069-370E-4E50-9250-E8C59C7F6576}">
      <dsp:nvSpPr>
        <dsp:cNvPr id="0" name=""/>
        <dsp:cNvSpPr/>
      </dsp:nvSpPr>
      <dsp:spPr>
        <a:xfrm>
          <a:off x="6094333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AA26-F88C-48B9-B30C-2AF9775A16CC}">
      <dsp:nvSpPr>
        <dsp:cNvPr id="0" name=""/>
        <dsp:cNvSpPr/>
      </dsp:nvSpPr>
      <dsp:spPr>
        <a:xfrm>
          <a:off x="4747691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84D25-0463-42E0-9F8A-E8B54C2E907A}">
      <dsp:nvSpPr>
        <dsp:cNvPr id="0" name=""/>
        <dsp:cNvSpPr/>
      </dsp:nvSpPr>
      <dsp:spPr>
        <a:xfrm>
          <a:off x="4051510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2088542" y="225784"/>
              </a:lnTo>
              <a:lnTo>
                <a:pt x="2088542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9C0AF-4252-487B-A412-4351825BF2EC}">
      <dsp:nvSpPr>
        <dsp:cNvPr id="0" name=""/>
        <dsp:cNvSpPr/>
      </dsp:nvSpPr>
      <dsp:spPr>
        <a:xfrm>
          <a:off x="1962968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76026-ABE1-455E-BAE4-A231E782ACAF}">
      <dsp:nvSpPr>
        <dsp:cNvPr id="0" name=""/>
        <dsp:cNvSpPr/>
      </dsp:nvSpPr>
      <dsp:spPr>
        <a:xfrm>
          <a:off x="1917248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FFA4-2E28-4E0A-AEC4-EEE5981F6799}">
      <dsp:nvSpPr>
        <dsp:cNvPr id="0" name=""/>
        <dsp:cNvSpPr/>
      </dsp:nvSpPr>
      <dsp:spPr>
        <a:xfrm>
          <a:off x="570607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A9CFD-B9E0-48EC-8F06-29F2DB0B23C9}">
      <dsp:nvSpPr>
        <dsp:cNvPr id="0" name=""/>
        <dsp:cNvSpPr/>
      </dsp:nvSpPr>
      <dsp:spPr>
        <a:xfrm>
          <a:off x="1962968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2088542" y="0"/>
              </a:moveTo>
              <a:lnTo>
                <a:pt x="2088542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46072-4C26-4328-A9F5-B7E376514CDF}">
      <dsp:nvSpPr>
        <dsp:cNvPr id="0" name=""/>
        <dsp:cNvSpPr/>
      </dsp:nvSpPr>
      <dsp:spPr>
        <a:xfrm>
          <a:off x="3481908" y="25908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CE90D-BDD3-4110-A9BA-1572701699E7}">
      <dsp:nvSpPr>
        <dsp:cNvPr id="0" name=""/>
        <dsp:cNvSpPr/>
      </dsp:nvSpPr>
      <dsp:spPr>
        <a:xfrm>
          <a:off x="3608486" y="37933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Cechy statystyczne</a:t>
          </a:r>
          <a:endParaRPr lang="pl-PL" sz="1200" kern="1200" dirty="0"/>
        </a:p>
      </dsp:txBody>
      <dsp:txXfrm>
        <a:off x="3629674" y="400525"/>
        <a:ext cx="1096828" cy="681019"/>
      </dsp:txXfrm>
    </dsp:sp>
    <dsp:sp modelId="{0C259727-43B0-4838-A1C3-BDA9A6503635}">
      <dsp:nvSpPr>
        <dsp:cNvPr id="0" name=""/>
        <dsp:cNvSpPr/>
      </dsp:nvSpPr>
      <dsp:spPr>
        <a:xfrm>
          <a:off x="1393366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5AB2-DDEB-448D-9C5B-512C73195142}">
      <dsp:nvSpPr>
        <dsp:cNvPr id="0" name=""/>
        <dsp:cNvSpPr/>
      </dsp:nvSpPr>
      <dsp:spPr>
        <a:xfrm>
          <a:off x="1519944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Stałe</a:t>
          </a:r>
          <a:endParaRPr lang="pl-PL" sz="1200" kern="1200" dirty="0"/>
        </a:p>
      </dsp:txBody>
      <dsp:txXfrm>
        <a:off x="1541132" y="1455239"/>
        <a:ext cx="1096828" cy="681019"/>
      </dsp:txXfrm>
    </dsp:sp>
    <dsp:sp modelId="{4CA28D05-5F88-42D8-8CC4-93614BE75590}">
      <dsp:nvSpPr>
        <dsp:cNvPr id="0" name=""/>
        <dsp:cNvSpPr/>
      </dsp:nvSpPr>
      <dsp:spPr>
        <a:xfrm>
          <a:off x="1004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402D-283F-4751-A3A8-61C60D2A907F}">
      <dsp:nvSpPr>
        <dsp:cNvPr id="0" name=""/>
        <dsp:cNvSpPr/>
      </dsp:nvSpPr>
      <dsp:spPr>
        <a:xfrm>
          <a:off x="127582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Rzeczowe</a:t>
          </a:r>
          <a:endParaRPr lang="pl-PL" sz="1200" kern="1200" dirty="0"/>
        </a:p>
      </dsp:txBody>
      <dsp:txXfrm>
        <a:off x="148770" y="2509953"/>
        <a:ext cx="1096828" cy="681019"/>
      </dsp:txXfrm>
    </dsp:sp>
    <dsp:sp modelId="{C899E75A-AA39-4526-8866-C835CE15AFAC}">
      <dsp:nvSpPr>
        <dsp:cNvPr id="0" name=""/>
        <dsp:cNvSpPr/>
      </dsp:nvSpPr>
      <dsp:spPr>
        <a:xfrm>
          <a:off x="1393366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9573-DABC-4BE3-9964-6DF375BA0D4C}">
      <dsp:nvSpPr>
        <dsp:cNvPr id="0" name=""/>
        <dsp:cNvSpPr/>
      </dsp:nvSpPr>
      <dsp:spPr>
        <a:xfrm>
          <a:off x="1519944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Czasowe</a:t>
          </a:r>
          <a:endParaRPr lang="pl-PL" sz="1200" kern="1200" dirty="0"/>
        </a:p>
      </dsp:txBody>
      <dsp:txXfrm>
        <a:off x="1541132" y="2509953"/>
        <a:ext cx="1096828" cy="681019"/>
      </dsp:txXfrm>
    </dsp:sp>
    <dsp:sp modelId="{A355ED6E-B7D6-4604-AC56-39F4F6B65DFC}">
      <dsp:nvSpPr>
        <dsp:cNvPr id="0" name=""/>
        <dsp:cNvSpPr/>
      </dsp:nvSpPr>
      <dsp:spPr>
        <a:xfrm>
          <a:off x="2785727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C82DA-0109-4D24-BD4F-10A84B3A88DA}">
      <dsp:nvSpPr>
        <dsp:cNvPr id="0" name=""/>
        <dsp:cNvSpPr/>
      </dsp:nvSpPr>
      <dsp:spPr>
        <a:xfrm>
          <a:off x="2912305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Przestrzenne</a:t>
          </a:r>
          <a:endParaRPr lang="pl-PL" sz="1200" kern="1200" dirty="0"/>
        </a:p>
      </dsp:txBody>
      <dsp:txXfrm>
        <a:off x="2933493" y="2509953"/>
        <a:ext cx="1096828" cy="681019"/>
      </dsp:txXfrm>
    </dsp:sp>
    <dsp:sp modelId="{DEF9BE82-36AD-4AD1-B7F8-24F84B26F611}">
      <dsp:nvSpPr>
        <dsp:cNvPr id="0" name=""/>
        <dsp:cNvSpPr/>
      </dsp:nvSpPr>
      <dsp:spPr>
        <a:xfrm>
          <a:off x="5570450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5F86-8EDD-4ED9-AF1A-02F1DC6F66CD}">
      <dsp:nvSpPr>
        <dsp:cNvPr id="0" name=""/>
        <dsp:cNvSpPr/>
      </dsp:nvSpPr>
      <dsp:spPr>
        <a:xfrm>
          <a:off x="5697029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zmienne</a:t>
          </a:r>
          <a:endParaRPr lang="pl-PL" sz="1200" kern="1200" dirty="0"/>
        </a:p>
      </dsp:txBody>
      <dsp:txXfrm>
        <a:off x="5718217" y="1455239"/>
        <a:ext cx="1096828" cy="681019"/>
      </dsp:txXfrm>
    </dsp:sp>
    <dsp:sp modelId="{EF75CC24-8107-4E9B-8C35-B21E6F313B2D}">
      <dsp:nvSpPr>
        <dsp:cNvPr id="0" name=""/>
        <dsp:cNvSpPr/>
      </dsp:nvSpPr>
      <dsp:spPr>
        <a:xfrm>
          <a:off x="4178089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0E39C-A143-4165-A96F-39770BAEAB1B}">
      <dsp:nvSpPr>
        <dsp:cNvPr id="0" name=""/>
        <dsp:cNvSpPr/>
      </dsp:nvSpPr>
      <dsp:spPr>
        <a:xfrm>
          <a:off x="4304667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Jakościowe</a:t>
          </a:r>
          <a:endParaRPr lang="pl-PL" sz="1200" kern="1200" dirty="0"/>
        </a:p>
      </dsp:txBody>
      <dsp:txXfrm>
        <a:off x="4325855" y="2509953"/>
        <a:ext cx="1096828" cy="681019"/>
      </dsp:txXfrm>
    </dsp:sp>
    <dsp:sp modelId="{505FB548-16BB-4B4D-ADF0-ED76956910B9}">
      <dsp:nvSpPr>
        <dsp:cNvPr id="0" name=""/>
        <dsp:cNvSpPr/>
      </dsp:nvSpPr>
      <dsp:spPr>
        <a:xfrm>
          <a:off x="5570450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F7C0E-B607-49E7-8D65-4DB27A260E0E}">
      <dsp:nvSpPr>
        <dsp:cNvPr id="0" name=""/>
        <dsp:cNvSpPr/>
      </dsp:nvSpPr>
      <dsp:spPr>
        <a:xfrm>
          <a:off x="5697029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Ilościowe</a:t>
          </a:r>
          <a:endParaRPr lang="pl-PL" sz="1200" kern="1200" dirty="0"/>
        </a:p>
      </dsp:txBody>
      <dsp:txXfrm>
        <a:off x="5718217" y="2509953"/>
        <a:ext cx="1096828" cy="681019"/>
      </dsp:txXfrm>
    </dsp:sp>
    <dsp:sp modelId="{419897D5-341E-4E2F-8D95-088AF5DAD9F5}">
      <dsp:nvSpPr>
        <dsp:cNvPr id="0" name=""/>
        <dsp:cNvSpPr/>
      </dsp:nvSpPr>
      <dsp:spPr>
        <a:xfrm>
          <a:off x="4178089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D759D-E73B-43A2-A573-2EB26215D512}">
      <dsp:nvSpPr>
        <dsp:cNvPr id="0" name=""/>
        <dsp:cNvSpPr/>
      </dsp:nvSpPr>
      <dsp:spPr>
        <a:xfrm>
          <a:off x="4304667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Skokowe</a:t>
          </a:r>
          <a:endParaRPr lang="pl-PL" sz="1200" kern="1200" dirty="0"/>
        </a:p>
      </dsp:txBody>
      <dsp:txXfrm>
        <a:off x="4325855" y="3564667"/>
        <a:ext cx="1096828" cy="681019"/>
      </dsp:txXfrm>
    </dsp:sp>
    <dsp:sp modelId="{328A193B-01FB-4A01-85B8-FE2C2A193CC9}">
      <dsp:nvSpPr>
        <dsp:cNvPr id="0" name=""/>
        <dsp:cNvSpPr/>
      </dsp:nvSpPr>
      <dsp:spPr>
        <a:xfrm>
          <a:off x="5570450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1CB86-934B-4B98-BD3A-371D424E8B3E}">
      <dsp:nvSpPr>
        <dsp:cNvPr id="0" name=""/>
        <dsp:cNvSpPr/>
      </dsp:nvSpPr>
      <dsp:spPr>
        <a:xfrm>
          <a:off x="5697029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ciągłe</a:t>
          </a:r>
          <a:endParaRPr lang="pl-PL" sz="1200" kern="1200" dirty="0"/>
        </a:p>
      </dsp:txBody>
      <dsp:txXfrm>
        <a:off x="5718217" y="3564667"/>
        <a:ext cx="1096828" cy="681019"/>
      </dsp:txXfrm>
    </dsp:sp>
    <dsp:sp modelId="{10C7379E-D090-495F-B8D2-7FA05458255A}">
      <dsp:nvSpPr>
        <dsp:cNvPr id="0" name=""/>
        <dsp:cNvSpPr/>
      </dsp:nvSpPr>
      <dsp:spPr>
        <a:xfrm>
          <a:off x="6962812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BF3C-3527-4CED-A377-EBA6E3F530E1}">
      <dsp:nvSpPr>
        <dsp:cNvPr id="0" name=""/>
        <dsp:cNvSpPr/>
      </dsp:nvSpPr>
      <dsp:spPr>
        <a:xfrm>
          <a:off x="7089390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Ciągłe</a:t>
          </a:r>
          <a:endParaRPr lang="pl-PL" sz="1200" kern="1200" dirty="0"/>
        </a:p>
      </dsp:txBody>
      <dsp:txXfrm>
        <a:off x="7110578" y="3564667"/>
        <a:ext cx="1096828" cy="681019"/>
      </dsp:txXfrm>
    </dsp:sp>
    <dsp:sp modelId="{C04D725F-D0D1-43ED-85CC-8F672E939A08}">
      <dsp:nvSpPr>
        <dsp:cNvPr id="0" name=""/>
        <dsp:cNvSpPr/>
      </dsp:nvSpPr>
      <dsp:spPr>
        <a:xfrm>
          <a:off x="6962812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93E4-8DCE-4B53-AEFB-A2BAF326B022}">
      <dsp:nvSpPr>
        <dsp:cNvPr id="0" name=""/>
        <dsp:cNvSpPr/>
      </dsp:nvSpPr>
      <dsp:spPr>
        <a:xfrm>
          <a:off x="7089390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ilościowe</a:t>
          </a:r>
          <a:endParaRPr lang="pl-PL" sz="1200" kern="1200" dirty="0"/>
        </a:p>
      </dsp:txBody>
      <dsp:txXfrm>
        <a:off x="7110578" y="2509953"/>
        <a:ext cx="1096828" cy="681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83BEF-7FE5-4707-A90F-03DA76980B44}">
      <dsp:nvSpPr>
        <dsp:cNvPr id="0" name=""/>
        <dsp:cNvSpPr/>
      </dsp:nvSpPr>
      <dsp:spPr>
        <a:xfrm>
          <a:off x="6140053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B482D-2571-4CC0-9AC8-FA72702D7B83}">
      <dsp:nvSpPr>
        <dsp:cNvPr id="0" name=""/>
        <dsp:cNvSpPr/>
      </dsp:nvSpPr>
      <dsp:spPr>
        <a:xfrm>
          <a:off x="6140053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6CE2C-76C5-4913-8C0F-BB390A090BB4}">
      <dsp:nvSpPr>
        <dsp:cNvPr id="0" name=""/>
        <dsp:cNvSpPr/>
      </dsp:nvSpPr>
      <dsp:spPr>
        <a:xfrm>
          <a:off x="6094333" y="3091911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A4602-4BDE-44D2-942C-2D77D005A6D7}">
      <dsp:nvSpPr>
        <dsp:cNvPr id="0" name=""/>
        <dsp:cNvSpPr/>
      </dsp:nvSpPr>
      <dsp:spPr>
        <a:xfrm>
          <a:off x="4747691" y="3091911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BB069-370E-4E50-9250-E8C59C7F6576}">
      <dsp:nvSpPr>
        <dsp:cNvPr id="0" name=""/>
        <dsp:cNvSpPr/>
      </dsp:nvSpPr>
      <dsp:spPr>
        <a:xfrm>
          <a:off x="6094333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AA26-F88C-48B9-B30C-2AF9775A16CC}">
      <dsp:nvSpPr>
        <dsp:cNvPr id="0" name=""/>
        <dsp:cNvSpPr/>
      </dsp:nvSpPr>
      <dsp:spPr>
        <a:xfrm>
          <a:off x="4747691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84D25-0463-42E0-9F8A-E8B54C2E907A}">
      <dsp:nvSpPr>
        <dsp:cNvPr id="0" name=""/>
        <dsp:cNvSpPr/>
      </dsp:nvSpPr>
      <dsp:spPr>
        <a:xfrm>
          <a:off x="4051510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2088542" y="225784"/>
              </a:lnTo>
              <a:lnTo>
                <a:pt x="2088542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9C0AF-4252-487B-A412-4351825BF2EC}">
      <dsp:nvSpPr>
        <dsp:cNvPr id="0" name=""/>
        <dsp:cNvSpPr/>
      </dsp:nvSpPr>
      <dsp:spPr>
        <a:xfrm>
          <a:off x="1962968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76026-ABE1-455E-BAE4-A231E782ACAF}">
      <dsp:nvSpPr>
        <dsp:cNvPr id="0" name=""/>
        <dsp:cNvSpPr/>
      </dsp:nvSpPr>
      <dsp:spPr>
        <a:xfrm>
          <a:off x="1917248" y="2037197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FFA4-2E28-4E0A-AEC4-EEE5981F6799}">
      <dsp:nvSpPr>
        <dsp:cNvPr id="0" name=""/>
        <dsp:cNvSpPr/>
      </dsp:nvSpPr>
      <dsp:spPr>
        <a:xfrm>
          <a:off x="570607" y="2037197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A9CFD-B9E0-48EC-8F06-29F2DB0B23C9}">
      <dsp:nvSpPr>
        <dsp:cNvPr id="0" name=""/>
        <dsp:cNvSpPr/>
      </dsp:nvSpPr>
      <dsp:spPr>
        <a:xfrm>
          <a:off x="1962968" y="982483"/>
          <a:ext cx="2088542" cy="331318"/>
        </a:xfrm>
        <a:custGeom>
          <a:avLst/>
          <a:gdLst/>
          <a:ahLst/>
          <a:cxnLst/>
          <a:rect l="0" t="0" r="0" b="0"/>
          <a:pathLst>
            <a:path>
              <a:moveTo>
                <a:pt x="2088542" y="0"/>
              </a:moveTo>
              <a:lnTo>
                <a:pt x="2088542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46072-4C26-4328-A9F5-B7E376514CDF}">
      <dsp:nvSpPr>
        <dsp:cNvPr id="0" name=""/>
        <dsp:cNvSpPr/>
      </dsp:nvSpPr>
      <dsp:spPr>
        <a:xfrm>
          <a:off x="3481908" y="25908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CE90D-BDD3-4110-A9BA-1572701699E7}">
      <dsp:nvSpPr>
        <dsp:cNvPr id="0" name=""/>
        <dsp:cNvSpPr/>
      </dsp:nvSpPr>
      <dsp:spPr>
        <a:xfrm>
          <a:off x="3608486" y="37933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Cechy statystyczne</a:t>
          </a:r>
          <a:endParaRPr lang="pl-PL" sz="1200" kern="1200" dirty="0"/>
        </a:p>
      </dsp:txBody>
      <dsp:txXfrm>
        <a:off x="3629674" y="400525"/>
        <a:ext cx="1096828" cy="681019"/>
      </dsp:txXfrm>
    </dsp:sp>
    <dsp:sp modelId="{0C259727-43B0-4838-A1C3-BDA9A6503635}">
      <dsp:nvSpPr>
        <dsp:cNvPr id="0" name=""/>
        <dsp:cNvSpPr/>
      </dsp:nvSpPr>
      <dsp:spPr>
        <a:xfrm>
          <a:off x="1393366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5AB2-DDEB-448D-9C5B-512C73195142}">
      <dsp:nvSpPr>
        <dsp:cNvPr id="0" name=""/>
        <dsp:cNvSpPr/>
      </dsp:nvSpPr>
      <dsp:spPr>
        <a:xfrm>
          <a:off x="1519944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Stałe</a:t>
          </a:r>
          <a:endParaRPr lang="pl-PL" sz="1200" kern="1200" dirty="0"/>
        </a:p>
      </dsp:txBody>
      <dsp:txXfrm>
        <a:off x="1541132" y="1455239"/>
        <a:ext cx="1096828" cy="681019"/>
      </dsp:txXfrm>
    </dsp:sp>
    <dsp:sp modelId="{4CA28D05-5F88-42D8-8CC4-93614BE75590}">
      <dsp:nvSpPr>
        <dsp:cNvPr id="0" name=""/>
        <dsp:cNvSpPr/>
      </dsp:nvSpPr>
      <dsp:spPr>
        <a:xfrm>
          <a:off x="1004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402D-283F-4751-A3A8-61C60D2A907F}">
      <dsp:nvSpPr>
        <dsp:cNvPr id="0" name=""/>
        <dsp:cNvSpPr/>
      </dsp:nvSpPr>
      <dsp:spPr>
        <a:xfrm>
          <a:off x="127582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Rzeczowe</a:t>
          </a:r>
          <a:endParaRPr lang="pl-PL" sz="1200" kern="1200" dirty="0"/>
        </a:p>
      </dsp:txBody>
      <dsp:txXfrm>
        <a:off x="148770" y="2509953"/>
        <a:ext cx="1096828" cy="681019"/>
      </dsp:txXfrm>
    </dsp:sp>
    <dsp:sp modelId="{C899E75A-AA39-4526-8866-C835CE15AFAC}">
      <dsp:nvSpPr>
        <dsp:cNvPr id="0" name=""/>
        <dsp:cNvSpPr/>
      </dsp:nvSpPr>
      <dsp:spPr>
        <a:xfrm>
          <a:off x="1393366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9573-DABC-4BE3-9964-6DF375BA0D4C}">
      <dsp:nvSpPr>
        <dsp:cNvPr id="0" name=""/>
        <dsp:cNvSpPr/>
      </dsp:nvSpPr>
      <dsp:spPr>
        <a:xfrm>
          <a:off x="1519944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Czasowe</a:t>
          </a:r>
          <a:endParaRPr lang="pl-PL" sz="1200" kern="1200" dirty="0"/>
        </a:p>
      </dsp:txBody>
      <dsp:txXfrm>
        <a:off x="1541132" y="2509953"/>
        <a:ext cx="1096828" cy="681019"/>
      </dsp:txXfrm>
    </dsp:sp>
    <dsp:sp modelId="{A355ED6E-B7D6-4604-AC56-39F4F6B65DFC}">
      <dsp:nvSpPr>
        <dsp:cNvPr id="0" name=""/>
        <dsp:cNvSpPr/>
      </dsp:nvSpPr>
      <dsp:spPr>
        <a:xfrm>
          <a:off x="2785727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C82DA-0109-4D24-BD4F-10A84B3A88DA}">
      <dsp:nvSpPr>
        <dsp:cNvPr id="0" name=""/>
        <dsp:cNvSpPr/>
      </dsp:nvSpPr>
      <dsp:spPr>
        <a:xfrm>
          <a:off x="2912305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Przestrzenne</a:t>
          </a:r>
          <a:endParaRPr lang="pl-PL" sz="1200" kern="1200" dirty="0"/>
        </a:p>
      </dsp:txBody>
      <dsp:txXfrm>
        <a:off x="2933493" y="2509953"/>
        <a:ext cx="1096828" cy="681019"/>
      </dsp:txXfrm>
    </dsp:sp>
    <dsp:sp modelId="{DEF9BE82-36AD-4AD1-B7F8-24F84B26F611}">
      <dsp:nvSpPr>
        <dsp:cNvPr id="0" name=""/>
        <dsp:cNvSpPr/>
      </dsp:nvSpPr>
      <dsp:spPr>
        <a:xfrm>
          <a:off x="5570450" y="1313802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5F86-8EDD-4ED9-AF1A-02F1DC6F66CD}">
      <dsp:nvSpPr>
        <dsp:cNvPr id="0" name=""/>
        <dsp:cNvSpPr/>
      </dsp:nvSpPr>
      <dsp:spPr>
        <a:xfrm>
          <a:off x="5697029" y="143405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zmienne</a:t>
          </a:r>
          <a:endParaRPr lang="pl-PL" sz="1200" kern="1200" dirty="0"/>
        </a:p>
      </dsp:txBody>
      <dsp:txXfrm>
        <a:off x="5718217" y="1455239"/>
        <a:ext cx="1096828" cy="681019"/>
      </dsp:txXfrm>
    </dsp:sp>
    <dsp:sp modelId="{EF75CC24-8107-4E9B-8C35-B21E6F313B2D}">
      <dsp:nvSpPr>
        <dsp:cNvPr id="0" name=""/>
        <dsp:cNvSpPr/>
      </dsp:nvSpPr>
      <dsp:spPr>
        <a:xfrm>
          <a:off x="4178089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0E39C-A143-4165-A96F-39770BAEAB1B}">
      <dsp:nvSpPr>
        <dsp:cNvPr id="0" name=""/>
        <dsp:cNvSpPr/>
      </dsp:nvSpPr>
      <dsp:spPr>
        <a:xfrm>
          <a:off x="4304667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Jakościowe</a:t>
          </a:r>
          <a:endParaRPr lang="pl-PL" sz="1200" kern="1200" dirty="0"/>
        </a:p>
      </dsp:txBody>
      <dsp:txXfrm>
        <a:off x="4325855" y="2509953"/>
        <a:ext cx="1096828" cy="681019"/>
      </dsp:txXfrm>
    </dsp:sp>
    <dsp:sp modelId="{505FB548-16BB-4B4D-ADF0-ED76956910B9}">
      <dsp:nvSpPr>
        <dsp:cNvPr id="0" name=""/>
        <dsp:cNvSpPr/>
      </dsp:nvSpPr>
      <dsp:spPr>
        <a:xfrm>
          <a:off x="5570450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F7C0E-B607-49E7-8D65-4DB27A260E0E}">
      <dsp:nvSpPr>
        <dsp:cNvPr id="0" name=""/>
        <dsp:cNvSpPr/>
      </dsp:nvSpPr>
      <dsp:spPr>
        <a:xfrm>
          <a:off x="5697029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Ilościowe</a:t>
          </a:r>
          <a:endParaRPr lang="pl-PL" sz="1200" kern="1200" dirty="0"/>
        </a:p>
      </dsp:txBody>
      <dsp:txXfrm>
        <a:off x="5718217" y="2509953"/>
        <a:ext cx="1096828" cy="681019"/>
      </dsp:txXfrm>
    </dsp:sp>
    <dsp:sp modelId="{419897D5-341E-4E2F-8D95-088AF5DAD9F5}">
      <dsp:nvSpPr>
        <dsp:cNvPr id="0" name=""/>
        <dsp:cNvSpPr/>
      </dsp:nvSpPr>
      <dsp:spPr>
        <a:xfrm>
          <a:off x="4178089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D759D-E73B-43A2-A573-2EB26215D512}">
      <dsp:nvSpPr>
        <dsp:cNvPr id="0" name=""/>
        <dsp:cNvSpPr/>
      </dsp:nvSpPr>
      <dsp:spPr>
        <a:xfrm>
          <a:off x="4304667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Skokowe</a:t>
          </a:r>
          <a:endParaRPr lang="pl-PL" sz="1200" kern="1200" dirty="0"/>
        </a:p>
      </dsp:txBody>
      <dsp:txXfrm>
        <a:off x="4325855" y="3564667"/>
        <a:ext cx="1096828" cy="681019"/>
      </dsp:txXfrm>
    </dsp:sp>
    <dsp:sp modelId="{328A193B-01FB-4A01-85B8-FE2C2A193CC9}">
      <dsp:nvSpPr>
        <dsp:cNvPr id="0" name=""/>
        <dsp:cNvSpPr/>
      </dsp:nvSpPr>
      <dsp:spPr>
        <a:xfrm>
          <a:off x="5570450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1CB86-934B-4B98-BD3A-371D424E8B3E}">
      <dsp:nvSpPr>
        <dsp:cNvPr id="0" name=""/>
        <dsp:cNvSpPr/>
      </dsp:nvSpPr>
      <dsp:spPr>
        <a:xfrm>
          <a:off x="5697029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ciągłe</a:t>
          </a:r>
          <a:endParaRPr lang="pl-PL" sz="1200" kern="1200" dirty="0"/>
        </a:p>
      </dsp:txBody>
      <dsp:txXfrm>
        <a:off x="5718217" y="3564667"/>
        <a:ext cx="1096828" cy="681019"/>
      </dsp:txXfrm>
    </dsp:sp>
    <dsp:sp modelId="{10C7379E-D090-495F-B8D2-7FA05458255A}">
      <dsp:nvSpPr>
        <dsp:cNvPr id="0" name=""/>
        <dsp:cNvSpPr/>
      </dsp:nvSpPr>
      <dsp:spPr>
        <a:xfrm>
          <a:off x="6962812" y="3423230"/>
          <a:ext cx="1139204" cy="7233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BF3C-3527-4CED-A377-EBA6E3F530E1}">
      <dsp:nvSpPr>
        <dsp:cNvPr id="0" name=""/>
        <dsp:cNvSpPr/>
      </dsp:nvSpPr>
      <dsp:spPr>
        <a:xfrm>
          <a:off x="7089390" y="354347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Ciągłe</a:t>
          </a:r>
          <a:endParaRPr lang="pl-PL" sz="1200" kern="1200" dirty="0"/>
        </a:p>
      </dsp:txBody>
      <dsp:txXfrm>
        <a:off x="7110578" y="3564667"/>
        <a:ext cx="1096828" cy="681019"/>
      </dsp:txXfrm>
    </dsp:sp>
    <dsp:sp modelId="{C04D725F-D0D1-43ED-85CC-8F672E939A08}">
      <dsp:nvSpPr>
        <dsp:cNvPr id="0" name=""/>
        <dsp:cNvSpPr/>
      </dsp:nvSpPr>
      <dsp:spPr>
        <a:xfrm>
          <a:off x="6962812" y="2368516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93E4-8DCE-4B53-AEFB-A2BAF326B022}">
      <dsp:nvSpPr>
        <dsp:cNvPr id="0" name=""/>
        <dsp:cNvSpPr/>
      </dsp:nvSpPr>
      <dsp:spPr>
        <a:xfrm>
          <a:off x="7089390" y="248876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Quasi ilościowe</a:t>
          </a:r>
          <a:endParaRPr lang="pl-PL" sz="1200" kern="1200" dirty="0"/>
        </a:p>
      </dsp:txBody>
      <dsp:txXfrm>
        <a:off x="7110578" y="2509953"/>
        <a:ext cx="1096828" cy="68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C80F1-7159-40FF-96B3-AD1A1B337E67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DD0CE-DDDD-439E-B065-06DC2ECC94A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804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21.02.2019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Statystyka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14678" y="5857892"/>
            <a:ext cx="5772168" cy="685808"/>
          </a:xfrm>
        </p:spPr>
        <p:txBody>
          <a:bodyPr/>
          <a:lstStyle/>
          <a:p>
            <a:r>
              <a:rPr lang="pl-PL" dirty="0" smtClean="0"/>
              <a:t>Mgr Tomasz Pisarek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ZMIENNA SKOKOWA – warianty cech zmieniają się o określoną jednostkę (lub jej wielokrotność) np. liczba klientów, liczba sklepów.</a:t>
            </a:r>
          </a:p>
          <a:p>
            <a:r>
              <a:rPr lang="pl-PL" dirty="0" smtClean="0"/>
              <a:t>ZMIENNA QUASI CIĄGŁA - zmienna skokowa o tak dużej liczbie wariantów i tak małej różnicy pomiędzy sąsiadującymi wariantami, że może być uznana za ciągłą np. cena samochodów (może być wyrażana z dokładnością co do grosza).</a:t>
            </a:r>
          </a:p>
          <a:p>
            <a:r>
              <a:rPr lang="pl-PL" dirty="0" smtClean="0"/>
              <a:t>ZMIENNA CIĄGŁA -  zmienna wyrażana za pomocą liczb rzeczywistych , gdzie można teoretycznie pomiędzy dwiema dowolnymi wariantami cech znaleźć wariant pośredni np. wzrost, stopa zwrotu z inwestycji.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zmienne </a:t>
            </a:r>
            <a:r>
              <a:rPr lang="pl-PL" dirty="0" err="1" smtClean="0"/>
              <a:t>ilośćiowe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cechy zmiene przykł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2321" y="1481138"/>
            <a:ext cx="4079357" cy="4525962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zmienne przykład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17488"/>
            <a:ext cx="8229600" cy="1143000"/>
          </a:xfrm>
        </p:spPr>
        <p:txBody>
          <a:bodyPr/>
          <a:lstStyle/>
          <a:p>
            <a:r>
              <a:rPr lang="pl-PL" dirty="0" smtClean="0"/>
              <a:t>Podział cech statystycznych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r>
              <a:rPr lang="pl-PL" dirty="0" smtClean="0"/>
              <a:t>CECHY STAŁE- własności które są wspólne dla wszystkich jednostek badanej zbiorowości statystycznej.</a:t>
            </a:r>
          </a:p>
          <a:p>
            <a:endParaRPr lang="pl-PL" dirty="0" smtClean="0"/>
          </a:p>
          <a:p>
            <a:r>
              <a:rPr lang="pl-PL" dirty="0" smtClean="0"/>
              <a:t>CECHY ZMIENNE- cechy dzięki którym badane jednostki różnią się pomiędzy sobą.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stałe a zmienne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17488"/>
            <a:ext cx="8229600" cy="1143000"/>
          </a:xfrm>
        </p:spPr>
        <p:txBody>
          <a:bodyPr/>
          <a:lstStyle/>
          <a:p>
            <a:r>
              <a:rPr lang="pl-PL" dirty="0" smtClean="0"/>
              <a:t>Podział cech statystycznych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CECHY RZECZOWE - kto lub co jest przedmiotem badania</a:t>
            </a:r>
          </a:p>
          <a:p>
            <a:r>
              <a:rPr lang="pl-PL" dirty="0" smtClean="0"/>
              <a:t>CECHY PRZESTRZENNE - z jakiego miejsca pochodzą jednostki które badamy</a:t>
            </a:r>
          </a:p>
          <a:p>
            <a:r>
              <a:rPr lang="pl-PL" dirty="0" smtClean="0"/>
              <a:t>CECHY CZASOWE – z jakiego okresu czasu pochodzą badane jednostki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stałe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cechy stałe przykł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1138884"/>
            <a:ext cx="7215238" cy="5395178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stałe przykład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17488"/>
            <a:ext cx="8229600" cy="1143000"/>
          </a:xfrm>
        </p:spPr>
        <p:txBody>
          <a:bodyPr/>
          <a:lstStyle/>
          <a:p>
            <a:r>
              <a:rPr lang="pl-PL" dirty="0" smtClean="0"/>
              <a:t>Podział cech statystycznych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CECHA JAKOŚCIOWA – niemierzalna wartość dająca opisać się tylko słowami</a:t>
            </a:r>
          </a:p>
          <a:p>
            <a:r>
              <a:rPr lang="pl-PL" dirty="0" smtClean="0"/>
              <a:t>CECHA QUASI ILOŚCIOWA (porządkowa) – cecha dająca się opisać w sposób słowny, ale dodatkowo pozwalająca uporządkować badaną zbiorowość</a:t>
            </a:r>
          </a:p>
          <a:p>
            <a:r>
              <a:rPr lang="pl-PL" dirty="0" smtClean="0"/>
              <a:t>CECHA ILOŚCIOWA – cecha mierzalna opisywana za pomocą liczb mianowanych lub niemianowanych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zmienne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17488"/>
            <a:ext cx="8229600" cy="1143000"/>
          </a:xfrm>
        </p:spPr>
        <p:txBody>
          <a:bodyPr/>
          <a:lstStyle/>
          <a:p>
            <a:r>
              <a:rPr lang="pl-PL" dirty="0" smtClean="0"/>
              <a:t>Podział cech statystycznych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</TotalTime>
  <Words>282</Words>
  <Application>Microsoft Office PowerPoint</Application>
  <PresentationFormat>Pokaz na ekranie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Hol</vt:lpstr>
      <vt:lpstr>Statystyka</vt:lpstr>
      <vt:lpstr>Podział cech statystycznych</vt:lpstr>
      <vt:lpstr>Cechy stałe a zmienne</vt:lpstr>
      <vt:lpstr>Podział cech statystycznych</vt:lpstr>
      <vt:lpstr>Cechy stałe</vt:lpstr>
      <vt:lpstr>Cechy stałe przykład</vt:lpstr>
      <vt:lpstr>Podział cech statystycznych</vt:lpstr>
      <vt:lpstr>Cechy zmienne</vt:lpstr>
      <vt:lpstr>Podział cech statystycznych</vt:lpstr>
      <vt:lpstr>Cechy zmienne ilośćiowe</vt:lpstr>
      <vt:lpstr>Cechy zmienne przykład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Statystyka 2LED</dc:title>
  <dc:creator>Tomasz Pisarek</dc:creator>
  <cp:lastModifiedBy>Tomasz Pisarek</cp:lastModifiedBy>
  <cp:revision>17</cp:revision>
  <dcterms:modified xsi:type="dcterms:W3CDTF">2019-02-21T06:44:46Z</dcterms:modified>
</cp:coreProperties>
</file>